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12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20104100" cy="11309350"/>
  <p:notesSz cx="20104100" cy="1130935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A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CEB5E-AC65-BF41-84CA-BF5F32A3DE33}" v="18" dt="2022-07-27T00:05:08.3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7"/>
    <p:restoredTop sz="94694"/>
  </p:normalViewPr>
  <p:slideViewPr>
    <p:cSldViewPr>
      <p:cViewPr varScale="1">
        <p:scale>
          <a:sx n="73" d="100"/>
          <a:sy n="73" d="100"/>
        </p:scale>
        <p:origin x="1384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020" y="0"/>
            <a:ext cx="20099020" cy="11308715"/>
          </a:xfrm>
          <a:custGeom>
            <a:avLst/>
            <a:gdLst/>
            <a:ahLst/>
            <a:cxnLst/>
            <a:rect l="l" t="t" r="r" b="b"/>
            <a:pathLst>
              <a:path w="20099020" h="11308715">
                <a:moveTo>
                  <a:pt x="20098738" y="0"/>
                </a:moveTo>
                <a:lnTo>
                  <a:pt x="0" y="0"/>
                </a:lnTo>
                <a:lnTo>
                  <a:pt x="0" y="11308556"/>
                </a:lnTo>
                <a:lnTo>
                  <a:pt x="20098738" y="11308556"/>
                </a:lnTo>
                <a:lnTo>
                  <a:pt x="200987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020" y="0"/>
            <a:ext cx="20099020" cy="11308715"/>
          </a:xfrm>
          <a:custGeom>
            <a:avLst/>
            <a:gdLst/>
            <a:ahLst/>
            <a:cxnLst/>
            <a:rect l="l" t="t" r="r" b="b"/>
            <a:pathLst>
              <a:path w="20099020" h="11308715">
                <a:moveTo>
                  <a:pt x="20098738" y="0"/>
                </a:moveTo>
                <a:lnTo>
                  <a:pt x="0" y="0"/>
                </a:lnTo>
                <a:lnTo>
                  <a:pt x="0" y="11308556"/>
                </a:lnTo>
                <a:lnTo>
                  <a:pt x="20098738" y="11308556"/>
                </a:lnTo>
                <a:lnTo>
                  <a:pt x="2009873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0489" y="391479"/>
            <a:ext cx="18703121" cy="511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57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10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6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7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30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jp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9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26" Type="http://schemas.openxmlformats.org/officeDocument/2006/relationships/image" Target="../media/image179.png"/><Relationship Id="rId3" Type="http://schemas.openxmlformats.org/officeDocument/2006/relationships/image" Target="../media/image156.png"/><Relationship Id="rId21" Type="http://schemas.openxmlformats.org/officeDocument/2006/relationships/image" Target="../media/image174.png"/><Relationship Id="rId34" Type="http://schemas.openxmlformats.org/officeDocument/2006/relationships/image" Target="../media/image130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33" Type="http://schemas.openxmlformats.org/officeDocument/2006/relationships/image" Target="../media/image129.png"/><Relationship Id="rId2" Type="http://schemas.openxmlformats.org/officeDocument/2006/relationships/image" Target="../media/image16.png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png"/><Relationship Id="rId32" Type="http://schemas.openxmlformats.org/officeDocument/2006/relationships/image" Target="../media/image185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28" Type="http://schemas.openxmlformats.org/officeDocument/2006/relationships/image" Target="../media/image181.pn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31" Type="http://schemas.openxmlformats.org/officeDocument/2006/relationships/image" Target="../media/image184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Relationship Id="rId27" Type="http://schemas.openxmlformats.org/officeDocument/2006/relationships/image" Target="../media/image180.png"/><Relationship Id="rId30" Type="http://schemas.openxmlformats.org/officeDocument/2006/relationships/image" Target="../media/image183.png"/><Relationship Id="rId35" Type="http://schemas.openxmlformats.org/officeDocument/2006/relationships/image" Target="../media/image9.png"/><Relationship Id="rId8" Type="http://schemas.openxmlformats.org/officeDocument/2006/relationships/image" Target="../media/image1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" Type="http://schemas.openxmlformats.org/officeDocument/2006/relationships/image" Target="../media/image16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10" Type="http://schemas.openxmlformats.org/officeDocument/2006/relationships/image" Target="../media/image193.png"/><Relationship Id="rId19" Type="http://schemas.openxmlformats.org/officeDocument/2006/relationships/image" Target="../media/image9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217.png"/><Relationship Id="rId26" Type="http://schemas.openxmlformats.org/officeDocument/2006/relationships/image" Target="../media/image225.png"/><Relationship Id="rId3" Type="http://schemas.openxmlformats.org/officeDocument/2006/relationships/image" Target="../media/image202.png"/><Relationship Id="rId21" Type="http://schemas.openxmlformats.org/officeDocument/2006/relationships/image" Target="../media/image220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17" Type="http://schemas.openxmlformats.org/officeDocument/2006/relationships/image" Target="../media/image216.png"/><Relationship Id="rId25" Type="http://schemas.openxmlformats.org/officeDocument/2006/relationships/image" Target="../media/image224.png"/><Relationship Id="rId2" Type="http://schemas.openxmlformats.org/officeDocument/2006/relationships/image" Target="../media/image16.png"/><Relationship Id="rId16" Type="http://schemas.openxmlformats.org/officeDocument/2006/relationships/image" Target="../media/image21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24" Type="http://schemas.openxmlformats.org/officeDocument/2006/relationships/image" Target="../media/image223.png"/><Relationship Id="rId5" Type="http://schemas.openxmlformats.org/officeDocument/2006/relationships/image" Target="../media/image204.png"/><Relationship Id="rId15" Type="http://schemas.openxmlformats.org/officeDocument/2006/relationships/image" Target="../media/image214.png"/><Relationship Id="rId23" Type="http://schemas.openxmlformats.org/officeDocument/2006/relationships/image" Target="../media/image222.png"/><Relationship Id="rId28" Type="http://schemas.openxmlformats.org/officeDocument/2006/relationships/image" Target="../media/image9.png"/><Relationship Id="rId10" Type="http://schemas.openxmlformats.org/officeDocument/2006/relationships/image" Target="../media/image209.png"/><Relationship Id="rId19" Type="http://schemas.openxmlformats.org/officeDocument/2006/relationships/image" Target="../media/image218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3.png"/><Relationship Id="rId22" Type="http://schemas.openxmlformats.org/officeDocument/2006/relationships/image" Target="../media/image221.png"/><Relationship Id="rId27" Type="http://schemas.openxmlformats.org/officeDocument/2006/relationships/image" Target="../media/image2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61.png"/><Relationship Id="rId3" Type="http://schemas.openxmlformats.org/officeDocument/2006/relationships/image" Target="../media/image238.png"/><Relationship Id="rId21" Type="http://schemas.openxmlformats.org/officeDocument/2006/relationships/image" Target="../media/image256.png"/><Relationship Id="rId7" Type="http://schemas.openxmlformats.org/officeDocument/2006/relationships/image" Target="../media/image242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60.png"/><Relationship Id="rId33" Type="http://schemas.openxmlformats.org/officeDocument/2006/relationships/image" Target="../media/image9.png"/><Relationship Id="rId2" Type="http://schemas.openxmlformats.org/officeDocument/2006/relationships/image" Target="../media/image16.png"/><Relationship Id="rId16" Type="http://schemas.openxmlformats.org/officeDocument/2006/relationships/image" Target="../media/image251.png"/><Relationship Id="rId20" Type="http://schemas.openxmlformats.org/officeDocument/2006/relationships/image" Target="../media/image255.png"/><Relationship Id="rId29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7.png"/><Relationship Id="rId5" Type="http://schemas.openxmlformats.org/officeDocument/2006/relationships/image" Target="../media/image240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10" Type="http://schemas.openxmlformats.org/officeDocument/2006/relationships/image" Target="../media/image245.png"/><Relationship Id="rId19" Type="http://schemas.openxmlformats.org/officeDocument/2006/relationships/image" Target="../media/image254.png"/><Relationship Id="rId31" Type="http://schemas.openxmlformats.org/officeDocument/2006/relationships/image" Target="../media/image266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8" Type="http://schemas.openxmlformats.org/officeDocument/2006/relationships/image" Target="../media/image2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7.png"/><Relationship Id="rId7" Type="http://schemas.openxmlformats.org/officeDocument/2006/relationships/image" Target="../media/image269.png"/><Relationship Id="rId12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2.png"/><Relationship Id="rId5" Type="http://schemas.openxmlformats.org/officeDocument/2006/relationships/image" Target="../media/image229.png"/><Relationship Id="rId10" Type="http://schemas.openxmlformats.org/officeDocument/2006/relationships/image" Target="../media/image235.png"/><Relationship Id="rId4" Type="http://schemas.openxmlformats.org/officeDocument/2006/relationships/image" Target="../media/image228.png"/><Relationship Id="rId9" Type="http://schemas.openxmlformats.org/officeDocument/2006/relationships/image" Target="../media/image2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18" Type="http://schemas.openxmlformats.org/officeDocument/2006/relationships/image" Target="../media/image288.png"/><Relationship Id="rId26" Type="http://schemas.openxmlformats.org/officeDocument/2006/relationships/image" Target="../media/image296.png"/><Relationship Id="rId3" Type="http://schemas.openxmlformats.org/officeDocument/2006/relationships/image" Target="../media/image273.png"/><Relationship Id="rId21" Type="http://schemas.openxmlformats.org/officeDocument/2006/relationships/image" Target="../media/image291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87.png"/><Relationship Id="rId25" Type="http://schemas.openxmlformats.org/officeDocument/2006/relationships/image" Target="../media/image295.png"/><Relationship Id="rId2" Type="http://schemas.openxmlformats.org/officeDocument/2006/relationships/image" Target="../media/image16.png"/><Relationship Id="rId16" Type="http://schemas.openxmlformats.org/officeDocument/2006/relationships/image" Target="../media/image286.png"/><Relationship Id="rId20" Type="http://schemas.openxmlformats.org/officeDocument/2006/relationships/image" Target="../media/image290.png"/><Relationship Id="rId29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24" Type="http://schemas.openxmlformats.org/officeDocument/2006/relationships/image" Target="../media/image294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openxmlformats.org/officeDocument/2006/relationships/image" Target="../media/image293.png"/><Relationship Id="rId28" Type="http://schemas.openxmlformats.org/officeDocument/2006/relationships/image" Target="../media/image298.png"/><Relationship Id="rId10" Type="http://schemas.openxmlformats.org/officeDocument/2006/relationships/image" Target="../media/image280.png"/><Relationship Id="rId19" Type="http://schemas.openxmlformats.org/officeDocument/2006/relationships/image" Target="../media/image289.png"/><Relationship Id="rId31" Type="http://schemas.openxmlformats.org/officeDocument/2006/relationships/image" Target="../media/image9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2.png"/><Relationship Id="rId27" Type="http://schemas.openxmlformats.org/officeDocument/2006/relationships/image" Target="../media/image297.png"/><Relationship Id="rId30" Type="http://schemas.openxmlformats.org/officeDocument/2006/relationships/image" Target="../media/image3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18" Type="http://schemas.openxmlformats.org/officeDocument/2006/relationships/image" Target="../media/image316.png"/><Relationship Id="rId3" Type="http://schemas.openxmlformats.org/officeDocument/2006/relationships/image" Target="../media/image301.png"/><Relationship Id="rId21" Type="http://schemas.openxmlformats.org/officeDocument/2006/relationships/image" Target="../media/image319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" Type="http://schemas.openxmlformats.org/officeDocument/2006/relationships/image" Target="../media/image16.png"/><Relationship Id="rId16" Type="http://schemas.openxmlformats.org/officeDocument/2006/relationships/image" Target="../media/image314.png"/><Relationship Id="rId20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5" Type="http://schemas.openxmlformats.org/officeDocument/2006/relationships/image" Target="../media/image313.png"/><Relationship Id="rId10" Type="http://schemas.openxmlformats.org/officeDocument/2006/relationships/image" Target="../media/image308.png"/><Relationship Id="rId19" Type="http://schemas.openxmlformats.org/officeDocument/2006/relationships/image" Target="../media/image317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Relationship Id="rId22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18" Type="http://schemas.openxmlformats.org/officeDocument/2006/relationships/image" Target="../media/image9.pn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12" Type="http://schemas.openxmlformats.org/officeDocument/2006/relationships/image" Target="../media/image329.png"/><Relationship Id="rId17" Type="http://schemas.openxmlformats.org/officeDocument/2006/relationships/image" Target="../media/image334.png"/><Relationship Id="rId2" Type="http://schemas.openxmlformats.org/officeDocument/2006/relationships/image" Target="../media/image16.png"/><Relationship Id="rId16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5" Type="http://schemas.openxmlformats.org/officeDocument/2006/relationships/image" Target="../media/image332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image" Target="../media/image33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43.png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12" Type="http://schemas.openxmlformats.org/officeDocument/2006/relationships/image" Target="../media/image2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11" Type="http://schemas.openxmlformats.org/officeDocument/2006/relationships/image" Target="../media/image342.png"/><Relationship Id="rId5" Type="http://schemas.openxmlformats.org/officeDocument/2006/relationships/image" Target="../media/image337.png"/><Relationship Id="rId15" Type="http://schemas.openxmlformats.org/officeDocument/2006/relationships/image" Target="../media/image9.png"/><Relationship Id="rId10" Type="http://schemas.openxmlformats.org/officeDocument/2006/relationships/image" Target="../media/image341.png"/><Relationship Id="rId4" Type="http://schemas.openxmlformats.org/officeDocument/2006/relationships/image" Target="../media/image336.png"/><Relationship Id="rId9" Type="http://schemas.openxmlformats.org/officeDocument/2006/relationships/image" Target="../media/image234.png"/><Relationship Id="rId14" Type="http://schemas.openxmlformats.org/officeDocument/2006/relationships/image" Target="../media/image3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jpg"/><Relationship Id="rId21" Type="http://schemas.openxmlformats.org/officeDocument/2006/relationships/image" Target="../media/image9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10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1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20.png"/><Relationship Id="rId5" Type="http://schemas.openxmlformats.org/officeDocument/2006/relationships/image" Target="../media/image5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1133297"/>
            <a:ext cx="3485515" cy="6497955"/>
          </a:xfrm>
          <a:custGeom>
            <a:avLst/>
            <a:gdLst/>
            <a:ahLst/>
            <a:cxnLst/>
            <a:rect l="l" t="t" r="r" b="b"/>
            <a:pathLst>
              <a:path w="3485515" h="6497955">
                <a:moveTo>
                  <a:pt x="2922508" y="1349561"/>
                </a:moveTo>
                <a:lnTo>
                  <a:pt x="186043" y="1349561"/>
                </a:lnTo>
                <a:lnTo>
                  <a:pt x="242153" y="1350175"/>
                </a:lnTo>
                <a:lnTo>
                  <a:pt x="297510" y="1352018"/>
                </a:lnTo>
                <a:lnTo>
                  <a:pt x="352114" y="1355089"/>
                </a:lnTo>
                <a:lnTo>
                  <a:pt x="405964" y="1359390"/>
                </a:lnTo>
                <a:lnTo>
                  <a:pt x="459060" y="1364918"/>
                </a:lnTo>
                <a:lnTo>
                  <a:pt x="511402" y="1371675"/>
                </a:lnTo>
                <a:lnTo>
                  <a:pt x="562989" y="1379660"/>
                </a:lnTo>
                <a:lnTo>
                  <a:pt x="613823" y="1388874"/>
                </a:lnTo>
                <a:lnTo>
                  <a:pt x="663901" y="1399316"/>
                </a:lnTo>
                <a:lnTo>
                  <a:pt x="713225" y="1410986"/>
                </a:lnTo>
                <a:lnTo>
                  <a:pt x="761794" y="1423884"/>
                </a:lnTo>
                <a:lnTo>
                  <a:pt x="809608" y="1438010"/>
                </a:lnTo>
                <a:lnTo>
                  <a:pt x="856667" y="1453364"/>
                </a:lnTo>
                <a:lnTo>
                  <a:pt x="902970" y="1469946"/>
                </a:lnTo>
                <a:lnTo>
                  <a:pt x="948517" y="1487756"/>
                </a:lnTo>
                <a:lnTo>
                  <a:pt x="993308" y="1506794"/>
                </a:lnTo>
                <a:lnTo>
                  <a:pt x="1037343" y="1527059"/>
                </a:lnTo>
                <a:lnTo>
                  <a:pt x="1080622" y="1548552"/>
                </a:lnTo>
                <a:lnTo>
                  <a:pt x="1123144" y="1571273"/>
                </a:lnTo>
                <a:lnTo>
                  <a:pt x="1164910" y="1595221"/>
                </a:lnTo>
                <a:lnTo>
                  <a:pt x="1205918" y="1620397"/>
                </a:lnTo>
                <a:lnTo>
                  <a:pt x="1246170" y="1646800"/>
                </a:lnTo>
                <a:lnTo>
                  <a:pt x="1285664" y="1674430"/>
                </a:lnTo>
                <a:lnTo>
                  <a:pt x="1325993" y="1704475"/>
                </a:lnTo>
                <a:lnTo>
                  <a:pt x="1365184" y="1735498"/>
                </a:lnTo>
                <a:lnTo>
                  <a:pt x="1403237" y="1767499"/>
                </a:lnTo>
                <a:lnTo>
                  <a:pt x="1440153" y="1800478"/>
                </a:lnTo>
                <a:lnTo>
                  <a:pt x="1475932" y="1834435"/>
                </a:lnTo>
                <a:lnTo>
                  <a:pt x="1510574" y="1869371"/>
                </a:lnTo>
                <a:lnTo>
                  <a:pt x="1544080" y="1905285"/>
                </a:lnTo>
                <a:lnTo>
                  <a:pt x="1576449" y="1942179"/>
                </a:lnTo>
                <a:lnTo>
                  <a:pt x="1607682" y="1980052"/>
                </a:lnTo>
                <a:lnTo>
                  <a:pt x="1637780" y="2018904"/>
                </a:lnTo>
                <a:lnTo>
                  <a:pt x="1666741" y="2058737"/>
                </a:lnTo>
                <a:lnTo>
                  <a:pt x="1694568" y="2099549"/>
                </a:lnTo>
                <a:lnTo>
                  <a:pt x="1721260" y="2141341"/>
                </a:lnTo>
                <a:lnTo>
                  <a:pt x="1746816" y="2184114"/>
                </a:lnTo>
                <a:lnTo>
                  <a:pt x="1771239" y="2227867"/>
                </a:lnTo>
                <a:lnTo>
                  <a:pt x="1794527" y="2272601"/>
                </a:lnTo>
                <a:lnTo>
                  <a:pt x="1816681" y="2318317"/>
                </a:lnTo>
                <a:lnTo>
                  <a:pt x="1837701" y="2365013"/>
                </a:lnTo>
                <a:lnTo>
                  <a:pt x="1857588" y="2412691"/>
                </a:lnTo>
                <a:lnTo>
                  <a:pt x="1876342" y="2461351"/>
                </a:lnTo>
                <a:lnTo>
                  <a:pt x="1893963" y="2510994"/>
                </a:lnTo>
                <a:lnTo>
                  <a:pt x="1910451" y="2561618"/>
                </a:lnTo>
                <a:lnTo>
                  <a:pt x="1910451" y="2586612"/>
                </a:lnTo>
                <a:lnTo>
                  <a:pt x="0" y="2586612"/>
                </a:lnTo>
                <a:lnTo>
                  <a:pt x="0" y="3773717"/>
                </a:lnTo>
                <a:lnTo>
                  <a:pt x="3484927" y="3773717"/>
                </a:lnTo>
                <a:lnTo>
                  <a:pt x="3484927" y="3248906"/>
                </a:lnTo>
                <a:lnTo>
                  <a:pt x="3484566" y="3195230"/>
                </a:lnTo>
                <a:lnTo>
                  <a:pt x="3483485" y="3141850"/>
                </a:lnTo>
                <a:lnTo>
                  <a:pt x="3481683" y="3088765"/>
                </a:lnTo>
                <a:lnTo>
                  <a:pt x="3479160" y="3035975"/>
                </a:lnTo>
                <a:lnTo>
                  <a:pt x="3475917" y="2983480"/>
                </a:lnTo>
                <a:lnTo>
                  <a:pt x="3471952" y="2931281"/>
                </a:lnTo>
                <a:lnTo>
                  <a:pt x="3467266" y="2879377"/>
                </a:lnTo>
                <a:lnTo>
                  <a:pt x="3461860" y="2827769"/>
                </a:lnTo>
                <a:lnTo>
                  <a:pt x="3455733" y="2776455"/>
                </a:lnTo>
                <a:lnTo>
                  <a:pt x="3448885" y="2725438"/>
                </a:lnTo>
                <a:lnTo>
                  <a:pt x="3441316" y="2674716"/>
                </a:lnTo>
                <a:lnTo>
                  <a:pt x="3433026" y="2624289"/>
                </a:lnTo>
                <a:lnTo>
                  <a:pt x="3424015" y="2574158"/>
                </a:lnTo>
                <a:lnTo>
                  <a:pt x="3414283" y="2524323"/>
                </a:lnTo>
                <a:lnTo>
                  <a:pt x="3403831" y="2474783"/>
                </a:lnTo>
                <a:lnTo>
                  <a:pt x="3392657" y="2425538"/>
                </a:lnTo>
                <a:lnTo>
                  <a:pt x="3380763" y="2376590"/>
                </a:lnTo>
                <a:lnTo>
                  <a:pt x="3368147" y="2327937"/>
                </a:lnTo>
                <a:lnTo>
                  <a:pt x="3354811" y="2279580"/>
                </a:lnTo>
                <a:lnTo>
                  <a:pt x="3340754" y="2231519"/>
                </a:lnTo>
                <a:lnTo>
                  <a:pt x="3325975" y="2183753"/>
                </a:lnTo>
                <a:lnTo>
                  <a:pt x="3310476" y="2136284"/>
                </a:lnTo>
                <a:lnTo>
                  <a:pt x="3294256" y="2089110"/>
                </a:lnTo>
                <a:lnTo>
                  <a:pt x="3277315" y="2042232"/>
                </a:lnTo>
                <a:lnTo>
                  <a:pt x="3259653" y="1995650"/>
                </a:lnTo>
                <a:lnTo>
                  <a:pt x="3241269" y="1949364"/>
                </a:lnTo>
                <a:lnTo>
                  <a:pt x="3221475" y="1901649"/>
                </a:lnTo>
                <a:lnTo>
                  <a:pt x="3201081" y="1854474"/>
                </a:lnTo>
                <a:lnTo>
                  <a:pt x="3180087" y="1807839"/>
                </a:lnTo>
                <a:lnTo>
                  <a:pt x="3158493" y="1761744"/>
                </a:lnTo>
                <a:lnTo>
                  <a:pt x="3136300" y="1716188"/>
                </a:lnTo>
                <a:lnTo>
                  <a:pt x="3113507" y="1671173"/>
                </a:lnTo>
                <a:lnTo>
                  <a:pt x="3090114" y="1626697"/>
                </a:lnTo>
                <a:lnTo>
                  <a:pt x="3066122" y="1582761"/>
                </a:lnTo>
                <a:lnTo>
                  <a:pt x="3041530" y="1539365"/>
                </a:lnTo>
                <a:lnTo>
                  <a:pt x="3016338" y="1496509"/>
                </a:lnTo>
                <a:lnTo>
                  <a:pt x="2990546" y="1454193"/>
                </a:lnTo>
                <a:lnTo>
                  <a:pt x="2964155" y="1412416"/>
                </a:lnTo>
                <a:lnTo>
                  <a:pt x="2937165" y="1371180"/>
                </a:lnTo>
                <a:lnTo>
                  <a:pt x="2922508" y="1349561"/>
                </a:lnTo>
                <a:close/>
              </a:path>
              <a:path w="3485515" h="6497955">
                <a:moveTo>
                  <a:pt x="186043" y="0"/>
                </a:moveTo>
                <a:lnTo>
                  <a:pt x="131597" y="334"/>
                </a:lnTo>
                <a:lnTo>
                  <a:pt x="77513" y="1336"/>
                </a:lnTo>
                <a:lnTo>
                  <a:pt x="23790" y="3007"/>
                </a:lnTo>
                <a:lnTo>
                  <a:pt x="0" y="1356422"/>
                </a:lnTo>
                <a:lnTo>
                  <a:pt x="16948" y="1355089"/>
                </a:lnTo>
                <a:lnTo>
                  <a:pt x="72484" y="1352018"/>
                </a:lnTo>
                <a:lnTo>
                  <a:pt x="128849" y="1350175"/>
                </a:lnTo>
                <a:lnTo>
                  <a:pt x="186043" y="1349561"/>
                </a:lnTo>
                <a:lnTo>
                  <a:pt x="2922508" y="1349561"/>
                </a:lnTo>
                <a:lnTo>
                  <a:pt x="2909574" y="1330484"/>
                </a:lnTo>
                <a:lnTo>
                  <a:pt x="2881384" y="1290327"/>
                </a:lnTo>
                <a:lnTo>
                  <a:pt x="2852595" y="1250711"/>
                </a:lnTo>
                <a:lnTo>
                  <a:pt x="2823205" y="1211634"/>
                </a:lnTo>
                <a:lnTo>
                  <a:pt x="2793217" y="1173098"/>
                </a:lnTo>
                <a:lnTo>
                  <a:pt x="2762628" y="1135101"/>
                </a:lnTo>
                <a:lnTo>
                  <a:pt x="2731440" y="1097645"/>
                </a:lnTo>
                <a:lnTo>
                  <a:pt x="2699652" y="1060729"/>
                </a:lnTo>
                <a:lnTo>
                  <a:pt x="2667265" y="1024352"/>
                </a:lnTo>
                <a:lnTo>
                  <a:pt x="2634278" y="988516"/>
                </a:lnTo>
                <a:lnTo>
                  <a:pt x="2600691" y="953220"/>
                </a:lnTo>
                <a:lnTo>
                  <a:pt x="2566505" y="918464"/>
                </a:lnTo>
                <a:lnTo>
                  <a:pt x="2531723" y="884273"/>
                </a:lnTo>
                <a:lnTo>
                  <a:pt x="2496361" y="850681"/>
                </a:lnTo>
                <a:lnTo>
                  <a:pt x="2460418" y="817690"/>
                </a:lnTo>
                <a:lnTo>
                  <a:pt x="2423895" y="785299"/>
                </a:lnTo>
                <a:lnTo>
                  <a:pt x="2386792" y="753508"/>
                </a:lnTo>
                <a:lnTo>
                  <a:pt x="2349109" y="722317"/>
                </a:lnTo>
                <a:lnTo>
                  <a:pt x="2310846" y="691725"/>
                </a:lnTo>
                <a:lnTo>
                  <a:pt x="2272003" y="661734"/>
                </a:lnTo>
                <a:lnTo>
                  <a:pt x="2232580" y="632343"/>
                </a:lnTo>
                <a:lnTo>
                  <a:pt x="2192578" y="603551"/>
                </a:lnTo>
                <a:lnTo>
                  <a:pt x="2151997" y="575359"/>
                </a:lnTo>
                <a:lnTo>
                  <a:pt x="2110836" y="547768"/>
                </a:lnTo>
                <a:lnTo>
                  <a:pt x="2069097" y="520776"/>
                </a:lnTo>
                <a:lnTo>
                  <a:pt x="2026778" y="494383"/>
                </a:lnTo>
                <a:lnTo>
                  <a:pt x="1983881" y="468591"/>
                </a:lnTo>
                <a:lnTo>
                  <a:pt x="1940405" y="443399"/>
                </a:lnTo>
                <a:lnTo>
                  <a:pt x="1896351" y="418806"/>
                </a:lnTo>
                <a:lnTo>
                  <a:pt x="1851719" y="394813"/>
                </a:lnTo>
                <a:lnTo>
                  <a:pt x="1806508" y="371420"/>
                </a:lnTo>
                <a:lnTo>
                  <a:pt x="1760720" y="348627"/>
                </a:lnTo>
                <a:lnTo>
                  <a:pt x="1714353" y="326434"/>
                </a:lnTo>
                <a:lnTo>
                  <a:pt x="1667409" y="304840"/>
                </a:lnTo>
                <a:lnTo>
                  <a:pt x="1619887" y="283846"/>
                </a:lnTo>
                <a:lnTo>
                  <a:pt x="1571789" y="263452"/>
                </a:lnTo>
                <a:lnTo>
                  <a:pt x="1523112" y="243657"/>
                </a:lnTo>
                <a:lnTo>
                  <a:pt x="1477593" y="225942"/>
                </a:lnTo>
                <a:lnTo>
                  <a:pt x="1431765" y="208895"/>
                </a:lnTo>
                <a:lnTo>
                  <a:pt x="1385629" y="192517"/>
                </a:lnTo>
                <a:lnTo>
                  <a:pt x="1339185" y="176808"/>
                </a:lnTo>
                <a:lnTo>
                  <a:pt x="1292432" y="161767"/>
                </a:lnTo>
                <a:lnTo>
                  <a:pt x="1245372" y="147394"/>
                </a:lnTo>
                <a:lnTo>
                  <a:pt x="1198004" y="133691"/>
                </a:lnTo>
                <a:lnTo>
                  <a:pt x="1150329" y="120655"/>
                </a:lnTo>
                <a:lnTo>
                  <a:pt x="1102345" y="108289"/>
                </a:lnTo>
                <a:lnTo>
                  <a:pt x="1054053" y="96590"/>
                </a:lnTo>
                <a:lnTo>
                  <a:pt x="1005454" y="85561"/>
                </a:lnTo>
                <a:lnTo>
                  <a:pt x="956547" y="75200"/>
                </a:lnTo>
                <a:lnTo>
                  <a:pt x="907332" y="65507"/>
                </a:lnTo>
                <a:lnTo>
                  <a:pt x="857810" y="56483"/>
                </a:lnTo>
                <a:lnTo>
                  <a:pt x="807980" y="48127"/>
                </a:lnTo>
                <a:lnTo>
                  <a:pt x="757842" y="40440"/>
                </a:lnTo>
                <a:lnTo>
                  <a:pt x="707397" y="33421"/>
                </a:lnTo>
                <a:lnTo>
                  <a:pt x="656645" y="27071"/>
                </a:lnTo>
                <a:lnTo>
                  <a:pt x="605585" y="21389"/>
                </a:lnTo>
                <a:lnTo>
                  <a:pt x="554218" y="16376"/>
                </a:lnTo>
                <a:lnTo>
                  <a:pt x="502543" y="12031"/>
                </a:lnTo>
                <a:lnTo>
                  <a:pt x="450561" y="8355"/>
                </a:lnTo>
                <a:lnTo>
                  <a:pt x="398272" y="5347"/>
                </a:lnTo>
                <a:lnTo>
                  <a:pt x="345675" y="3007"/>
                </a:lnTo>
                <a:lnTo>
                  <a:pt x="292772" y="1336"/>
                </a:lnTo>
                <a:lnTo>
                  <a:pt x="239561" y="334"/>
                </a:lnTo>
                <a:lnTo>
                  <a:pt x="186043" y="0"/>
                </a:lnTo>
                <a:close/>
              </a:path>
              <a:path w="3485515" h="6497955">
                <a:moveTo>
                  <a:pt x="0" y="5141375"/>
                </a:moveTo>
                <a:lnTo>
                  <a:pt x="0" y="6493768"/>
                </a:lnTo>
                <a:lnTo>
                  <a:pt x="23790" y="6494812"/>
                </a:lnTo>
                <a:lnTo>
                  <a:pt x="77513" y="6496485"/>
                </a:lnTo>
                <a:lnTo>
                  <a:pt x="131597" y="6497488"/>
                </a:lnTo>
                <a:lnTo>
                  <a:pt x="186043" y="6497823"/>
                </a:lnTo>
                <a:lnTo>
                  <a:pt x="240827" y="6497495"/>
                </a:lnTo>
                <a:lnTo>
                  <a:pt x="295237" y="6496510"/>
                </a:lnTo>
                <a:lnTo>
                  <a:pt x="349273" y="6494870"/>
                </a:lnTo>
                <a:lnTo>
                  <a:pt x="402935" y="6492573"/>
                </a:lnTo>
                <a:lnTo>
                  <a:pt x="456222" y="6489621"/>
                </a:lnTo>
                <a:lnTo>
                  <a:pt x="509136" y="6486012"/>
                </a:lnTo>
                <a:lnTo>
                  <a:pt x="561675" y="6481747"/>
                </a:lnTo>
                <a:lnTo>
                  <a:pt x="613839" y="6476826"/>
                </a:lnTo>
                <a:lnTo>
                  <a:pt x="665630" y="6471248"/>
                </a:lnTo>
                <a:lnTo>
                  <a:pt x="717046" y="6465015"/>
                </a:lnTo>
                <a:lnTo>
                  <a:pt x="768087" y="6458126"/>
                </a:lnTo>
                <a:lnTo>
                  <a:pt x="818755" y="6450580"/>
                </a:lnTo>
                <a:lnTo>
                  <a:pt x="869048" y="6442378"/>
                </a:lnTo>
                <a:lnTo>
                  <a:pt x="918966" y="6433521"/>
                </a:lnTo>
                <a:lnTo>
                  <a:pt x="968511" y="6424007"/>
                </a:lnTo>
                <a:lnTo>
                  <a:pt x="1017680" y="6413837"/>
                </a:lnTo>
                <a:lnTo>
                  <a:pt x="1066476" y="6403011"/>
                </a:lnTo>
                <a:lnTo>
                  <a:pt x="1114897" y="6391529"/>
                </a:lnTo>
                <a:lnTo>
                  <a:pt x="1162943" y="6379390"/>
                </a:lnTo>
                <a:lnTo>
                  <a:pt x="1210615" y="6366596"/>
                </a:lnTo>
                <a:lnTo>
                  <a:pt x="1257913" y="6353146"/>
                </a:lnTo>
                <a:lnTo>
                  <a:pt x="1304836" y="6339040"/>
                </a:lnTo>
                <a:lnTo>
                  <a:pt x="1351384" y="6324277"/>
                </a:lnTo>
                <a:lnTo>
                  <a:pt x="1397558" y="6308859"/>
                </a:lnTo>
                <a:lnTo>
                  <a:pt x="1443357" y="6292784"/>
                </a:lnTo>
                <a:lnTo>
                  <a:pt x="1488782" y="6276054"/>
                </a:lnTo>
                <a:lnTo>
                  <a:pt x="1533832" y="6258668"/>
                </a:lnTo>
                <a:lnTo>
                  <a:pt x="1578508" y="6240625"/>
                </a:lnTo>
                <a:lnTo>
                  <a:pt x="1622809" y="6221927"/>
                </a:lnTo>
                <a:lnTo>
                  <a:pt x="1666735" y="6202572"/>
                </a:lnTo>
                <a:lnTo>
                  <a:pt x="1710287" y="6182562"/>
                </a:lnTo>
                <a:lnTo>
                  <a:pt x="1753464" y="6161895"/>
                </a:lnTo>
                <a:lnTo>
                  <a:pt x="1796266" y="6140573"/>
                </a:lnTo>
                <a:lnTo>
                  <a:pt x="1838693" y="6118594"/>
                </a:lnTo>
                <a:lnTo>
                  <a:pt x="1880746" y="6095960"/>
                </a:lnTo>
                <a:lnTo>
                  <a:pt x="1922424" y="6072670"/>
                </a:lnTo>
                <a:lnTo>
                  <a:pt x="1963727" y="6048723"/>
                </a:lnTo>
                <a:lnTo>
                  <a:pt x="2004656" y="6024121"/>
                </a:lnTo>
                <a:lnTo>
                  <a:pt x="2045209" y="5998863"/>
                </a:lnTo>
                <a:lnTo>
                  <a:pt x="2085388" y="5972949"/>
                </a:lnTo>
                <a:lnTo>
                  <a:pt x="2128281" y="5944320"/>
                </a:lnTo>
                <a:lnTo>
                  <a:pt x="2170516" y="5915162"/>
                </a:lnTo>
                <a:lnTo>
                  <a:pt x="2212095" y="5885475"/>
                </a:lnTo>
                <a:lnTo>
                  <a:pt x="2253018" y="5855259"/>
                </a:lnTo>
                <a:lnTo>
                  <a:pt x="2293284" y="5824514"/>
                </a:lnTo>
                <a:lnTo>
                  <a:pt x="2332894" y="5793239"/>
                </a:lnTo>
                <a:lnTo>
                  <a:pt x="2371846" y="5761435"/>
                </a:lnTo>
                <a:lnTo>
                  <a:pt x="2410143" y="5729101"/>
                </a:lnTo>
                <a:lnTo>
                  <a:pt x="2447782" y="5696239"/>
                </a:lnTo>
                <a:lnTo>
                  <a:pt x="2484765" y="5662846"/>
                </a:lnTo>
                <a:lnTo>
                  <a:pt x="2521092" y="5628924"/>
                </a:lnTo>
                <a:lnTo>
                  <a:pt x="2556761" y="5594472"/>
                </a:lnTo>
                <a:lnTo>
                  <a:pt x="2591774" y="5559491"/>
                </a:lnTo>
                <a:lnTo>
                  <a:pt x="2626130" y="5523980"/>
                </a:lnTo>
                <a:lnTo>
                  <a:pt x="2659830" y="5487940"/>
                </a:lnTo>
                <a:lnTo>
                  <a:pt x="2692873" y="5451369"/>
                </a:lnTo>
                <a:lnTo>
                  <a:pt x="2725258" y="5414269"/>
                </a:lnTo>
                <a:lnTo>
                  <a:pt x="2756987" y="5376639"/>
                </a:lnTo>
                <a:lnTo>
                  <a:pt x="2788060" y="5338480"/>
                </a:lnTo>
                <a:lnTo>
                  <a:pt x="2818475" y="5299790"/>
                </a:lnTo>
                <a:lnTo>
                  <a:pt x="2848233" y="5260570"/>
                </a:lnTo>
                <a:lnTo>
                  <a:pt x="2877335" y="5220821"/>
                </a:lnTo>
                <a:lnTo>
                  <a:pt x="2905780" y="5180541"/>
                </a:lnTo>
                <a:lnTo>
                  <a:pt x="2927780" y="5148230"/>
                </a:lnTo>
                <a:lnTo>
                  <a:pt x="186043" y="5148230"/>
                </a:lnTo>
                <a:lnTo>
                  <a:pt x="130435" y="5147651"/>
                </a:lnTo>
                <a:lnTo>
                  <a:pt x="75610" y="5145913"/>
                </a:lnTo>
                <a:lnTo>
                  <a:pt x="21566" y="5143017"/>
                </a:lnTo>
                <a:lnTo>
                  <a:pt x="0" y="5141375"/>
                </a:lnTo>
                <a:close/>
              </a:path>
              <a:path w="3485515" h="6497955">
                <a:moveTo>
                  <a:pt x="3235018" y="4560950"/>
                </a:moveTo>
                <a:lnTo>
                  <a:pt x="1648040" y="4560950"/>
                </a:lnTo>
                <a:lnTo>
                  <a:pt x="1619520" y="4596015"/>
                </a:lnTo>
                <a:lnTo>
                  <a:pt x="1590012" y="4630001"/>
                </a:lnTo>
                <a:lnTo>
                  <a:pt x="1559519" y="4662907"/>
                </a:lnTo>
                <a:lnTo>
                  <a:pt x="1528039" y="4694732"/>
                </a:lnTo>
                <a:lnTo>
                  <a:pt x="1495573" y="4725478"/>
                </a:lnTo>
                <a:lnTo>
                  <a:pt x="1462121" y="4755144"/>
                </a:lnTo>
                <a:lnTo>
                  <a:pt x="1427682" y="4783731"/>
                </a:lnTo>
                <a:lnTo>
                  <a:pt x="1392257" y="4811237"/>
                </a:lnTo>
                <a:lnTo>
                  <a:pt x="1355846" y="4837664"/>
                </a:lnTo>
                <a:lnTo>
                  <a:pt x="1318448" y="4863012"/>
                </a:lnTo>
                <a:lnTo>
                  <a:pt x="1280064" y="4887280"/>
                </a:lnTo>
                <a:lnTo>
                  <a:pt x="1240693" y="4910469"/>
                </a:lnTo>
                <a:lnTo>
                  <a:pt x="1200336" y="4932579"/>
                </a:lnTo>
                <a:lnTo>
                  <a:pt x="1158993" y="4953609"/>
                </a:lnTo>
                <a:lnTo>
                  <a:pt x="1116663" y="4973560"/>
                </a:lnTo>
                <a:lnTo>
                  <a:pt x="1073347" y="4992432"/>
                </a:lnTo>
                <a:lnTo>
                  <a:pt x="1029044" y="5010225"/>
                </a:lnTo>
                <a:lnTo>
                  <a:pt x="983755" y="5026940"/>
                </a:lnTo>
                <a:lnTo>
                  <a:pt x="937480" y="5042575"/>
                </a:lnTo>
                <a:lnTo>
                  <a:pt x="890218" y="5057132"/>
                </a:lnTo>
                <a:lnTo>
                  <a:pt x="841970" y="5070609"/>
                </a:lnTo>
                <a:lnTo>
                  <a:pt x="792735" y="5083009"/>
                </a:lnTo>
                <a:lnTo>
                  <a:pt x="742514" y="5094329"/>
                </a:lnTo>
                <a:lnTo>
                  <a:pt x="691306" y="5104571"/>
                </a:lnTo>
                <a:lnTo>
                  <a:pt x="639112" y="5113735"/>
                </a:lnTo>
                <a:lnTo>
                  <a:pt x="585931" y="5121820"/>
                </a:lnTo>
                <a:lnTo>
                  <a:pt x="531764" y="5128828"/>
                </a:lnTo>
                <a:lnTo>
                  <a:pt x="476610" y="5134756"/>
                </a:lnTo>
                <a:lnTo>
                  <a:pt x="420470" y="5139607"/>
                </a:lnTo>
                <a:lnTo>
                  <a:pt x="363343" y="5143380"/>
                </a:lnTo>
                <a:lnTo>
                  <a:pt x="305229" y="5146075"/>
                </a:lnTo>
                <a:lnTo>
                  <a:pt x="246130" y="5147691"/>
                </a:lnTo>
                <a:lnTo>
                  <a:pt x="186043" y="5148230"/>
                </a:lnTo>
                <a:lnTo>
                  <a:pt x="2927780" y="5148230"/>
                </a:lnTo>
                <a:lnTo>
                  <a:pt x="2960698" y="5098391"/>
                </a:lnTo>
                <a:lnTo>
                  <a:pt x="2987172" y="5056521"/>
                </a:lnTo>
                <a:lnTo>
                  <a:pt x="3012989" y="5014121"/>
                </a:lnTo>
                <a:lnTo>
                  <a:pt x="3038149" y="4971191"/>
                </a:lnTo>
                <a:lnTo>
                  <a:pt x="3062652" y="4927730"/>
                </a:lnTo>
                <a:lnTo>
                  <a:pt x="3086497" y="4883739"/>
                </a:lnTo>
                <a:lnTo>
                  <a:pt x="3109686" y="4839218"/>
                </a:lnTo>
                <a:lnTo>
                  <a:pt x="3132218" y="4794166"/>
                </a:lnTo>
                <a:lnTo>
                  <a:pt x="3154092" y="4748584"/>
                </a:lnTo>
                <a:lnTo>
                  <a:pt x="3175309" y="4702471"/>
                </a:lnTo>
                <a:lnTo>
                  <a:pt x="3195869" y="4655828"/>
                </a:lnTo>
                <a:lnTo>
                  <a:pt x="3215772" y="4608654"/>
                </a:lnTo>
                <a:lnTo>
                  <a:pt x="3235018" y="456095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5260" y="500856"/>
            <a:ext cx="8116570" cy="10807700"/>
          </a:xfrm>
          <a:custGeom>
            <a:avLst/>
            <a:gdLst/>
            <a:ahLst/>
            <a:cxnLst/>
            <a:rect l="l" t="t" r="r" b="b"/>
            <a:pathLst>
              <a:path w="8116570" h="10807700">
                <a:moveTo>
                  <a:pt x="2098040" y="8597900"/>
                </a:moveTo>
                <a:lnTo>
                  <a:pt x="260337" y="8597900"/>
                </a:lnTo>
                <a:lnTo>
                  <a:pt x="275305" y="8648700"/>
                </a:lnTo>
                <a:lnTo>
                  <a:pt x="290811" y="8699500"/>
                </a:lnTo>
                <a:lnTo>
                  <a:pt x="306855" y="8750300"/>
                </a:lnTo>
                <a:lnTo>
                  <a:pt x="323437" y="8801100"/>
                </a:lnTo>
                <a:lnTo>
                  <a:pt x="340559" y="8851900"/>
                </a:lnTo>
                <a:lnTo>
                  <a:pt x="358219" y="8902700"/>
                </a:lnTo>
                <a:lnTo>
                  <a:pt x="376418" y="8953500"/>
                </a:lnTo>
                <a:lnTo>
                  <a:pt x="395156" y="9004300"/>
                </a:lnTo>
                <a:lnTo>
                  <a:pt x="414434" y="9055100"/>
                </a:lnTo>
                <a:lnTo>
                  <a:pt x="434251" y="9105900"/>
                </a:lnTo>
                <a:lnTo>
                  <a:pt x="454608" y="9156700"/>
                </a:lnTo>
                <a:lnTo>
                  <a:pt x="475505" y="9194800"/>
                </a:lnTo>
                <a:lnTo>
                  <a:pt x="496942" y="9245600"/>
                </a:lnTo>
                <a:lnTo>
                  <a:pt x="518919" y="9296400"/>
                </a:lnTo>
                <a:lnTo>
                  <a:pt x="541437" y="9334500"/>
                </a:lnTo>
                <a:lnTo>
                  <a:pt x="564495" y="9385300"/>
                </a:lnTo>
                <a:lnTo>
                  <a:pt x="588094" y="9423400"/>
                </a:lnTo>
                <a:lnTo>
                  <a:pt x="612234" y="9474200"/>
                </a:lnTo>
                <a:lnTo>
                  <a:pt x="636915" y="9512300"/>
                </a:lnTo>
                <a:lnTo>
                  <a:pt x="662137" y="9550400"/>
                </a:lnTo>
                <a:lnTo>
                  <a:pt x="687901" y="9601200"/>
                </a:lnTo>
                <a:lnTo>
                  <a:pt x="714206" y="9639300"/>
                </a:lnTo>
                <a:lnTo>
                  <a:pt x="741053" y="9677400"/>
                </a:lnTo>
                <a:lnTo>
                  <a:pt x="768442" y="9715500"/>
                </a:lnTo>
                <a:lnTo>
                  <a:pt x="796373" y="9753600"/>
                </a:lnTo>
                <a:lnTo>
                  <a:pt x="825989" y="9791700"/>
                </a:lnTo>
                <a:lnTo>
                  <a:pt x="856137" y="9842500"/>
                </a:lnTo>
                <a:lnTo>
                  <a:pt x="886817" y="9880600"/>
                </a:lnTo>
                <a:lnTo>
                  <a:pt x="918028" y="9918700"/>
                </a:lnTo>
                <a:lnTo>
                  <a:pt x="949772" y="9956800"/>
                </a:lnTo>
                <a:lnTo>
                  <a:pt x="982048" y="9994900"/>
                </a:lnTo>
                <a:lnTo>
                  <a:pt x="1014855" y="10033000"/>
                </a:lnTo>
                <a:lnTo>
                  <a:pt x="1048195" y="10071100"/>
                </a:lnTo>
                <a:lnTo>
                  <a:pt x="1082066" y="10096500"/>
                </a:lnTo>
                <a:lnTo>
                  <a:pt x="1116470" y="10134600"/>
                </a:lnTo>
                <a:lnTo>
                  <a:pt x="1151406" y="10172700"/>
                </a:lnTo>
                <a:lnTo>
                  <a:pt x="1186873" y="10210800"/>
                </a:lnTo>
                <a:lnTo>
                  <a:pt x="1222873" y="10236200"/>
                </a:lnTo>
                <a:lnTo>
                  <a:pt x="1259404" y="10274300"/>
                </a:lnTo>
                <a:lnTo>
                  <a:pt x="1296468" y="10299700"/>
                </a:lnTo>
                <a:lnTo>
                  <a:pt x="1334063" y="10337800"/>
                </a:lnTo>
                <a:lnTo>
                  <a:pt x="1372191" y="10363200"/>
                </a:lnTo>
                <a:lnTo>
                  <a:pt x="1410850" y="10401300"/>
                </a:lnTo>
                <a:lnTo>
                  <a:pt x="1489766" y="10452100"/>
                </a:lnTo>
                <a:lnTo>
                  <a:pt x="1530021" y="10490200"/>
                </a:lnTo>
                <a:lnTo>
                  <a:pt x="1612129" y="10541000"/>
                </a:lnTo>
                <a:lnTo>
                  <a:pt x="1738966" y="10617200"/>
                </a:lnTo>
                <a:lnTo>
                  <a:pt x="1869457" y="10693400"/>
                </a:lnTo>
                <a:lnTo>
                  <a:pt x="2003557" y="10769600"/>
                </a:lnTo>
                <a:lnTo>
                  <a:pt x="2049058" y="10782300"/>
                </a:lnTo>
                <a:lnTo>
                  <a:pt x="2094958" y="10807700"/>
                </a:lnTo>
                <a:lnTo>
                  <a:pt x="6103841" y="10807700"/>
                </a:lnTo>
                <a:lnTo>
                  <a:pt x="6150205" y="10795000"/>
                </a:lnTo>
                <a:lnTo>
                  <a:pt x="6286567" y="10718800"/>
                </a:lnTo>
                <a:lnTo>
                  <a:pt x="6331112" y="10693400"/>
                </a:lnTo>
                <a:lnTo>
                  <a:pt x="6375203" y="10680700"/>
                </a:lnTo>
                <a:lnTo>
                  <a:pt x="6504746" y="10604500"/>
                </a:lnTo>
                <a:lnTo>
                  <a:pt x="6547018" y="10566400"/>
                </a:lnTo>
                <a:lnTo>
                  <a:pt x="6630198" y="10515600"/>
                </a:lnTo>
                <a:lnTo>
                  <a:pt x="6711559" y="10464800"/>
                </a:lnTo>
                <a:lnTo>
                  <a:pt x="6751557" y="10426700"/>
                </a:lnTo>
                <a:lnTo>
                  <a:pt x="6791101" y="10401300"/>
                </a:lnTo>
                <a:lnTo>
                  <a:pt x="6830190" y="10363200"/>
                </a:lnTo>
                <a:lnTo>
                  <a:pt x="6868825" y="10337800"/>
                </a:lnTo>
                <a:lnTo>
                  <a:pt x="6907005" y="10299700"/>
                </a:lnTo>
                <a:lnTo>
                  <a:pt x="6944730" y="10274300"/>
                </a:lnTo>
                <a:lnTo>
                  <a:pt x="6980701" y="10236200"/>
                </a:lnTo>
                <a:lnTo>
                  <a:pt x="7016162" y="10210800"/>
                </a:lnTo>
                <a:lnTo>
                  <a:pt x="7051114" y="10172700"/>
                </a:lnTo>
                <a:lnTo>
                  <a:pt x="7085556" y="10134600"/>
                </a:lnTo>
                <a:lnTo>
                  <a:pt x="7119489" y="10096500"/>
                </a:lnTo>
                <a:lnTo>
                  <a:pt x="7152913" y="10071100"/>
                </a:lnTo>
                <a:lnTo>
                  <a:pt x="7185827" y="10033000"/>
                </a:lnTo>
                <a:lnTo>
                  <a:pt x="7218231" y="9994900"/>
                </a:lnTo>
                <a:lnTo>
                  <a:pt x="7250126" y="9956800"/>
                </a:lnTo>
                <a:lnTo>
                  <a:pt x="7281511" y="9918700"/>
                </a:lnTo>
                <a:lnTo>
                  <a:pt x="7312387" y="9880600"/>
                </a:lnTo>
                <a:lnTo>
                  <a:pt x="7342752" y="9842500"/>
                </a:lnTo>
                <a:lnTo>
                  <a:pt x="7372608" y="9804400"/>
                </a:lnTo>
                <a:lnTo>
                  <a:pt x="7401954" y="9753600"/>
                </a:lnTo>
                <a:lnTo>
                  <a:pt x="7430790" y="9715500"/>
                </a:lnTo>
                <a:lnTo>
                  <a:pt x="7459116" y="9677400"/>
                </a:lnTo>
                <a:lnTo>
                  <a:pt x="7486932" y="9626600"/>
                </a:lnTo>
                <a:lnTo>
                  <a:pt x="7496034" y="9613900"/>
                </a:lnTo>
                <a:lnTo>
                  <a:pt x="3829245" y="9613900"/>
                </a:lnTo>
                <a:lnTo>
                  <a:pt x="3776176" y="9601200"/>
                </a:lnTo>
                <a:lnTo>
                  <a:pt x="3671943" y="9601200"/>
                </a:lnTo>
                <a:lnTo>
                  <a:pt x="3620779" y="9588500"/>
                </a:lnTo>
                <a:lnTo>
                  <a:pt x="3570250" y="9588500"/>
                </a:lnTo>
                <a:lnTo>
                  <a:pt x="3471099" y="9563100"/>
                </a:lnTo>
                <a:lnTo>
                  <a:pt x="3422476" y="9563100"/>
                </a:lnTo>
                <a:lnTo>
                  <a:pt x="3188907" y="9499600"/>
                </a:lnTo>
                <a:lnTo>
                  <a:pt x="3013511" y="9448800"/>
                </a:lnTo>
                <a:lnTo>
                  <a:pt x="2971254" y="9423400"/>
                </a:lnTo>
                <a:lnTo>
                  <a:pt x="2888654" y="9398000"/>
                </a:lnTo>
                <a:lnTo>
                  <a:pt x="2848311" y="9372600"/>
                </a:lnTo>
                <a:lnTo>
                  <a:pt x="2801578" y="9347200"/>
                </a:lnTo>
                <a:lnTo>
                  <a:pt x="2756048" y="9321800"/>
                </a:lnTo>
                <a:lnTo>
                  <a:pt x="2711720" y="9296400"/>
                </a:lnTo>
                <a:lnTo>
                  <a:pt x="2668593" y="9271000"/>
                </a:lnTo>
                <a:lnTo>
                  <a:pt x="2626669" y="9245600"/>
                </a:lnTo>
                <a:lnTo>
                  <a:pt x="2585948" y="9220200"/>
                </a:lnTo>
                <a:lnTo>
                  <a:pt x="2546429" y="9194800"/>
                </a:lnTo>
                <a:lnTo>
                  <a:pt x="2508112" y="9156700"/>
                </a:lnTo>
                <a:lnTo>
                  <a:pt x="2470999" y="9131300"/>
                </a:lnTo>
                <a:lnTo>
                  <a:pt x="2435088" y="9093200"/>
                </a:lnTo>
                <a:lnTo>
                  <a:pt x="2400381" y="9055100"/>
                </a:lnTo>
                <a:lnTo>
                  <a:pt x="2366876" y="9017000"/>
                </a:lnTo>
                <a:lnTo>
                  <a:pt x="2334575" y="8978900"/>
                </a:lnTo>
                <a:lnTo>
                  <a:pt x="2303478" y="8940800"/>
                </a:lnTo>
                <a:lnTo>
                  <a:pt x="2273584" y="8902700"/>
                </a:lnTo>
                <a:lnTo>
                  <a:pt x="2244894" y="8864600"/>
                </a:lnTo>
                <a:lnTo>
                  <a:pt x="2217408" y="8826500"/>
                </a:lnTo>
                <a:lnTo>
                  <a:pt x="2191126" y="8775700"/>
                </a:lnTo>
                <a:lnTo>
                  <a:pt x="2166048" y="8737600"/>
                </a:lnTo>
                <a:lnTo>
                  <a:pt x="2142174" y="8686800"/>
                </a:lnTo>
                <a:lnTo>
                  <a:pt x="2119505" y="8636000"/>
                </a:lnTo>
                <a:lnTo>
                  <a:pt x="2098040" y="8597900"/>
                </a:lnTo>
                <a:close/>
              </a:path>
              <a:path w="8116570" h="10807700">
                <a:moveTo>
                  <a:pt x="8116224" y="6616700"/>
                </a:moveTo>
                <a:lnTo>
                  <a:pt x="6293892" y="6616700"/>
                </a:lnTo>
                <a:lnTo>
                  <a:pt x="6293818" y="7239000"/>
                </a:lnTo>
                <a:lnTo>
                  <a:pt x="6293523" y="7289800"/>
                </a:lnTo>
                <a:lnTo>
                  <a:pt x="6292416" y="7366000"/>
                </a:lnTo>
                <a:lnTo>
                  <a:pt x="6290570" y="7429500"/>
                </a:lnTo>
                <a:lnTo>
                  <a:pt x="6287988" y="7480300"/>
                </a:lnTo>
                <a:lnTo>
                  <a:pt x="6284667" y="7543800"/>
                </a:lnTo>
                <a:lnTo>
                  <a:pt x="6280609" y="7607300"/>
                </a:lnTo>
                <a:lnTo>
                  <a:pt x="6275813" y="7670800"/>
                </a:lnTo>
                <a:lnTo>
                  <a:pt x="6270279" y="7721600"/>
                </a:lnTo>
                <a:lnTo>
                  <a:pt x="6264008" y="7785100"/>
                </a:lnTo>
                <a:lnTo>
                  <a:pt x="6257000" y="7835900"/>
                </a:lnTo>
                <a:lnTo>
                  <a:pt x="6249254" y="7899400"/>
                </a:lnTo>
                <a:lnTo>
                  <a:pt x="6240771" y="7950200"/>
                </a:lnTo>
                <a:lnTo>
                  <a:pt x="6231551" y="8001000"/>
                </a:lnTo>
                <a:lnTo>
                  <a:pt x="6221595" y="8051800"/>
                </a:lnTo>
                <a:lnTo>
                  <a:pt x="6210901" y="8102600"/>
                </a:lnTo>
                <a:lnTo>
                  <a:pt x="6199470" y="8153400"/>
                </a:lnTo>
                <a:lnTo>
                  <a:pt x="6187303" y="8204200"/>
                </a:lnTo>
                <a:lnTo>
                  <a:pt x="6174398" y="8255000"/>
                </a:lnTo>
                <a:lnTo>
                  <a:pt x="6160758" y="8305800"/>
                </a:lnTo>
                <a:lnTo>
                  <a:pt x="6146380" y="8356600"/>
                </a:lnTo>
                <a:lnTo>
                  <a:pt x="6131267" y="8394700"/>
                </a:lnTo>
                <a:lnTo>
                  <a:pt x="6115417" y="8445500"/>
                </a:lnTo>
                <a:lnTo>
                  <a:pt x="6098830" y="8483600"/>
                </a:lnTo>
                <a:lnTo>
                  <a:pt x="6081508" y="8534400"/>
                </a:lnTo>
                <a:lnTo>
                  <a:pt x="6063449" y="8572500"/>
                </a:lnTo>
                <a:lnTo>
                  <a:pt x="6044655" y="8610600"/>
                </a:lnTo>
                <a:lnTo>
                  <a:pt x="6025124" y="8648700"/>
                </a:lnTo>
                <a:lnTo>
                  <a:pt x="6004858" y="8686800"/>
                </a:lnTo>
                <a:lnTo>
                  <a:pt x="5983856" y="8724900"/>
                </a:lnTo>
                <a:lnTo>
                  <a:pt x="5962118" y="8763000"/>
                </a:lnTo>
                <a:lnTo>
                  <a:pt x="5939645" y="8801100"/>
                </a:lnTo>
                <a:lnTo>
                  <a:pt x="5916436" y="8839200"/>
                </a:lnTo>
                <a:lnTo>
                  <a:pt x="5892492" y="8877300"/>
                </a:lnTo>
                <a:lnTo>
                  <a:pt x="5867812" y="8902700"/>
                </a:lnTo>
                <a:lnTo>
                  <a:pt x="5842397" y="8940800"/>
                </a:lnTo>
                <a:lnTo>
                  <a:pt x="5816247" y="8966200"/>
                </a:lnTo>
                <a:lnTo>
                  <a:pt x="5789362" y="9004300"/>
                </a:lnTo>
                <a:lnTo>
                  <a:pt x="5761742" y="9029700"/>
                </a:lnTo>
                <a:lnTo>
                  <a:pt x="5733387" y="9055100"/>
                </a:lnTo>
                <a:lnTo>
                  <a:pt x="5704297" y="9080500"/>
                </a:lnTo>
                <a:lnTo>
                  <a:pt x="5670250" y="9118600"/>
                </a:lnTo>
                <a:lnTo>
                  <a:pt x="5635516" y="9144000"/>
                </a:lnTo>
                <a:lnTo>
                  <a:pt x="5600097" y="9169400"/>
                </a:lnTo>
                <a:lnTo>
                  <a:pt x="5563991" y="9194800"/>
                </a:lnTo>
                <a:lnTo>
                  <a:pt x="5527198" y="9220200"/>
                </a:lnTo>
                <a:lnTo>
                  <a:pt x="5489719" y="9245600"/>
                </a:lnTo>
                <a:lnTo>
                  <a:pt x="5451554" y="9271000"/>
                </a:lnTo>
                <a:lnTo>
                  <a:pt x="5412702" y="9296400"/>
                </a:lnTo>
                <a:lnTo>
                  <a:pt x="5373164" y="9321800"/>
                </a:lnTo>
                <a:lnTo>
                  <a:pt x="5332939" y="9347200"/>
                </a:lnTo>
                <a:lnTo>
                  <a:pt x="5292028" y="9372600"/>
                </a:lnTo>
                <a:lnTo>
                  <a:pt x="5250430" y="9385300"/>
                </a:lnTo>
                <a:lnTo>
                  <a:pt x="5208145" y="9410700"/>
                </a:lnTo>
                <a:lnTo>
                  <a:pt x="5165174" y="9423400"/>
                </a:lnTo>
                <a:lnTo>
                  <a:pt x="5121516" y="9448800"/>
                </a:lnTo>
                <a:lnTo>
                  <a:pt x="4986422" y="9486900"/>
                </a:lnTo>
                <a:lnTo>
                  <a:pt x="4940017" y="9512300"/>
                </a:lnTo>
                <a:lnTo>
                  <a:pt x="4796680" y="9550400"/>
                </a:lnTo>
                <a:lnTo>
                  <a:pt x="4747528" y="9550400"/>
                </a:lnTo>
                <a:lnTo>
                  <a:pt x="4595948" y="9588500"/>
                </a:lnTo>
                <a:lnTo>
                  <a:pt x="4544048" y="9588500"/>
                </a:lnTo>
                <a:lnTo>
                  <a:pt x="4491460" y="9601200"/>
                </a:lnTo>
                <a:lnTo>
                  <a:pt x="4438185" y="9601200"/>
                </a:lnTo>
                <a:lnTo>
                  <a:pt x="4384223" y="9613900"/>
                </a:lnTo>
                <a:lnTo>
                  <a:pt x="7496034" y="9613900"/>
                </a:lnTo>
                <a:lnTo>
                  <a:pt x="7514238" y="9588500"/>
                </a:lnTo>
                <a:lnTo>
                  <a:pt x="7541034" y="9550400"/>
                </a:lnTo>
                <a:lnTo>
                  <a:pt x="7567320" y="9499600"/>
                </a:lnTo>
                <a:lnTo>
                  <a:pt x="7593095" y="9461500"/>
                </a:lnTo>
                <a:lnTo>
                  <a:pt x="7618361" y="9410700"/>
                </a:lnTo>
                <a:lnTo>
                  <a:pt x="7643116" y="9359900"/>
                </a:lnTo>
                <a:lnTo>
                  <a:pt x="7667360" y="9321800"/>
                </a:lnTo>
                <a:lnTo>
                  <a:pt x="7691094" y="9271000"/>
                </a:lnTo>
                <a:lnTo>
                  <a:pt x="7714318" y="9220200"/>
                </a:lnTo>
                <a:lnTo>
                  <a:pt x="7737031" y="9169400"/>
                </a:lnTo>
                <a:lnTo>
                  <a:pt x="7759234" y="9118600"/>
                </a:lnTo>
                <a:lnTo>
                  <a:pt x="7780926" y="9067800"/>
                </a:lnTo>
                <a:lnTo>
                  <a:pt x="7802107" y="9017000"/>
                </a:lnTo>
                <a:lnTo>
                  <a:pt x="7818846" y="8978900"/>
                </a:lnTo>
                <a:lnTo>
                  <a:pt x="7835126" y="8940800"/>
                </a:lnTo>
                <a:lnTo>
                  <a:pt x="7850949" y="8890000"/>
                </a:lnTo>
                <a:lnTo>
                  <a:pt x="7866315" y="8851900"/>
                </a:lnTo>
                <a:lnTo>
                  <a:pt x="7881222" y="8813800"/>
                </a:lnTo>
                <a:lnTo>
                  <a:pt x="7895672" y="8763000"/>
                </a:lnTo>
                <a:lnTo>
                  <a:pt x="7909663" y="8724900"/>
                </a:lnTo>
                <a:lnTo>
                  <a:pt x="7923197" y="8674100"/>
                </a:lnTo>
                <a:lnTo>
                  <a:pt x="7936273" y="8636000"/>
                </a:lnTo>
                <a:lnTo>
                  <a:pt x="7948890" y="8585200"/>
                </a:lnTo>
                <a:lnTo>
                  <a:pt x="7961050" y="8534400"/>
                </a:lnTo>
                <a:lnTo>
                  <a:pt x="7972751" y="8496300"/>
                </a:lnTo>
                <a:lnTo>
                  <a:pt x="7983994" y="8445500"/>
                </a:lnTo>
                <a:lnTo>
                  <a:pt x="7994779" y="8394700"/>
                </a:lnTo>
                <a:lnTo>
                  <a:pt x="8005106" y="8343900"/>
                </a:lnTo>
                <a:lnTo>
                  <a:pt x="8014974" y="8305800"/>
                </a:lnTo>
                <a:lnTo>
                  <a:pt x="8024383" y="8255000"/>
                </a:lnTo>
                <a:lnTo>
                  <a:pt x="8033335" y="8204200"/>
                </a:lnTo>
                <a:lnTo>
                  <a:pt x="8041827" y="8153400"/>
                </a:lnTo>
                <a:lnTo>
                  <a:pt x="8049861" y="8102600"/>
                </a:lnTo>
                <a:lnTo>
                  <a:pt x="8057437" y="8051800"/>
                </a:lnTo>
                <a:lnTo>
                  <a:pt x="8064553" y="8001000"/>
                </a:lnTo>
                <a:lnTo>
                  <a:pt x="8071211" y="7950200"/>
                </a:lnTo>
                <a:lnTo>
                  <a:pt x="8077411" y="7899400"/>
                </a:lnTo>
                <a:lnTo>
                  <a:pt x="8083151" y="7835900"/>
                </a:lnTo>
                <a:lnTo>
                  <a:pt x="8088432" y="7785100"/>
                </a:lnTo>
                <a:lnTo>
                  <a:pt x="8093255" y="7734300"/>
                </a:lnTo>
                <a:lnTo>
                  <a:pt x="8097618" y="7683500"/>
                </a:lnTo>
                <a:lnTo>
                  <a:pt x="8101522" y="7620000"/>
                </a:lnTo>
                <a:lnTo>
                  <a:pt x="8104967" y="7569200"/>
                </a:lnTo>
                <a:lnTo>
                  <a:pt x="8107953" y="7518400"/>
                </a:lnTo>
                <a:lnTo>
                  <a:pt x="8110480" y="7454900"/>
                </a:lnTo>
                <a:lnTo>
                  <a:pt x="8112548" y="7404100"/>
                </a:lnTo>
                <a:lnTo>
                  <a:pt x="8114156" y="7340600"/>
                </a:lnTo>
                <a:lnTo>
                  <a:pt x="8115305" y="7289800"/>
                </a:lnTo>
                <a:lnTo>
                  <a:pt x="8115994" y="7226300"/>
                </a:lnTo>
                <a:lnTo>
                  <a:pt x="8116178" y="7175500"/>
                </a:lnTo>
                <a:lnTo>
                  <a:pt x="8116224" y="6616700"/>
                </a:lnTo>
                <a:close/>
              </a:path>
              <a:path w="8116570" h="10807700">
                <a:moveTo>
                  <a:pt x="4007685" y="7861300"/>
                </a:moveTo>
                <a:lnTo>
                  <a:pt x="3486861" y="7861300"/>
                </a:lnTo>
                <a:lnTo>
                  <a:pt x="3536772" y="7874000"/>
                </a:lnTo>
                <a:lnTo>
                  <a:pt x="3954297" y="7874000"/>
                </a:lnTo>
                <a:lnTo>
                  <a:pt x="4007685" y="7861300"/>
                </a:lnTo>
                <a:close/>
              </a:path>
              <a:path w="8116570" h="10807700">
                <a:moveTo>
                  <a:pt x="4165263" y="7848600"/>
                </a:moveTo>
                <a:lnTo>
                  <a:pt x="3337136" y="7848600"/>
                </a:lnTo>
                <a:lnTo>
                  <a:pt x="3387043" y="7861300"/>
                </a:lnTo>
                <a:lnTo>
                  <a:pt x="4113168" y="7861300"/>
                </a:lnTo>
                <a:lnTo>
                  <a:pt x="4165263" y="7848600"/>
                </a:lnTo>
                <a:close/>
              </a:path>
              <a:path w="8116570" h="10807700">
                <a:moveTo>
                  <a:pt x="4268162" y="7835900"/>
                </a:moveTo>
                <a:lnTo>
                  <a:pt x="3237323" y="7835900"/>
                </a:lnTo>
                <a:lnTo>
                  <a:pt x="3287229" y="7848600"/>
                </a:lnTo>
                <a:lnTo>
                  <a:pt x="4216928" y="7848600"/>
                </a:lnTo>
                <a:lnTo>
                  <a:pt x="4268162" y="7835900"/>
                </a:lnTo>
                <a:close/>
              </a:path>
              <a:path w="8116570" h="10807700">
                <a:moveTo>
                  <a:pt x="4951878" y="76200"/>
                </a:moveTo>
                <a:lnTo>
                  <a:pt x="3185094" y="76200"/>
                </a:lnTo>
                <a:lnTo>
                  <a:pt x="2609634" y="228600"/>
                </a:lnTo>
                <a:lnTo>
                  <a:pt x="2563605" y="254000"/>
                </a:lnTo>
                <a:lnTo>
                  <a:pt x="2472437" y="279400"/>
                </a:lnTo>
                <a:lnTo>
                  <a:pt x="2427297" y="304800"/>
                </a:lnTo>
                <a:lnTo>
                  <a:pt x="2377984" y="317500"/>
                </a:lnTo>
                <a:lnTo>
                  <a:pt x="2280690" y="368300"/>
                </a:lnTo>
                <a:lnTo>
                  <a:pt x="2232709" y="381000"/>
                </a:lnTo>
                <a:lnTo>
                  <a:pt x="2185173" y="406400"/>
                </a:lnTo>
                <a:lnTo>
                  <a:pt x="2045226" y="482600"/>
                </a:lnTo>
                <a:lnTo>
                  <a:pt x="1999464" y="495300"/>
                </a:lnTo>
                <a:lnTo>
                  <a:pt x="1954146" y="520700"/>
                </a:lnTo>
                <a:lnTo>
                  <a:pt x="1820853" y="596900"/>
                </a:lnTo>
                <a:lnTo>
                  <a:pt x="1777308" y="635000"/>
                </a:lnTo>
                <a:lnTo>
                  <a:pt x="1734206" y="660400"/>
                </a:lnTo>
                <a:lnTo>
                  <a:pt x="1607557" y="736600"/>
                </a:lnTo>
                <a:lnTo>
                  <a:pt x="1566227" y="774700"/>
                </a:lnTo>
                <a:lnTo>
                  <a:pt x="1484892" y="825500"/>
                </a:lnTo>
                <a:lnTo>
                  <a:pt x="1444889" y="863600"/>
                </a:lnTo>
                <a:lnTo>
                  <a:pt x="1405328" y="889000"/>
                </a:lnTo>
                <a:lnTo>
                  <a:pt x="1366208" y="927100"/>
                </a:lnTo>
                <a:lnTo>
                  <a:pt x="1327531" y="952500"/>
                </a:lnTo>
                <a:lnTo>
                  <a:pt x="1289296" y="990600"/>
                </a:lnTo>
                <a:lnTo>
                  <a:pt x="1251502" y="1028700"/>
                </a:lnTo>
                <a:lnTo>
                  <a:pt x="1214150" y="1054100"/>
                </a:lnTo>
                <a:lnTo>
                  <a:pt x="1177240" y="1092200"/>
                </a:lnTo>
                <a:lnTo>
                  <a:pt x="1140771" y="1130300"/>
                </a:lnTo>
                <a:lnTo>
                  <a:pt x="1104796" y="1168400"/>
                </a:lnTo>
                <a:lnTo>
                  <a:pt x="1069366" y="1193800"/>
                </a:lnTo>
                <a:lnTo>
                  <a:pt x="1034481" y="1231900"/>
                </a:lnTo>
                <a:lnTo>
                  <a:pt x="1000142" y="1270000"/>
                </a:lnTo>
                <a:lnTo>
                  <a:pt x="966348" y="1308100"/>
                </a:lnTo>
                <a:lnTo>
                  <a:pt x="933099" y="1346200"/>
                </a:lnTo>
                <a:lnTo>
                  <a:pt x="900396" y="1384300"/>
                </a:lnTo>
                <a:lnTo>
                  <a:pt x="868239" y="1422400"/>
                </a:lnTo>
                <a:lnTo>
                  <a:pt x="836626" y="1460500"/>
                </a:lnTo>
                <a:lnTo>
                  <a:pt x="805560" y="1498600"/>
                </a:lnTo>
                <a:lnTo>
                  <a:pt x="775038" y="1549400"/>
                </a:lnTo>
                <a:lnTo>
                  <a:pt x="745062" y="1587500"/>
                </a:lnTo>
                <a:lnTo>
                  <a:pt x="715631" y="1625600"/>
                </a:lnTo>
                <a:lnTo>
                  <a:pt x="686746" y="1663700"/>
                </a:lnTo>
                <a:lnTo>
                  <a:pt x="658406" y="1701800"/>
                </a:lnTo>
                <a:lnTo>
                  <a:pt x="630612" y="1752600"/>
                </a:lnTo>
                <a:lnTo>
                  <a:pt x="603363" y="1790700"/>
                </a:lnTo>
                <a:lnTo>
                  <a:pt x="576659" y="1841500"/>
                </a:lnTo>
                <a:lnTo>
                  <a:pt x="550500" y="1879600"/>
                </a:lnTo>
                <a:lnTo>
                  <a:pt x="524888" y="1930400"/>
                </a:lnTo>
                <a:lnTo>
                  <a:pt x="499820" y="1968500"/>
                </a:lnTo>
                <a:lnTo>
                  <a:pt x="475298" y="2019300"/>
                </a:lnTo>
                <a:lnTo>
                  <a:pt x="451321" y="2057400"/>
                </a:lnTo>
                <a:lnTo>
                  <a:pt x="427890" y="2108200"/>
                </a:lnTo>
                <a:lnTo>
                  <a:pt x="405004" y="2146300"/>
                </a:lnTo>
                <a:lnTo>
                  <a:pt x="382663" y="2197100"/>
                </a:lnTo>
                <a:lnTo>
                  <a:pt x="360868" y="2247900"/>
                </a:lnTo>
                <a:lnTo>
                  <a:pt x="339618" y="2298700"/>
                </a:lnTo>
                <a:lnTo>
                  <a:pt x="318914" y="2336800"/>
                </a:lnTo>
                <a:lnTo>
                  <a:pt x="298755" y="2387600"/>
                </a:lnTo>
                <a:lnTo>
                  <a:pt x="280381" y="2438400"/>
                </a:lnTo>
                <a:lnTo>
                  <a:pt x="262590" y="2489200"/>
                </a:lnTo>
                <a:lnTo>
                  <a:pt x="245382" y="2527300"/>
                </a:lnTo>
                <a:lnTo>
                  <a:pt x="228756" y="2578100"/>
                </a:lnTo>
                <a:lnTo>
                  <a:pt x="212713" y="2628900"/>
                </a:lnTo>
                <a:lnTo>
                  <a:pt x="197253" y="2667000"/>
                </a:lnTo>
                <a:lnTo>
                  <a:pt x="182376" y="2717800"/>
                </a:lnTo>
                <a:lnTo>
                  <a:pt x="168082" y="2768600"/>
                </a:lnTo>
                <a:lnTo>
                  <a:pt x="154370" y="2819400"/>
                </a:lnTo>
                <a:lnTo>
                  <a:pt x="141242" y="2857500"/>
                </a:lnTo>
                <a:lnTo>
                  <a:pt x="128697" y="2908300"/>
                </a:lnTo>
                <a:lnTo>
                  <a:pt x="116735" y="2959100"/>
                </a:lnTo>
                <a:lnTo>
                  <a:pt x="105355" y="3009900"/>
                </a:lnTo>
                <a:lnTo>
                  <a:pt x="94559" y="3060700"/>
                </a:lnTo>
                <a:lnTo>
                  <a:pt x="84347" y="3111500"/>
                </a:lnTo>
                <a:lnTo>
                  <a:pt x="74717" y="3162300"/>
                </a:lnTo>
                <a:lnTo>
                  <a:pt x="65671" y="3213100"/>
                </a:lnTo>
                <a:lnTo>
                  <a:pt x="57208" y="3251200"/>
                </a:lnTo>
                <a:lnTo>
                  <a:pt x="49328" y="3302000"/>
                </a:lnTo>
                <a:lnTo>
                  <a:pt x="42032" y="3352800"/>
                </a:lnTo>
                <a:lnTo>
                  <a:pt x="35320" y="3403600"/>
                </a:lnTo>
                <a:lnTo>
                  <a:pt x="29190" y="3454400"/>
                </a:lnTo>
                <a:lnTo>
                  <a:pt x="23645" y="3505200"/>
                </a:lnTo>
                <a:lnTo>
                  <a:pt x="18683" y="3568700"/>
                </a:lnTo>
                <a:lnTo>
                  <a:pt x="14304" y="3619500"/>
                </a:lnTo>
                <a:lnTo>
                  <a:pt x="10509" y="3670300"/>
                </a:lnTo>
                <a:lnTo>
                  <a:pt x="7298" y="3721100"/>
                </a:lnTo>
                <a:lnTo>
                  <a:pt x="4671" y="3771900"/>
                </a:lnTo>
                <a:lnTo>
                  <a:pt x="2627" y="3822700"/>
                </a:lnTo>
                <a:lnTo>
                  <a:pt x="1167" y="3873500"/>
                </a:lnTo>
                <a:lnTo>
                  <a:pt x="291" y="3924300"/>
                </a:lnTo>
                <a:lnTo>
                  <a:pt x="0" y="3987800"/>
                </a:lnTo>
                <a:lnTo>
                  <a:pt x="268" y="4038600"/>
                </a:lnTo>
                <a:lnTo>
                  <a:pt x="1073" y="4102100"/>
                </a:lnTo>
                <a:lnTo>
                  <a:pt x="2416" y="4152900"/>
                </a:lnTo>
                <a:lnTo>
                  <a:pt x="4295" y="4216400"/>
                </a:lnTo>
                <a:lnTo>
                  <a:pt x="6712" y="4267200"/>
                </a:lnTo>
                <a:lnTo>
                  <a:pt x="9665" y="4318000"/>
                </a:lnTo>
                <a:lnTo>
                  <a:pt x="13156" y="4381500"/>
                </a:lnTo>
                <a:lnTo>
                  <a:pt x="17184" y="4432300"/>
                </a:lnTo>
                <a:lnTo>
                  <a:pt x="21750" y="4483100"/>
                </a:lnTo>
                <a:lnTo>
                  <a:pt x="26853" y="4533900"/>
                </a:lnTo>
                <a:lnTo>
                  <a:pt x="32493" y="4597400"/>
                </a:lnTo>
                <a:lnTo>
                  <a:pt x="38671" y="4648200"/>
                </a:lnTo>
                <a:lnTo>
                  <a:pt x="45387" y="4699000"/>
                </a:lnTo>
                <a:lnTo>
                  <a:pt x="52640" y="4749800"/>
                </a:lnTo>
                <a:lnTo>
                  <a:pt x="60431" y="4800600"/>
                </a:lnTo>
                <a:lnTo>
                  <a:pt x="68760" y="4851400"/>
                </a:lnTo>
                <a:lnTo>
                  <a:pt x="77626" y="4902200"/>
                </a:lnTo>
                <a:lnTo>
                  <a:pt x="87031" y="4953000"/>
                </a:lnTo>
                <a:lnTo>
                  <a:pt x="96973" y="5003800"/>
                </a:lnTo>
                <a:lnTo>
                  <a:pt x="107454" y="5041900"/>
                </a:lnTo>
                <a:lnTo>
                  <a:pt x="118472" y="5092700"/>
                </a:lnTo>
                <a:lnTo>
                  <a:pt x="130029" y="5143500"/>
                </a:lnTo>
                <a:lnTo>
                  <a:pt x="142124" y="5194300"/>
                </a:lnTo>
                <a:lnTo>
                  <a:pt x="154757" y="5232400"/>
                </a:lnTo>
                <a:lnTo>
                  <a:pt x="167929" y="5283200"/>
                </a:lnTo>
                <a:lnTo>
                  <a:pt x="181639" y="5334000"/>
                </a:lnTo>
                <a:lnTo>
                  <a:pt x="195887" y="5372100"/>
                </a:lnTo>
                <a:lnTo>
                  <a:pt x="210674" y="5422900"/>
                </a:lnTo>
                <a:lnTo>
                  <a:pt x="226000" y="5461000"/>
                </a:lnTo>
                <a:lnTo>
                  <a:pt x="241864" y="5511800"/>
                </a:lnTo>
                <a:lnTo>
                  <a:pt x="258267" y="5549900"/>
                </a:lnTo>
                <a:lnTo>
                  <a:pt x="275209" y="5600700"/>
                </a:lnTo>
                <a:lnTo>
                  <a:pt x="292689" y="5638800"/>
                </a:lnTo>
                <a:lnTo>
                  <a:pt x="310709" y="5676900"/>
                </a:lnTo>
                <a:lnTo>
                  <a:pt x="329267" y="5727700"/>
                </a:lnTo>
                <a:lnTo>
                  <a:pt x="351431" y="5765800"/>
                </a:lnTo>
                <a:lnTo>
                  <a:pt x="374038" y="5816600"/>
                </a:lnTo>
                <a:lnTo>
                  <a:pt x="397088" y="5867400"/>
                </a:lnTo>
                <a:lnTo>
                  <a:pt x="420581" y="5905500"/>
                </a:lnTo>
                <a:lnTo>
                  <a:pt x="444517" y="5956300"/>
                </a:lnTo>
                <a:lnTo>
                  <a:pt x="468896" y="6007100"/>
                </a:lnTo>
                <a:lnTo>
                  <a:pt x="493718" y="6045200"/>
                </a:lnTo>
                <a:lnTo>
                  <a:pt x="518983" y="6096000"/>
                </a:lnTo>
                <a:lnTo>
                  <a:pt x="544691" y="6134100"/>
                </a:lnTo>
                <a:lnTo>
                  <a:pt x="570841" y="6184900"/>
                </a:lnTo>
                <a:lnTo>
                  <a:pt x="597435" y="6223000"/>
                </a:lnTo>
                <a:lnTo>
                  <a:pt x="624471" y="6261100"/>
                </a:lnTo>
                <a:lnTo>
                  <a:pt x="651951" y="6311900"/>
                </a:lnTo>
                <a:lnTo>
                  <a:pt x="679873" y="6350000"/>
                </a:lnTo>
                <a:lnTo>
                  <a:pt x="708238" y="6388100"/>
                </a:lnTo>
                <a:lnTo>
                  <a:pt x="737047" y="6426200"/>
                </a:lnTo>
                <a:lnTo>
                  <a:pt x="766298" y="6464300"/>
                </a:lnTo>
                <a:lnTo>
                  <a:pt x="795992" y="6502400"/>
                </a:lnTo>
                <a:lnTo>
                  <a:pt x="826129" y="6540500"/>
                </a:lnTo>
                <a:lnTo>
                  <a:pt x="856710" y="6578600"/>
                </a:lnTo>
                <a:lnTo>
                  <a:pt x="887733" y="6616700"/>
                </a:lnTo>
                <a:lnTo>
                  <a:pt x="919199" y="6654800"/>
                </a:lnTo>
                <a:lnTo>
                  <a:pt x="951108" y="6692900"/>
                </a:lnTo>
                <a:lnTo>
                  <a:pt x="983460" y="6731000"/>
                </a:lnTo>
                <a:lnTo>
                  <a:pt x="1016255" y="6769100"/>
                </a:lnTo>
                <a:lnTo>
                  <a:pt x="1049493" y="6794500"/>
                </a:lnTo>
                <a:lnTo>
                  <a:pt x="1083174" y="6832600"/>
                </a:lnTo>
                <a:lnTo>
                  <a:pt x="1117298" y="6870700"/>
                </a:lnTo>
                <a:lnTo>
                  <a:pt x="1151864" y="6896100"/>
                </a:lnTo>
                <a:lnTo>
                  <a:pt x="1186874" y="6934200"/>
                </a:lnTo>
                <a:lnTo>
                  <a:pt x="1224784" y="6972300"/>
                </a:lnTo>
                <a:lnTo>
                  <a:pt x="1263064" y="6997700"/>
                </a:lnTo>
                <a:lnTo>
                  <a:pt x="1301717" y="7035800"/>
                </a:lnTo>
                <a:lnTo>
                  <a:pt x="1340742" y="7061200"/>
                </a:lnTo>
                <a:lnTo>
                  <a:pt x="1380138" y="7099300"/>
                </a:lnTo>
                <a:lnTo>
                  <a:pt x="1419907" y="7124700"/>
                </a:lnTo>
                <a:lnTo>
                  <a:pt x="1460047" y="7162800"/>
                </a:lnTo>
                <a:lnTo>
                  <a:pt x="1582698" y="7239000"/>
                </a:lnTo>
                <a:lnTo>
                  <a:pt x="1624325" y="7277100"/>
                </a:lnTo>
                <a:lnTo>
                  <a:pt x="1751438" y="7353300"/>
                </a:lnTo>
                <a:lnTo>
                  <a:pt x="1881898" y="7429500"/>
                </a:lnTo>
                <a:lnTo>
                  <a:pt x="1926128" y="7442200"/>
                </a:lnTo>
                <a:lnTo>
                  <a:pt x="2061049" y="7518400"/>
                </a:lnTo>
                <a:lnTo>
                  <a:pt x="2106767" y="7531100"/>
                </a:lnTo>
                <a:lnTo>
                  <a:pt x="2152856" y="7556500"/>
                </a:lnTo>
                <a:lnTo>
                  <a:pt x="2199317" y="7569200"/>
                </a:lnTo>
                <a:lnTo>
                  <a:pt x="2246150" y="7594600"/>
                </a:lnTo>
                <a:lnTo>
                  <a:pt x="2293355" y="7607300"/>
                </a:lnTo>
                <a:lnTo>
                  <a:pt x="2340931" y="7632700"/>
                </a:lnTo>
                <a:lnTo>
                  <a:pt x="2388880" y="7645400"/>
                </a:lnTo>
                <a:lnTo>
                  <a:pt x="2488712" y="7670800"/>
                </a:lnTo>
                <a:lnTo>
                  <a:pt x="2538626" y="7696200"/>
                </a:lnTo>
                <a:lnTo>
                  <a:pt x="2937893" y="7797800"/>
                </a:lnTo>
                <a:lnTo>
                  <a:pt x="2987798" y="7797800"/>
                </a:lnTo>
                <a:lnTo>
                  <a:pt x="3087607" y="7823200"/>
                </a:lnTo>
                <a:lnTo>
                  <a:pt x="3137512" y="7823200"/>
                </a:lnTo>
                <a:lnTo>
                  <a:pt x="3187417" y="7835900"/>
                </a:lnTo>
                <a:lnTo>
                  <a:pt x="4318966" y="7835900"/>
                </a:lnTo>
                <a:lnTo>
                  <a:pt x="4419283" y="7810500"/>
                </a:lnTo>
                <a:lnTo>
                  <a:pt x="4468796" y="7810500"/>
                </a:lnTo>
                <a:lnTo>
                  <a:pt x="4849442" y="7708900"/>
                </a:lnTo>
                <a:lnTo>
                  <a:pt x="4895092" y="7683500"/>
                </a:lnTo>
                <a:lnTo>
                  <a:pt x="4985106" y="7658100"/>
                </a:lnTo>
                <a:lnTo>
                  <a:pt x="5029471" y="7632700"/>
                </a:lnTo>
                <a:lnTo>
                  <a:pt x="5073408" y="7620000"/>
                </a:lnTo>
                <a:lnTo>
                  <a:pt x="5116917" y="7594600"/>
                </a:lnTo>
                <a:lnTo>
                  <a:pt x="5159998" y="7581900"/>
                </a:lnTo>
                <a:lnTo>
                  <a:pt x="5244876" y="7531100"/>
                </a:lnTo>
                <a:lnTo>
                  <a:pt x="5291002" y="7518400"/>
                </a:lnTo>
                <a:lnTo>
                  <a:pt x="5381086" y="7467600"/>
                </a:lnTo>
                <a:lnTo>
                  <a:pt x="5425043" y="7429500"/>
                </a:lnTo>
                <a:lnTo>
                  <a:pt x="5510790" y="7378700"/>
                </a:lnTo>
                <a:lnTo>
                  <a:pt x="5552579" y="7353300"/>
                </a:lnTo>
                <a:lnTo>
                  <a:pt x="5593645" y="7327900"/>
                </a:lnTo>
                <a:lnTo>
                  <a:pt x="5633988" y="7289800"/>
                </a:lnTo>
                <a:lnTo>
                  <a:pt x="5673609" y="7264400"/>
                </a:lnTo>
                <a:lnTo>
                  <a:pt x="5712506" y="7239000"/>
                </a:lnTo>
                <a:lnTo>
                  <a:pt x="5750681" y="7200900"/>
                </a:lnTo>
                <a:lnTo>
                  <a:pt x="5788133" y="7175500"/>
                </a:lnTo>
                <a:lnTo>
                  <a:pt x="5824861" y="7137400"/>
                </a:lnTo>
                <a:lnTo>
                  <a:pt x="5860867" y="7099300"/>
                </a:lnTo>
                <a:lnTo>
                  <a:pt x="5896151" y="7073900"/>
                </a:lnTo>
                <a:lnTo>
                  <a:pt x="5930711" y="7035800"/>
                </a:lnTo>
                <a:lnTo>
                  <a:pt x="5964548" y="6997700"/>
                </a:lnTo>
                <a:lnTo>
                  <a:pt x="5997662" y="6972300"/>
                </a:lnTo>
                <a:lnTo>
                  <a:pt x="6030054" y="6934200"/>
                </a:lnTo>
                <a:lnTo>
                  <a:pt x="6061722" y="6896100"/>
                </a:lnTo>
                <a:lnTo>
                  <a:pt x="6092668" y="6858000"/>
                </a:lnTo>
                <a:lnTo>
                  <a:pt x="6122891" y="6819900"/>
                </a:lnTo>
                <a:lnTo>
                  <a:pt x="6152390" y="6781800"/>
                </a:lnTo>
                <a:lnTo>
                  <a:pt x="6181167" y="6743700"/>
                </a:lnTo>
                <a:lnTo>
                  <a:pt x="6209221" y="6705600"/>
                </a:lnTo>
                <a:lnTo>
                  <a:pt x="6236552" y="6654800"/>
                </a:lnTo>
                <a:lnTo>
                  <a:pt x="6263160" y="6616700"/>
                </a:lnTo>
                <a:lnTo>
                  <a:pt x="8116224" y="6616700"/>
                </a:lnTo>
                <a:lnTo>
                  <a:pt x="8116224" y="6172200"/>
                </a:lnTo>
                <a:lnTo>
                  <a:pt x="3853723" y="6172200"/>
                </a:lnTo>
                <a:lnTo>
                  <a:pt x="3800344" y="6159500"/>
                </a:lnTo>
                <a:lnTo>
                  <a:pt x="3747579" y="6159500"/>
                </a:lnTo>
                <a:lnTo>
                  <a:pt x="3695426" y="6146800"/>
                </a:lnTo>
                <a:lnTo>
                  <a:pt x="3643888" y="6146800"/>
                </a:lnTo>
                <a:lnTo>
                  <a:pt x="3592962" y="6134100"/>
                </a:lnTo>
                <a:lnTo>
                  <a:pt x="3542651" y="6134100"/>
                </a:lnTo>
                <a:lnTo>
                  <a:pt x="3300300" y="6070600"/>
                </a:lnTo>
                <a:lnTo>
                  <a:pt x="3162257" y="6032500"/>
                </a:lnTo>
                <a:lnTo>
                  <a:pt x="3117470" y="6007100"/>
                </a:lnTo>
                <a:lnTo>
                  <a:pt x="3073298" y="5994400"/>
                </a:lnTo>
                <a:lnTo>
                  <a:pt x="3029741" y="5969000"/>
                </a:lnTo>
                <a:lnTo>
                  <a:pt x="2986797" y="5956300"/>
                </a:lnTo>
                <a:lnTo>
                  <a:pt x="2902753" y="5905500"/>
                </a:lnTo>
                <a:lnTo>
                  <a:pt x="2861653" y="5892800"/>
                </a:lnTo>
                <a:lnTo>
                  <a:pt x="2781297" y="5842000"/>
                </a:lnTo>
                <a:lnTo>
                  <a:pt x="2742040" y="5816600"/>
                </a:lnTo>
                <a:lnTo>
                  <a:pt x="2703399" y="5791200"/>
                </a:lnTo>
                <a:lnTo>
                  <a:pt x="2665372" y="5765800"/>
                </a:lnTo>
                <a:lnTo>
                  <a:pt x="2627960" y="5740400"/>
                </a:lnTo>
                <a:lnTo>
                  <a:pt x="2591163" y="5702300"/>
                </a:lnTo>
                <a:lnTo>
                  <a:pt x="2554980" y="5676900"/>
                </a:lnTo>
                <a:lnTo>
                  <a:pt x="2519413" y="5651500"/>
                </a:lnTo>
                <a:lnTo>
                  <a:pt x="2484461" y="5613400"/>
                </a:lnTo>
                <a:lnTo>
                  <a:pt x="2450124" y="5588000"/>
                </a:lnTo>
                <a:lnTo>
                  <a:pt x="2416567" y="5549900"/>
                </a:lnTo>
                <a:lnTo>
                  <a:pt x="2383956" y="5511800"/>
                </a:lnTo>
                <a:lnTo>
                  <a:pt x="2352291" y="5486400"/>
                </a:lnTo>
                <a:lnTo>
                  <a:pt x="2321572" y="5448300"/>
                </a:lnTo>
                <a:lnTo>
                  <a:pt x="2291798" y="5410200"/>
                </a:lnTo>
                <a:lnTo>
                  <a:pt x="2262970" y="5372100"/>
                </a:lnTo>
                <a:lnTo>
                  <a:pt x="2235088" y="5334000"/>
                </a:lnTo>
                <a:lnTo>
                  <a:pt x="2208151" y="5295900"/>
                </a:lnTo>
                <a:lnTo>
                  <a:pt x="2182160" y="5257800"/>
                </a:lnTo>
                <a:lnTo>
                  <a:pt x="2157115" y="5219700"/>
                </a:lnTo>
                <a:lnTo>
                  <a:pt x="2133015" y="5181600"/>
                </a:lnTo>
                <a:lnTo>
                  <a:pt x="2109860" y="5143500"/>
                </a:lnTo>
                <a:lnTo>
                  <a:pt x="2087651" y="5105400"/>
                </a:lnTo>
                <a:lnTo>
                  <a:pt x="2066387" y="5067300"/>
                </a:lnTo>
                <a:lnTo>
                  <a:pt x="2046069" y="5016500"/>
                </a:lnTo>
                <a:lnTo>
                  <a:pt x="2026696" y="4978400"/>
                </a:lnTo>
                <a:lnTo>
                  <a:pt x="2008268" y="4927600"/>
                </a:lnTo>
                <a:lnTo>
                  <a:pt x="1990786" y="4889500"/>
                </a:lnTo>
                <a:lnTo>
                  <a:pt x="1974249" y="4838700"/>
                </a:lnTo>
                <a:lnTo>
                  <a:pt x="1958657" y="4800600"/>
                </a:lnTo>
                <a:lnTo>
                  <a:pt x="1944010" y="4749800"/>
                </a:lnTo>
                <a:lnTo>
                  <a:pt x="1930309" y="4711700"/>
                </a:lnTo>
                <a:lnTo>
                  <a:pt x="1917552" y="4660900"/>
                </a:lnTo>
                <a:lnTo>
                  <a:pt x="1905741" y="4610100"/>
                </a:lnTo>
                <a:lnTo>
                  <a:pt x="1894875" y="4559300"/>
                </a:lnTo>
                <a:lnTo>
                  <a:pt x="1884954" y="4508500"/>
                </a:lnTo>
                <a:lnTo>
                  <a:pt x="1875978" y="4457700"/>
                </a:lnTo>
                <a:lnTo>
                  <a:pt x="1867946" y="4406900"/>
                </a:lnTo>
                <a:lnTo>
                  <a:pt x="1860860" y="4356100"/>
                </a:lnTo>
                <a:lnTo>
                  <a:pt x="1854719" y="4305300"/>
                </a:lnTo>
                <a:lnTo>
                  <a:pt x="1849523" y="4254500"/>
                </a:lnTo>
                <a:lnTo>
                  <a:pt x="1845271" y="4203700"/>
                </a:lnTo>
                <a:lnTo>
                  <a:pt x="1841964" y="4152900"/>
                </a:lnTo>
                <a:lnTo>
                  <a:pt x="1839603" y="4089400"/>
                </a:lnTo>
                <a:lnTo>
                  <a:pt x="1838186" y="4038600"/>
                </a:lnTo>
                <a:lnTo>
                  <a:pt x="1837713" y="3987800"/>
                </a:lnTo>
                <a:lnTo>
                  <a:pt x="1838186" y="3924300"/>
                </a:lnTo>
                <a:lnTo>
                  <a:pt x="1839603" y="3873500"/>
                </a:lnTo>
                <a:lnTo>
                  <a:pt x="1841964" y="3822700"/>
                </a:lnTo>
                <a:lnTo>
                  <a:pt x="1845271" y="3759200"/>
                </a:lnTo>
                <a:lnTo>
                  <a:pt x="1849523" y="3708400"/>
                </a:lnTo>
                <a:lnTo>
                  <a:pt x="1854719" y="3657600"/>
                </a:lnTo>
                <a:lnTo>
                  <a:pt x="1860860" y="3606800"/>
                </a:lnTo>
                <a:lnTo>
                  <a:pt x="1867946" y="3556000"/>
                </a:lnTo>
                <a:lnTo>
                  <a:pt x="1875978" y="3505200"/>
                </a:lnTo>
                <a:lnTo>
                  <a:pt x="1884954" y="3454400"/>
                </a:lnTo>
                <a:lnTo>
                  <a:pt x="1894875" y="3403600"/>
                </a:lnTo>
                <a:lnTo>
                  <a:pt x="1905741" y="3352800"/>
                </a:lnTo>
                <a:lnTo>
                  <a:pt x="1917552" y="3302000"/>
                </a:lnTo>
                <a:lnTo>
                  <a:pt x="1930309" y="3251200"/>
                </a:lnTo>
                <a:lnTo>
                  <a:pt x="1944010" y="3213100"/>
                </a:lnTo>
                <a:lnTo>
                  <a:pt x="1958657" y="3162300"/>
                </a:lnTo>
                <a:lnTo>
                  <a:pt x="1974249" y="3111500"/>
                </a:lnTo>
                <a:lnTo>
                  <a:pt x="1990786" y="3073400"/>
                </a:lnTo>
                <a:lnTo>
                  <a:pt x="2008268" y="3022600"/>
                </a:lnTo>
                <a:lnTo>
                  <a:pt x="2026696" y="2971800"/>
                </a:lnTo>
                <a:lnTo>
                  <a:pt x="2046069" y="2933700"/>
                </a:lnTo>
                <a:lnTo>
                  <a:pt x="2066387" y="2882900"/>
                </a:lnTo>
                <a:lnTo>
                  <a:pt x="2087651" y="2844800"/>
                </a:lnTo>
                <a:lnTo>
                  <a:pt x="2109860" y="2806700"/>
                </a:lnTo>
                <a:lnTo>
                  <a:pt x="2133015" y="2755900"/>
                </a:lnTo>
                <a:lnTo>
                  <a:pt x="2157115" y="2717800"/>
                </a:lnTo>
                <a:lnTo>
                  <a:pt x="2182160" y="2679700"/>
                </a:lnTo>
                <a:lnTo>
                  <a:pt x="2208151" y="2641600"/>
                </a:lnTo>
                <a:lnTo>
                  <a:pt x="2235088" y="2603500"/>
                </a:lnTo>
                <a:lnTo>
                  <a:pt x="2262970" y="2565400"/>
                </a:lnTo>
                <a:lnTo>
                  <a:pt x="2291798" y="2527300"/>
                </a:lnTo>
                <a:lnTo>
                  <a:pt x="2321572" y="2489200"/>
                </a:lnTo>
                <a:lnTo>
                  <a:pt x="2352291" y="2451100"/>
                </a:lnTo>
                <a:lnTo>
                  <a:pt x="2383956" y="2413000"/>
                </a:lnTo>
                <a:lnTo>
                  <a:pt x="2416567" y="2374900"/>
                </a:lnTo>
                <a:lnTo>
                  <a:pt x="2450124" y="2336800"/>
                </a:lnTo>
                <a:lnTo>
                  <a:pt x="2484461" y="2298700"/>
                </a:lnTo>
                <a:lnTo>
                  <a:pt x="2519413" y="2273300"/>
                </a:lnTo>
                <a:lnTo>
                  <a:pt x="2554980" y="2235200"/>
                </a:lnTo>
                <a:lnTo>
                  <a:pt x="2591163" y="2209800"/>
                </a:lnTo>
                <a:lnTo>
                  <a:pt x="2627960" y="2171700"/>
                </a:lnTo>
                <a:lnTo>
                  <a:pt x="2665372" y="2146300"/>
                </a:lnTo>
                <a:lnTo>
                  <a:pt x="2703399" y="2120900"/>
                </a:lnTo>
                <a:lnTo>
                  <a:pt x="2742040" y="2082800"/>
                </a:lnTo>
                <a:lnTo>
                  <a:pt x="2821168" y="2032000"/>
                </a:lnTo>
                <a:lnTo>
                  <a:pt x="2902753" y="1981200"/>
                </a:lnTo>
                <a:lnTo>
                  <a:pt x="2944468" y="1955800"/>
                </a:lnTo>
                <a:lnTo>
                  <a:pt x="2986797" y="1943100"/>
                </a:lnTo>
                <a:lnTo>
                  <a:pt x="3073298" y="1892300"/>
                </a:lnTo>
                <a:lnTo>
                  <a:pt x="3162257" y="1866900"/>
                </a:lnTo>
                <a:lnTo>
                  <a:pt x="3207657" y="1841500"/>
                </a:lnTo>
                <a:lnTo>
                  <a:pt x="3443869" y="1778000"/>
                </a:lnTo>
                <a:lnTo>
                  <a:pt x="3592962" y="1739900"/>
                </a:lnTo>
                <a:lnTo>
                  <a:pt x="3643888" y="1739900"/>
                </a:lnTo>
                <a:lnTo>
                  <a:pt x="3747579" y="1714500"/>
                </a:lnTo>
                <a:lnTo>
                  <a:pt x="3853723" y="1714500"/>
                </a:lnTo>
                <a:lnTo>
                  <a:pt x="3907716" y="1701800"/>
                </a:lnTo>
                <a:lnTo>
                  <a:pt x="7468321" y="1701800"/>
                </a:lnTo>
                <a:lnTo>
                  <a:pt x="7461495" y="1689100"/>
                </a:lnTo>
                <a:lnTo>
                  <a:pt x="7433681" y="1651000"/>
                </a:lnTo>
                <a:lnTo>
                  <a:pt x="7405356" y="1612900"/>
                </a:lnTo>
                <a:lnTo>
                  <a:pt x="7376520" y="1574800"/>
                </a:lnTo>
                <a:lnTo>
                  <a:pt x="7347173" y="1524000"/>
                </a:lnTo>
                <a:lnTo>
                  <a:pt x="7317315" y="1485900"/>
                </a:lnTo>
                <a:lnTo>
                  <a:pt x="7286946" y="1447800"/>
                </a:lnTo>
                <a:lnTo>
                  <a:pt x="7256065" y="1409700"/>
                </a:lnTo>
                <a:lnTo>
                  <a:pt x="7224673" y="1371600"/>
                </a:lnTo>
                <a:lnTo>
                  <a:pt x="7192770" y="1333500"/>
                </a:lnTo>
                <a:lnTo>
                  <a:pt x="7160355" y="1295400"/>
                </a:lnTo>
                <a:lnTo>
                  <a:pt x="7127428" y="1257300"/>
                </a:lnTo>
                <a:lnTo>
                  <a:pt x="7093990" y="1219200"/>
                </a:lnTo>
                <a:lnTo>
                  <a:pt x="7060040" y="1181100"/>
                </a:lnTo>
                <a:lnTo>
                  <a:pt x="7025578" y="1143000"/>
                </a:lnTo>
                <a:lnTo>
                  <a:pt x="6990603" y="1117600"/>
                </a:lnTo>
                <a:lnTo>
                  <a:pt x="6955126" y="1079500"/>
                </a:lnTo>
                <a:lnTo>
                  <a:pt x="6919155" y="1041400"/>
                </a:lnTo>
                <a:lnTo>
                  <a:pt x="6882692" y="1003300"/>
                </a:lnTo>
                <a:lnTo>
                  <a:pt x="6845737" y="977900"/>
                </a:lnTo>
                <a:lnTo>
                  <a:pt x="6808289" y="939800"/>
                </a:lnTo>
                <a:lnTo>
                  <a:pt x="6770348" y="914400"/>
                </a:lnTo>
                <a:lnTo>
                  <a:pt x="6731914" y="876300"/>
                </a:lnTo>
                <a:lnTo>
                  <a:pt x="6692988" y="850900"/>
                </a:lnTo>
                <a:lnTo>
                  <a:pt x="6653570" y="812800"/>
                </a:lnTo>
                <a:lnTo>
                  <a:pt x="6573255" y="762000"/>
                </a:lnTo>
                <a:lnTo>
                  <a:pt x="6532358" y="723900"/>
                </a:lnTo>
                <a:lnTo>
                  <a:pt x="6449087" y="673100"/>
                </a:lnTo>
                <a:lnTo>
                  <a:pt x="6363846" y="622300"/>
                </a:lnTo>
                <a:lnTo>
                  <a:pt x="6320486" y="584200"/>
                </a:lnTo>
                <a:lnTo>
                  <a:pt x="6187452" y="508000"/>
                </a:lnTo>
                <a:lnTo>
                  <a:pt x="6142121" y="495300"/>
                </a:lnTo>
                <a:lnTo>
                  <a:pt x="6003175" y="419100"/>
                </a:lnTo>
                <a:lnTo>
                  <a:pt x="5955875" y="393700"/>
                </a:lnTo>
                <a:lnTo>
                  <a:pt x="5908082" y="381000"/>
                </a:lnTo>
                <a:lnTo>
                  <a:pt x="5811017" y="330200"/>
                </a:lnTo>
                <a:lnTo>
                  <a:pt x="5761746" y="317500"/>
                </a:lnTo>
                <a:lnTo>
                  <a:pt x="5711983" y="292100"/>
                </a:lnTo>
                <a:lnTo>
                  <a:pt x="5666372" y="279400"/>
                </a:lnTo>
                <a:lnTo>
                  <a:pt x="5620508" y="254000"/>
                </a:lnTo>
                <a:lnTo>
                  <a:pt x="5434526" y="203200"/>
                </a:lnTo>
                <a:lnTo>
                  <a:pt x="5387398" y="177800"/>
                </a:lnTo>
                <a:lnTo>
                  <a:pt x="5147970" y="114300"/>
                </a:lnTo>
                <a:lnTo>
                  <a:pt x="5099326" y="114300"/>
                </a:lnTo>
                <a:lnTo>
                  <a:pt x="4951878" y="76200"/>
                </a:lnTo>
                <a:close/>
              </a:path>
              <a:path w="8116570" h="10807700">
                <a:moveTo>
                  <a:pt x="7468321" y="1701800"/>
                </a:moveTo>
                <a:lnTo>
                  <a:pt x="4239020" y="1701800"/>
                </a:lnTo>
                <a:lnTo>
                  <a:pt x="4292980" y="1714500"/>
                </a:lnTo>
                <a:lnTo>
                  <a:pt x="4399019" y="1714500"/>
                </a:lnTo>
                <a:lnTo>
                  <a:pt x="4502549" y="1739900"/>
                </a:lnTo>
                <a:lnTo>
                  <a:pt x="4553373" y="1739900"/>
                </a:lnTo>
                <a:lnTo>
                  <a:pt x="4702085" y="1778000"/>
                </a:lnTo>
                <a:lnTo>
                  <a:pt x="4937405" y="1841500"/>
                </a:lnTo>
                <a:lnTo>
                  <a:pt x="4982590" y="1866900"/>
                </a:lnTo>
                <a:lnTo>
                  <a:pt x="5071082" y="1892300"/>
                </a:lnTo>
                <a:lnTo>
                  <a:pt x="5157069" y="1943100"/>
                </a:lnTo>
                <a:lnTo>
                  <a:pt x="5199124" y="1955800"/>
                </a:lnTo>
                <a:lnTo>
                  <a:pt x="5281358" y="2006600"/>
                </a:lnTo>
                <a:lnTo>
                  <a:pt x="5361089" y="2057400"/>
                </a:lnTo>
                <a:lnTo>
                  <a:pt x="5400017" y="2082800"/>
                </a:lnTo>
                <a:lnTo>
                  <a:pt x="5438319" y="2120900"/>
                </a:lnTo>
                <a:lnTo>
                  <a:pt x="5475996" y="2146300"/>
                </a:lnTo>
                <a:lnTo>
                  <a:pt x="5513048" y="2171700"/>
                </a:lnTo>
                <a:lnTo>
                  <a:pt x="5549475" y="2209800"/>
                </a:lnTo>
                <a:lnTo>
                  <a:pt x="5585278" y="2235200"/>
                </a:lnTo>
                <a:lnTo>
                  <a:pt x="5620455" y="2273300"/>
                </a:lnTo>
                <a:lnTo>
                  <a:pt x="5655008" y="2298700"/>
                </a:lnTo>
                <a:lnTo>
                  <a:pt x="5688936" y="2336800"/>
                </a:lnTo>
                <a:lnTo>
                  <a:pt x="5722066" y="2374900"/>
                </a:lnTo>
                <a:lnTo>
                  <a:pt x="5754264" y="2413000"/>
                </a:lnTo>
                <a:lnTo>
                  <a:pt x="5785529" y="2451100"/>
                </a:lnTo>
                <a:lnTo>
                  <a:pt x="5815862" y="2489200"/>
                </a:lnTo>
                <a:lnTo>
                  <a:pt x="5845262" y="2527300"/>
                </a:lnTo>
                <a:lnTo>
                  <a:pt x="5873730" y="2565400"/>
                </a:lnTo>
                <a:lnTo>
                  <a:pt x="5901266" y="2603500"/>
                </a:lnTo>
                <a:lnTo>
                  <a:pt x="5927869" y="2641600"/>
                </a:lnTo>
                <a:lnTo>
                  <a:pt x="5953539" y="2679700"/>
                </a:lnTo>
                <a:lnTo>
                  <a:pt x="5978277" y="2717800"/>
                </a:lnTo>
                <a:lnTo>
                  <a:pt x="6002082" y="2755900"/>
                </a:lnTo>
                <a:lnTo>
                  <a:pt x="6024954" y="2806700"/>
                </a:lnTo>
                <a:lnTo>
                  <a:pt x="6046894" y="2844800"/>
                </a:lnTo>
                <a:lnTo>
                  <a:pt x="6067900" y="2882900"/>
                </a:lnTo>
                <a:lnTo>
                  <a:pt x="6087973" y="2933700"/>
                </a:lnTo>
                <a:lnTo>
                  <a:pt x="6107114" y="2971800"/>
                </a:lnTo>
                <a:lnTo>
                  <a:pt x="6125321" y="3022600"/>
                </a:lnTo>
                <a:lnTo>
                  <a:pt x="6142595" y="3073400"/>
                </a:lnTo>
                <a:lnTo>
                  <a:pt x="6158936" y="3111500"/>
                </a:lnTo>
                <a:lnTo>
                  <a:pt x="6174344" y="3162300"/>
                </a:lnTo>
                <a:lnTo>
                  <a:pt x="6188818" y="3213100"/>
                </a:lnTo>
                <a:lnTo>
                  <a:pt x="6202359" y="3251200"/>
                </a:lnTo>
                <a:lnTo>
                  <a:pt x="6214966" y="3302000"/>
                </a:lnTo>
                <a:lnTo>
                  <a:pt x="6226640" y="3352800"/>
                </a:lnTo>
                <a:lnTo>
                  <a:pt x="6237381" y="3403600"/>
                </a:lnTo>
                <a:lnTo>
                  <a:pt x="6247187" y="3454400"/>
                </a:lnTo>
                <a:lnTo>
                  <a:pt x="6256060" y="3505200"/>
                </a:lnTo>
                <a:lnTo>
                  <a:pt x="6264000" y="3556000"/>
                </a:lnTo>
                <a:lnTo>
                  <a:pt x="6271005" y="3606800"/>
                </a:lnTo>
                <a:lnTo>
                  <a:pt x="6277077" y="3657600"/>
                </a:lnTo>
                <a:lnTo>
                  <a:pt x="6282214" y="3708400"/>
                </a:lnTo>
                <a:lnTo>
                  <a:pt x="6286418" y="3759200"/>
                </a:lnTo>
                <a:lnTo>
                  <a:pt x="6289688" y="3822700"/>
                </a:lnTo>
                <a:lnTo>
                  <a:pt x="6292023" y="3873500"/>
                </a:lnTo>
                <a:lnTo>
                  <a:pt x="6293424" y="3924300"/>
                </a:lnTo>
                <a:lnTo>
                  <a:pt x="6293892" y="3987800"/>
                </a:lnTo>
                <a:lnTo>
                  <a:pt x="6293424" y="4038600"/>
                </a:lnTo>
                <a:lnTo>
                  <a:pt x="6292023" y="4089400"/>
                </a:lnTo>
                <a:lnTo>
                  <a:pt x="6289688" y="4152900"/>
                </a:lnTo>
                <a:lnTo>
                  <a:pt x="6286418" y="4203700"/>
                </a:lnTo>
                <a:lnTo>
                  <a:pt x="6282214" y="4254500"/>
                </a:lnTo>
                <a:lnTo>
                  <a:pt x="6277077" y="4305300"/>
                </a:lnTo>
                <a:lnTo>
                  <a:pt x="6271005" y="4356100"/>
                </a:lnTo>
                <a:lnTo>
                  <a:pt x="6264000" y="4406900"/>
                </a:lnTo>
                <a:lnTo>
                  <a:pt x="6256060" y="4457700"/>
                </a:lnTo>
                <a:lnTo>
                  <a:pt x="6247187" y="4508500"/>
                </a:lnTo>
                <a:lnTo>
                  <a:pt x="6237381" y="4559300"/>
                </a:lnTo>
                <a:lnTo>
                  <a:pt x="6226640" y="4610100"/>
                </a:lnTo>
                <a:lnTo>
                  <a:pt x="6214966" y="4660900"/>
                </a:lnTo>
                <a:lnTo>
                  <a:pt x="6202359" y="4711700"/>
                </a:lnTo>
                <a:lnTo>
                  <a:pt x="6188818" y="4749800"/>
                </a:lnTo>
                <a:lnTo>
                  <a:pt x="6174344" y="4800600"/>
                </a:lnTo>
                <a:lnTo>
                  <a:pt x="6158936" y="4838700"/>
                </a:lnTo>
                <a:lnTo>
                  <a:pt x="6142595" y="4889500"/>
                </a:lnTo>
                <a:lnTo>
                  <a:pt x="6125321" y="4927600"/>
                </a:lnTo>
                <a:lnTo>
                  <a:pt x="6107114" y="4978400"/>
                </a:lnTo>
                <a:lnTo>
                  <a:pt x="6087973" y="5016500"/>
                </a:lnTo>
                <a:lnTo>
                  <a:pt x="6067900" y="5067300"/>
                </a:lnTo>
                <a:lnTo>
                  <a:pt x="6046894" y="5105400"/>
                </a:lnTo>
                <a:lnTo>
                  <a:pt x="6024954" y="5143500"/>
                </a:lnTo>
                <a:lnTo>
                  <a:pt x="6002082" y="5181600"/>
                </a:lnTo>
                <a:lnTo>
                  <a:pt x="5978277" y="5219700"/>
                </a:lnTo>
                <a:lnTo>
                  <a:pt x="5953539" y="5257800"/>
                </a:lnTo>
                <a:lnTo>
                  <a:pt x="5927869" y="5295900"/>
                </a:lnTo>
                <a:lnTo>
                  <a:pt x="5901266" y="5334000"/>
                </a:lnTo>
                <a:lnTo>
                  <a:pt x="5873730" y="5372100"/>
                </a:lnTo>
                <a:lnTo>
                  <a:pt x="5845262" y="5410200"/>
                </a:lnTo>
                <a:lnTo>
                  <a:pt x="5815862" y="5448300"/>
                </a:lnTo>
                <a:lnTo>
                  <a:pt x="5785529" y="5486400"/>
                </a:lnTo>
                <a:lnTo>
                  <a:pt x="5754264" y="5511800"/>
                </a:lnTo>
                <a:lnTo>
                  <a:pt x="5722066" y="5549900"/>
                </a:lnTo>
                <a:lnTo>
                  <a:pt x="5688936" y="5588000"/>
                </a:lnTo>
                <a:lnTo>
                  <a:pt x="5655008" y="5613400"/>
                </a:lnTo>
                <a:lnTo>
                  <a:pt x="5620455" y="5651500"/>
                </a:lnTo>
                <a:lnTo>
                  <a:pt x="5585278" y="5676900"/>
                </a:lnTo>
                <a:lnTo>
                  <a:pt x="5549475" y="5702300"/>
                </a:lnTo>
                <a:lnTo>
                  <a:pt x="5513048" y="5740400"/>
                </a:lnTo>
                <a:lnTo>
                  <a:pt x="5475996" y="5765800"/>
                </a:lnTo>
                <a:lnTo>
                  <a:pt x="5438319" y="5791200"/>
                </a:lnTo>
                <a:lnTo>
                  <a:pt x="5400017" y="5816600"/>
                </a:lnTo>
                <a:lnTo>
                  <a:pt x="5361089" y="5842000"/>
                </a:lnTo>
                <a:lnTo>
                  <a:pt x="5281358" y="5892800"/>
                </a:lnTo>
                <a:lnTo>
                  <a:pt x="5240554" y="5905500"/>
                </a:lnTo>
                <a:lnTo>
                  <a:pt x="5157069" y="5956300"/>
                </a:lnTo>
                <a:lnTo>
                  <a:pt x="5114388" y="5969000"/>
                </a:lnTo>
                <a:lnTo>
                  <a:pt x="5071082" y="5994400"/>
                </a:lnTo>
                <a:lnTo>
                  <a:pt x="5027149" y="6007100"/>
                </a:lnTo>
                <a:lnTo>
                  <a:pt x="4982590" y="6032500"/>
                </a:lnTo>
                <a:lnTo>
                  <a:pt x="4845156" y="6070600"/>
                </a:lnTo>
                <a:lnTo>
                  <a:pt x="4603571" y="6134100"/>
                </a:lnTo>
                <a:lnTo>
                  <a:pt x="4553373" y="6134100"/>
                </a:lnTo>
                <a:lnTo>
                  <a:pt x="4502549" y="6146800"/>
                </a:lnTo>
                <a:lnTo>
                  <a:pt x="4451097" y="6146800"/>
                </a:lnTo>
                <a:lnTo>
                  <a:pt x="4399019" y="6159500"/>
                </a:lnTo>
                <a:lnTo>
                  <a:pt x="4346313" y="6159500"/>
                </a:lnTo>
                <a:lnTo>
                  <a:pt x="4292980" y="6172200"/>
                </a:lnTo>
                <a:lnTo>
                  <a:pt x="8116224" y="6172200"/>
                </a:lnTo>
                <a:lnTo>
                  <a:pt x="8116172" y="4038600"/>
                </a:lnTo>
                <a:lnTo>
                  <a:pt x="8115965" y="3987800"/>
                </a:lnTo>
                <a:lnTo>
                  <a:pt x="8115189" y="3937000"/>
                </a:lnTo>
                <a:lnTo>
                  <a:pt x="8113896" y="3886200"/>
                </a:lnTo>
                <a:lnTo>
                  <a:pt x="8112086" y="3835400"/>
                </a:lnTo>
                <a:lnTo>
                  <a:pt x="8109759" y="3784600"/>
                </a:lnTo>
                <a:lnTo>
                  <a:pt x="8106915" y="3721100"/>
                </a:lnTo>
                <a:lnTo>
                  <a:pt x="8103553" y="3670300"/>
                </a:lnTo>
                <a:lnTo>
                  <a:pt x="8099675" y="3619500"/>
                </a:lnTo>
                <a:lnTo>
                  <a:pt x="8095280" y="3568700"/>
                </a:lnTo>
                <a:lnTo>
                  <a:pt x="8090368" y="3517900"/>
                </a:lnTo>
                <a:lnTo>
                  <a:pt x="8084939" y="3467100"/>
                </a:lnTo>
                <a:lnTo>
                  <a:pt x="8078993" y="3416300"/>
                </a:lnTo>
                <a:lnTo>
                  <a:pt x="8072530" y="3365500"/>
                </a:lnTo>
                <a:lnTo>
                  <a:pt x="8065550" y="3314700"/>
                </a:lnTo>
                <a:lnTo>
                  <a:pt x="8058054" y="3263900"/>
                </a:lnTo>
                <a:lnTo>
                  <a:pt x="8050041" y="3225800"/>
                </a:lnTo>
                <a:lnTo>
                  <a:pt x="8041511" y="3175000"/>
                </a:lnTo>
                <a:lnTo>
                  <a:pt x="8032465" y="3124200"/>
                </a:lnTo>
                <a:lnTo>
                  <a:pt x="8022902" y="3073400"/>
                </a:lnTo>
                <a:lnTo>
                  <a:pt x="8012822" y="3022600"/>
                </a:lnTo>
                <a:lnTo>
                  <a:pt x="8002225" y="2971800"/>
                </a:lnTo>
                <a:lnTo>
                  <a:pt x="7991113" y="2933700"/>
                </a:lnTo>
                <a:lnTo>
                  <a:pt x="7979483" y="2882900"/>
                </a:lnTo>
                <a:lnTo>
                  <a:pt x="7967337" y="2832100"/>
                </a:lnTo>
                <a:lnTo>
                  <a:pt x="7954675" y="2794000"/>
                </a:lnTo>
                <a:lnTo>
                  <a:pt x="7941496" y="2743200"/>
                </a:lnTo>
                <a:lnTo>
                  <a:pt x="7927801" y="2692400"/>
                </a:lnTo>
                <a:lnTo>
                  <a:pt x="7913590" y="2654300"/>
                </a:lnTo>
                <a:lnTo>
                  <a:pt x="7898862" y="2603500"/>
                </a:lnTo>
                <a:lnTo>
                  <a:pt x="7883618" y="2565400"/>
                </a:lnTo>
                <a:lnTo>
                  <a:pt x="7867857" y="2514600"/>
                </a:lnTo>
                <a:lnTo>
                  <a:pt x="7851581" y="2476500"/>
                </a:lnTo>
                <a:lnTo>
                  <a:pt x="7834788" y="2425700"/>
                </a:lnTo>
                <a:lnTo>
                  <a:pt x="7817479" y="2387600"/>
                </a:lnTo>
                <a:lnTo>
                  <a:pt x="7797315" y="2336800"/>
                </a:lnTo>
                <a:lnTo>
                  <a:pt x="7776641" y="2286000"/>
                </a:lnTo>
                <a:lnTo>
                  <a:pt x="7755459" y="2235200"/>
                </a:lnTo>
                <a:lnTo>
                  <a:pt x="7733766" y="2184400"/>
                </a:lnTo>
                <a:lnTo>
                  <a:pt x="7711565" y="2146300"/>
                </a:lnTo>
                <a:lnTo>
                  <a:pt x="7688853" y="2095500"/>
                </a:lnTo>
                <a:lnTo>
                  <a:pt x="7665632" y="2044700"/>
                </a:lnTo>
                <a:lnTo>
                  <a:pt x="7641900" y="2006600"/>
                </a:lnTo>
                <a:lnTo>
                  <a:pt x="7617659" y="1955800"/>
                </a:lnTo>
                <a:lnTo>
                  <a:pt x="7592907" y="1917700"/>
                </a:lnTo>
                <a:lnTo>
                  <a:pt x="7567646" y="1866900"/>
                </a:lnTo>
                <a:lnTo>
                  <a:pt x="7541874" y="1828800"/>
                </a:lnTo>
                <a:lnTo>
                  <a:pt x="7515591" y="1778000"/>
                </a:lnTo>
                <a:lnTo>
                  <a:pt x="7488798" y="1739900"/>
                </a:lnTo>
                <a:lnTo>
                  <a:pt x="7468321" y="1701800"/>
                </a:lnTo>
                <a:close/>
              </a:path>
              <a:path w="8116570" h="10807700">
                <a:moveTo>
                  <a:pt x="4802156" y="50800"/>
                </a:moveTo>
                <a:lnTo>
                  <a:pt x="3335626" y="50800"/>
                </a:lnTo>
                <a:lnTo>
                  <a:pt x="3234975" y="76200"/>
                </a:lnTo>
                <a:lnTo>
                  <a:pt x="4902223" y="76200"/>
                </a:lnTo>
                <a:lnTo>
                  <a:pt x="4802156" y="50800"/>
                </a:lnTo>
                <a:close/>
              </a:path>
              <a:path w="8116570" h="10807700">
                <a:moveTo>
                  <a:pt x="4701077" y="38100"/>
                </a:moveTo>
                <a:lnTo>
                  <a:pt x="3437463" y="38100"/>
                </a:lnTo>
                <a:lnTo>
                  <a:pt x="3386396" y="50800"/>
                </a:lnTo>
                <a:lnTo>
                  <a:pt x="4751742" y="50800"/>
                </a:lnTo>
                <a:lnTo>
                  <a:pt x="4701077" y="38100"/>
                </a:lnTo>
                <a:close/>
              </a:path>
              <a:path w="8116570" h="10807700">
                <a:moveTo>
                  <a:pt x="4598987" y="25400"/>
                </a:moveTo>
                <a:lnTo>
                  <a:pt x="3540485" y="25400"/>
                </a:lnTo>
                <a:lnTo>
                  <a:pt x="3488826" y="38100"/>
                </a:lnTo>
                <a:lnTo>
                  <a:pt x="4650158" y="38100"/>
                </a:lnTo>
                <a:lnTo>
                  <a:pt x="4598987" y="25400"/>
                </a:lnTo>
                <a:close/>
              </a:path>
              <a:path w="8116570" h="10807700">
                <a:moveTo>
                  <a:pt x="4443956" y="12700"/>
                </a:moveTo>
                <a:lnTo>
                  <a:pt x="3697240" y="12700"/>
                </a:lnTo>
                <a:lnTo>
                  <a:pt x="3644692" y="25400"/>
                </a:lnTo>
                <a:lnTo>
                  <a:pt x="4495886" y="25400"/>
                </a:lnTo>
                <a:lnTo>
                  <a:pt x="4443956" y="12700"/>
                </a:lnTo>
                <a:close/>
              </a:path>
              <a:path w="8116570" h="10807700">
                <a:moveTo>
                  <a:pt x="4233711" y="0"/>
                </a:moveTo>
                <a:lnTo>
                  <a:pt x="3910395" y="0"/>
                </a:lnTo>
                <a:lnTo>
                  <a:pt x="3856662" y="12700"/>
                </a:lnTo>
                <a:lnTo>
                  <a:pt x="4286651" y="12700"/>
                </a:lnTo>
                <a:lnTo>
                  <a:pt x="4233711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73175" y="497110"/>
            <a:ext cx="7331075" cy="7962900"/>
          </a:xfrm>
          <a:custGeom>
            <a:avLst/>
            <a:gdLst/>
            <a:ahLst/>
            <a:cxnLst/>
            <a:rect l="l" t="t" r="r" b="b"/>
            <a:pathLst>
              <a:path w="7331075" h="7962900">
                <a:moveTo>
                  <a:pt x="4443946" y="7950200"/>
                </a:moveTo>
                <a:lnTo>
                  <a:pt x="3697230" y="7950200"/>
                </a:lnTo>
                <a:lnTo>
                  <a:pt x="3750074" y="7962900"/>
                </a:lnTo>
                <a:lnTo>
                  <a:pt x="4391764" y="7962900"/>
                </a:lnTo>
                <a:lnTo>
                  <a:pt x="4443946" y="7950200"/>
                </a:lnTo>
                <a:close/>
              </a:path>
              <a:path w="7331075" h="7962900">
                <a:moveTo>
                  <a:pt x="4598976" y="7937500"/>
                </a:moveTo>
                <a:lnTo>
                  <a:pt x="3540475" y="7937500"/>
                </a:lnTo>
                <a:lnTo>
                  <a:pt x="3592430" y="7950200"/>
                </a:lnTo>
                <a:lnTo>
                  <a:pt x="4547552" y="7950200"/>
                </a:lnTo>
                <a:lnTo>
                  <a:pt x="4598976" y="7937500"/>
                </a:lnTo>
                <a:close/>
              </a:path>
              <a:path w="7331075" h="7962900">
                <a:moveTo>
                  <a:pt x="4701066" y="7924800"/>
                </a:moveTo>
                <a:lnTo>
                  <a:pt x="3437453" y="7924800"/>
                </a:lnTo>
                <a:lnTo>
                  <a:pt x="3488816" y="7937500"/>
                </a:lnTo>
                <a:lnTo>
                  <a:pt x="4650148" y="7937500"/>
                </a:lnTo>
                <a:lnTo>
                  <a:pt x="4701066" y="7924800"/>
                </a:lnTo>
                <a:close/>
              </a:path>
              <a:path w="7331075" h="7962900">
                <a:moveTo>
                  <a:pt x="4802145" y="7912100"/>
                </a:moveTo>
                <a:lnTo>
                  <a:pt x="3335617" y="7912100"/>
                </a:lnTo>
                <a:lnTo>
                  <a:pt x="3386387" y="7924800"/>
                </a:lnTo>
                <a:lnTo>
                  <a:pt x="4751732" y="7924800"/>
                </a:lnTo>
                <a:lnTo>
                  <a:pt x="4802145" y="7912100"/>
                </a:lnTo>
                <a:close/>
              </a:path>
              <a:path w="7331075" h="7962900">
                <a:moveTo>
                  <a:pt x="4951868" y="7886700"/>
                </a:moveTo>
                <a:lnTo>
                  <a:pt x="3185085" y="7886700"/>
                </a:lnTo>
                <a:lnTo>
                  <a:pt x="3285143" y="7912100"/>
                </a:lnTo>
                <a:lnTo>
                  <a:pt x="4852305" y="7912100"/>
                </a:lnTo>
                <a:lnTo>
                  <a:pt x="4951868" y="7886700"/>
                </a:lnTo>
                <a:close/>
              </a:path>
              <a:path w="7331075" h="7962900">
                <a:moveTo>
                  <a:pt x="5001270" y="88900"/>
                </a:moveTo>
                <a:lnTo>
                  <a:pt x="3135500" y="88900"/>
                </a:lnTo>
                <a:lnTo>
                  <a:pt x="2655955" y="215900"/>
                </a:lnTo>
                <a:lnTo>
                  <a:pt x="2609631" y="241300"/>
                </a:lnTo>
                <a:lnTo>
                  <a:pt x="2517871" y="266700"/>
                </a:lnTo>
                <a:lnTo>
                  <a:pt x="2472436" y="292100"/>
                </a:lnTo>
                <a:lnTo>
                  <a:pt x="2427297" y="304800"/>
                </a:lnTo>
                <a:lnTo>
                  <a:pt x="2377983" y="330200"/>
                </a:lnTo>
                <a:lnTo>
                  <a:pt x="2329113" y="342900"/>
                </a:lnTo>
                <a:lnTo>
                  <a:pt x="2232706" y="393700"/>
                </a:lnTo>
                <a:lnTo>
                  <a:pt x="2185168" y="406400"/>
                </a:lnTo>
                <a:lnTo>
                  <a:pt x="2045219" y="482600"/>
                </a:lnTo>
                <a:lnTo>
                  <a:pt x="1909264" y="558800"/>
                </a:lnTo>
                <a:lnTo>
                  <a:pt x="1777299" y="635000"/>
                </a:lnTo>
                <a:lnTo>
                  <a:pt x="1649321" y="711200"/>
                </a:lnTo>
                <a:lnTo>
                  <a:pt x="1607548" y="749300"/>
                </a:lnTo>
                <a:lnTo>
                  <a:pt x="1525328" y="800100"/>
                </a:lnTo>
                <a:lnTo>
                  <a:pt x="1484882" y="838200"/>
                </a:lnTo>
                <a:lnTo>
                  <a:pt x="1444879" y="863600"/>
                </a:lnTo>
                <a:lnTo>
                  <a:pt x="1405317" y="901700"/>
                </a:lnTo>
                <a:lnTo>
                  <a:pt x="1366198" y="927100"/>
                </a:lnTo>
                <a:lnTo>
                  <a:pt x="1327521" y="965200"/>
                </a:lnTo>
                <a:lnTo>
                  <a:pt x="1289285" y="990600"/>
                </a:lnTo>
                <a:lnTo>
                  <a:pt x="1251492" y="1028700"/>
                </a:lnTo>
                <a:lnTo>
                  <a:pt x="1214140" y="1066800"/>
                </a:lnTo>
                <a:lnTo>
                  <a:pt x="1177229" y="1092200"/>
                </a:lnTo>
                <a:lnTo>
                  <a:pt x="1140761" y="1130300"/>
                </a:lnTo>
                <a:lnTo>
                  <a:pt x="1104786" y="1168400"/>
                </a:lnTo>
                <a:lnTo>
                  <a:pt x="1069357" y="1206500"/>
                </a:lnTo>
                <a:lnTo>
                  <a:pt x="1034473" y="1244600"/>
                </a:lnTo>
                <a:lnTo>
                  <a:pt x="1000135" y="1282700"/>
                </a:lnTo>
                <a:lnTo>
                  <a:pt x="966342" y="1308100"/>
                </a:lnTo>
                <a:lnTo>
                  <a:pt x="933094" y="1346200"/>
                </a:lnTo>
                <a:lnTo>
                  <a:pt x="900392" y="1384300"/>
                </a:lnTo>
                <a:lnTo>
                  <a:pt x="868234" y="1422400"/>
                </a:lnTo>
                <a:lnTo>
                  <a:pt x="836623" y="1473200"/>
                </a:lnTo>
                <a:lnTo>
                  <a:pt x="805556" y="1511300"/>
                </a:lnTo>
                <a:lnTo>
                  <a:pt x="775035" y="1549400"/>
                </a:lnTo>
                <a:lnTo>
                  <a:pt x="745059" y="1587500"/>
                </a:lnTo>
                <a:lnTo>
                  <a:pt x="715629" y="1625600"/>
                </a:lnTo>
                <a:lnTo>
                  <a:pt x="686743" y="1663700"/>
                </a:lnTo>
                <a:lnTo>
                  <a:pt x="658404" y="1714500"/>
                </a:lnTo>
                <a:lnTo>
                  <a:pt x="630609" y="1752600"/>
                </a:lnTo>
                <a:lnTo>
                  <a:pt x="603360" y="1790700"/>
                </a:lnTo>
                <a:lnTo>
                  <a:pt x="576656" y="1841500"/>
                </a:lnTo>
                <a:lnTo>
                  <a:pt x="550497" y="1879600"/>
                </a:lnTo>
                <a:lnTo>
                  <a:pt x="524884" y="1930400"/>
                </a:lnTo>
                <a:lnTo>
                  <a:pt x="499816" y="1968500"/>
                </a:lnTo>
                <a:lnTo>
                  <a:pt x="475294" y="2019300"/>
                </a:lnTo>
                <a:lnTo>
                  <a:pt x="451316" y="2057400"/>
                </a:lnTo>
                <a:lnTo>
                  <a:pt x="427884" y="2108200"/>
                </a:lnTo>
                <a:lnTo>
                  <a:pt x="404998" y="2159000"/>
                </a:lnTo>
                <a:lnTo>
                  <a:pt x="382656" y="2197100"/>
                </a:lnTo>
                <a:lnTo>
                  <a:pt x="360860" y="2247900"/>
                </a:lnTo>
                <a:lnTo>
                  <a:pt x="339610" y="2298700"/>
                </a:lnTo>
                <a:lnTo>
                  <a:pt x="318904" y="2349500"/>
                </a:lnTo>
                <a:lnTo>
                  <a:pt x="298744" y="2400300"/>
                </a:lnTo>
                <a:lnTo>
                  <a:pt x="280371" y="2438400"/>
                </a:lnTo>
                <a:lnTo>
                  <a:pt x="262580" y="2489200"/>
                </a:lnTo>
                <a:lnTo>
                  <a:pt x="245371" y="2540000"/>
                </a:lnTo>
                <a:lnTo>
                  <a:pt x="228746" y="2578100"/>
                </a:lnTo>
                <a:lnTo>
                  <a:pt x="212703" y="2628900"/>
                </a:lnTo>
                <a:lnTo>
                  <a:pt x="197244" y="2679700"/>
                </a:lnTo>
                <a:lnTo>
                  <a:pt x="182367" y="2717800"/>
                </a:lnTo>
                <a:lnTo>
                  <a:pt x="168073" y="2768600"/>
                </a:lnTo>
                <a:lnTo>
                  <a:pt x="154362" y="2819400"/>
                </a:lnTo>
                <a:lnTo>
                  <a:pt x="141234" y="2870200"/>
                </a:lnTo>
                <a:lnTo>
                  <a:pt x="128689" y="2921000"/>
                </a:lnTo>
                <a:lnTo>
                  <a:pt x="116727" y="2959100"/>
                </a:lnTo>
                <a:lnTo>
                  <a:pt x="105349" y="3009900"/>
                </a:lnTo>
                <a:lnTo>
                  <a:pt x="94553" y="3060700"/>
                </a:lnTo>
                <a:lnTo>
                  <a:pt x="84341" y="3111500"/>
                </a:lnTo>
                <a:lnTo>
                  <a:pt x="74712" y="3162300"/>
                </a:lnTo>
                <a:lnTo>
                  <a:pt x="65666" y="3213100"/>
                </a:lnTo>
                <a:lnTo>
                  <a:pt x="57204" y="3263900"/>
                </a:lnTo>
                <a:lnTo>
                  <a:pt x="49325" y="3314700"/>
                </a:lnTo>
                <a:lnTo>
                  <a:pt x="42029" y="3365500"/>
                </a:lnTo>
                <a:lnTo>
                  <a:pt x="35317" y="3416300"/>
                </a:lnTo>
                <a:lnTo>
                  <a:pt x="29188" y="3467100"/>
                </a:lnTo>
                <a:lnTo>
                  <a:pt x="23643" y="3517900"/>
                </a:lnTo>
                <a:lnTo>
                  <a:pt x="18681" y="3568700"/>
                </a:lnTo>
                <a:lnTo>
                  <a:pt x="14303" y="3619500"/>
                </a:lnTo>
                <a:lnTo>
                  <a:pt x="10508" y="3670300"/>
                </a:lnTo>
                <a:lnTo>
                  <a:pt x="7297" y="3721100"/>
                </a:lnTo>
                <a:lnTo>
                  <a:pt x="4670" y="3771900"/>
                </a:lnTo>
                <a:lnTo>
                  <a:pt x="2627" y="3822700"/>
                </a:lnTo>
                <a:lnTo>
                  <a:pt x="1167" y="3886200"/>
                </a:lnTo>
                <a:lnTo>
                  <a:pt x="291" y="3937000"/>
                </a:lnTo>
                <a:lnTo>
                  <a:pt x="0" y="3987800"/>
                </a:lnTo>
                <a:lnTo>
                  <a:pt x="291" y="4038600"/>
                </a:lnTo>
                <a:lnTo>
                  <a:pt x="1167" y="4089400"/>
                </a:lnTo>
                <a:lnTo>
                  <a:pt x="2627" y="4152900"/>
                </a:lnTo>
                <a:lnTo>
                  <a:pt x="4670" y="4203700"/>
                </a:lnTo>
                <a:lnTo>
                  <a:pt x="7297" y="4254500"/>
                </a:lnTo>
                <a:lnTo>
                  <a:pt x="10508" y="4305300"/>
                </a:lnTo>
                <a:lnTo>
                  <a:pt x="14303" y="4356100"/>
                </a:lnTo>
                <a:lnTo>
                  <a:pt x="18681" y="4406900"/>
                </a:lnTo>
                <a:lnTo>
                  <a:pt x="23643" y="4457700"/>
                </a:lnTo>
                <a:lnTo>
                  <a:pt x="29188" y="4508500"/>
                </a:lnTo>
                <a:lnTo>
                  <a:pt x="35317" y="4559300"/>
                </a:lnTo>
                <a:lnTo>
                  <a:pt x="42029" y="4610100"/>
                </a:lnTo>
                <a:lnTo>
                  <a:pt x="49325" y="4660900"/>
                </a:lnTo>
                <a:lnTo>
                  <a:pt x="57204" y="4711700"/>
                </a:lnTo>
                <a:lnTo>
                  <a:pt x="65666" y="4762500"/>
                </a:lnTo>
                <a:lnTo>
                  <a:pt x="74712" y="4813300"/>
                </a:lnTo>
                <a:lnTo>
                  <a:pt x="84341" y="4864100"/>
                </a:lnTo>
                <a:lnTo>
                  <a:pt x="94553" y="4914900"/>
                </a:lnTo>
                <a:lnTo>
                  <a:pt x="105349" y="4965700"/>
                </a:lnTo>
                <a:lnTo>
                  <a:pt x="116727" y="5016500"/>
                </a:lnTo>
                <a:lnTo>
                  <a:pt x="128689" y="5054600"/>
                </a:lnTo>
                <a:lnTo>
                  <a:pt x="141234" y="5105400"/>
                </a:lnTo>
                <a:lnTo>
                  <a:pt x="154362" y="5156200"/>
                </a:lnTo>
                <a:lnTo>
                  <a:pt x="168073" y="5207000"/>
                </a:lnTo>
                <a:lnTo>
                  <a:pt x="182367" y="5257800"/>
                </a:lnTo>
                <a:lnTo>
                  <a:pt x="197244" y="5295900"/>
                </a:lnTo>
                <a:lnTo>
                  <a:pt x="212703" y="5346700"/>
                </a:lnTo>
                <a:lnTo>
                  <a:pt x="228746" y="5397500"/>
                </a:lnTo>
                <a:lnTo>
                  <a:pt x="245371" y="5435600"/>
                </a:lnTo>
                <a:lnTo>
                  <a:pt x="262580" y="5486400"/>
                </a:lnTo>
                <a:lnTo>
                  <a:pt x="280371" y="5537200"/>
                </a:lnTo>
                <a:lnTo>
                  <a:pt x="298744" y="5575300"/>
                </a:lnTo>
                <a:lnTo>
                  <a:pt x="318904" y="5626100"/>
                </a:lnTo>
                <a:lnTo>
                  <a:pt x="339610" y="5676900"/>
                </a:lnTo>
                <a:lnTo>
                  <a:pt x="360860" y="5727700"/>
                </a:lnTo>
                <a:lnTo>
                  <a:pt x="382656" y="5778500"/>
                </a:lnTo>
                <a:lnTo>
                  <a:pt x="404998" y="5816600"/>
                </a:lnTo>
                <a:lnTo>
                  <a:pt x="427884" y="5867400"/>
                </a:lnTo>
                <a:lnTo>
                  <a:pt x="451316" y="5918200"/>
                </a:lnTo>
                <a:lnTo>
                  <a:pt x="475294" y="5956300"/>
                </a:lnTo>
                <a:lnTo>
                  <a:pt x="499816" y="6007100"/>
                </a:lnTo>
                <a:lnTo>
                  <a:pt x="524884" y="6045200"/>
                </a:lnTo>
                <a:lnTo>
                  <a:pt x="550497" y="6096000"/>
                </a:lnTo>
                <a:lnTo>
                  <a:pt x="576656" y="6134100"/>
                </a:lnTo>
                <a:lnTo>
                  <a:pt x="603360" y="6172200"/>
                </a:lnTo>
                <a:lnTo>
                  <a:pt x="630609" y="6223000"/>
                </a:lnTo>
                <a:lnTo>
                  <a:pt x="658404" y="6261100"/>
                </a:lnTo>
                <a:lnTo>
                  <a:pt x="686743" y="6311900"/>
                </a:lnTo>
                <a:lnTo>
                  <a:pt x="715629" y="6350000"/>
                </a:lnTo>
                <a:lnTo>
                  <a:pt x="745059" y="6388100"/>
                </a:lnTo>
                <a:lnTo>
                  <a:pt x="775035" y="6426200"/>
                </a:lnTo>
                <a:lnTo>
                  <a:pt x="805556" y="6464300"/>
                </a:lnTo>
                <a:lnTo>
                  <a:pt x="836623" y="6502400"/>
                </a:lnTo>
                <a:lnTo>
                  <a:pt x="868234" y="6553200"/>
                </a:lnTo>
                <a:lnTo>
                  <a:pt x="900392" y="6591300"/>
                </a:lnTo>
                <a:lnTo>
                  <a:pt x="933094" y="6629400"/>
                </a:lnTo>
                <a:lnTo>
                  <a:pt x="966342" y="6667500"/>
                </a:lnTo>
                <a:lnTo>
                  <a:pt x="1000135" y="6692900"/>
                </a:lnTo>
                <a:lnTo>
                  <a:pt x="1034473" y="6731000"/>
                </a:lnTo>
                <a:lnTo>
                  <a:pt x="1069357" y="6769100"/>
                </a:lnTo>
                <a:lnTo>
                  <a:pt x="1104786" y="6807200"/>
                </a:lnTo>
                <a:lnTo>
                  <a:pt x="1140761" y="6845300"/>
                </a:lnTo>
                <a:lnTo>
                  <a:pt x="1177229" y="6883400"/>
                </a:lnTo>
                <a:lnTo>
                  <a:pt x="1214140" y="6908800"/>
                </a:lnTo>
                <a:lnTo>
                  <a:pt x="1251492" y="6946900"/>
                </a:lnTo>
                <a:lnTo>
                  <a:pt x="1289285" y="6985000"/>
                </a:lnTo>
                <a:lnTo>
                  <a:pt x="1327521" y="7010400"/>
                </a:lnTo>
                <a:lnTo>
                  <a:pt x="1366198" y="7048500"/>
                </a:lnTo>
                <a:lnTo>
                  <a:pt x="1405317" y="7073900"/>
                </a:lnTo>
                <a:lnTo>
                  <a:pt x="1444879" y="7112000"/>
                </a:lnTo>
                <a:lnTo>
                  <a:pt x="1484882" y="7137400"/>
                </a:lnTo>
                <a:lnTo>
                  <a:pt x="1525328" y="7175500"/>
                </a:lnTo>
                <a:lnTo>
                  <a:pt x="1607548" y="7226300"/>
                </a:lnTo>
                <a:lnTo>
                  <a:pt x="1649321" y="7264400"/>
                </a:lnTo>
                <a:lnTo>
                  <a:pt x="1777299" y="7340600"/>
                </a:lnTo>
                <a:lnTo>
                  <a:pt x="1909264" y="7416800"/>
                </a:lnTo>
                <a:lnTo>
                  <a:pt x="2045219" y="7493000"/>
                </a:lnTo>
                <a:lnTo>
                  <a:pt x="2185168" y="7569200"/>
                </a:lnTo>
                <a:lnTo>
                  <a:pt x="2232706" y="7581900"/>
                </a:lnTo>
                <a:lnTo>
                  <a:pt x="2329113" y="7632700"/>
                </a:lnTo>
                <a:lnTo>
                  <a:pt x="2377983" y="7645400"/>
                </a:lnTo>
                <a:lnTo>
                  <a:pt x="2427297" y="7670800"/>
                </a:lnTo>
                <a:lnTo>
                  <a:pt x="2472436" y="7683500"/>
                </a:lnTo>
                <a:lnTo>
                  <a:pt x="2517871" y="7708900"/>
                </a:lnTo>
                <a:lnTo>
                  <a:pt x="2609631" y="7734300"/>
                </a:lnTo>
                <a:lnTo>
                  <a:pt x="2655955" y="7759700"/>
                </a:lnTo>
                <a:lnTo>
                  <a:pt x="3135500" y="7886700"/>
                </a:lnTo>
                <a:lnTo>
                  <a:pt x="5001270" y="7886700"/>
                </a:lnTo>
                <a:lnTo>
                  <a:pt x="5481390" y="7759700"/>
                </a:lnTo>
                <a:lnTo>
                  <a:pt x="5528012" y="7734300"/>
                </a:lnTo>
                <a:lnTo>
                  <a:pt x="5620498" y="7708900"/>
                </a:lnTo>
                <a:lnTo>
                  <a:pt x="5666361" y="7683500"/>
                </a:lnTo>
                <a:lnTo>
                  <a:pt x="5711972" y="7670800"/>
                </a:lnTo>
                <a:lnTo>
                  <a:pt x="5760155" y="7645400"/>
                </a:lnTo>
                <a:lnTo>
                  <a:pt x="5807908" y="7632700"/>
                </a:lnTo>
                <a:lnTo>
                  <a:pt x="5855232" y="7607300"/>
                </a:lnTo>
                <a:lnTo>
                  <a:pt x="5902128" y="7594600"/>
                </a:lnTo>
                <a:lnTo>
                  <a:pt x="6040240" y="7518400"/>
                </a:lnTo>
                <a:lnTo>
                  <a:pt x="6085419" y="7505700"/>
                </a:lnTo>
                <a:lnTo>
                  <a:pt x="6218380" y="7429500"/>
                </a:lnTo>
                <a:lnTo>
                  <a:pt x="6347477" y="7353300"/>
                </a:lnTo>
                <a:lnTo>
                  <a:pt x="6472707" y="7277100"/>
                </a:lnTo>
                <a:lnTo>
                  <a:pt x="6513592" y="7251700"/>
                </a:lnTo>
                <a:lnTo>
                  <a:pt x="6554046" y="7213600"/>
                </a:lnTo>
                <a:lnTo>
                  <a:pt x="6633666" y="7162800"/>
                </a:lnTo>
                <a:lnTo>
                  <a:pt x="6672831" y="7137400"/>
                </a:lnTo>
                <a:lnTo>
                  <a:pt x="6711566" y="7099300"/>
                </a:lnTo>
                <a:lnTo>
                  <a:pt x="6749871" y="7073900"/>
                </a:lnTo>
                <a:lnTo>
                  <a:pt x="6787746" y="7035800"/>
                </a:lnTo>
                <a:lnTo>
                  <a:pt x="6825192" y="7010400"/>
                </a:lnTo>
                <a:lnTo>
                  <a:pt x="6862207" y="6972300"/>
                </a:lnTo>
                <a:lnTo>
                  <a:pt x="6898791" y="6946900"/>
                </a:lnTo>
                <a:lnTo>
                  <a:pt x="6934946" y="6908800"/>
                </a:lnTo>
                <a:lnTo>
                  <a:pt x="6970670" y="6883400"/>
                </a:lnTo>
                <a:lnTo>
                  <a:pt x="7005964" y="6845300"/>
                </a:lnTo>
                <a:lnTo>
                  <a:pt x="7041918" y="6807200"/>
                </a:lnTo>
                <a:lnTo>
                  <a:pt x="7077329" y="6769100"/>
                </a:lnTo>
                <a:lnTo>
                  <a:pt x="7112198" y="6731000"/>
                </a:lnTo>
                <a:lnTo>
                  <a:pt x="7146524" y="6692900"/>
                </a:lnTo>
                <a:lnTo>
                  <a:pt x="7180308" y="6667500"/>
                </a:lnTo>
                <a:lnTo>
                  <a:pt x="7213548" y="6629400"/>
                </a:lnTo>
                <a:lnTo>
                  <a:pt x="7246246" y="6591300"/>
                </a:lnTo>
                <a:lnTo>
                  <a:pt x="7278400" y="6553200"/>
                </a:lnTo>
                <a:lnTo>
                  <a:pt x="7310011" y="6502400"/>
                </a:lnTo>
                <a:lnTo>
                  <a:pt x="7330923" y="6477000"/>
                </a:lnTo>
                <a:lnTo>
                  <a:pt x="7330923" y="6273800"/>
                </a:lnTo>
                <a:lnTo>
                  <a:pt x="4017531" y="6273800"/>
                </a:lnTo>
                <a:lnTo>
                  <a:pt x="3962313" y="6261100"/>
                </a:lnTo>
                <a:lnTo>
                  <a:pt x="3800337" y="6261100"/>
                </a:lnTo>
                <a:lnTo>
                  <a:pt x="3747572" y="6248400"/>
                </a:lnTo>
                <a:lnTo>
                  <a:pt x="3695420" y="6248400"/>
                </a:lnTo>
                <a:lnTo>
                  <a:pt x="3643881" y="6235700"/>
                </a:lnTo>
                <a:lnTo>
                  <a:pt x="3592956" y="6235700"/>
                </a:lnTo>
                <a:lnTo>
                  <a:pt x="3347536" y="6172200"/>
                </a:lnTo>
                <a:lnTo>
                  <a:pt x="3253665" y="6146800"/>
                </a:lnTo>
                <a:lnTo>
                  <a:pt x="3207651" y="6121400"/>
                </a:lnTo>
                <a:lnTo>
                  <a:pt x="3117464" y="6096000"/>
                </a:lnTo>
                <a:lnTo>
                  <a:pt x="3073291" y="6070600"/>
                </a:lnTo>
                <a:lnTo>
                  <a:pt x="3029733" y="6057900"/>
                </a:lnTo>
                <a:lnTo>
                  <a:pt x="2944460" y="6007100"/>
                </a:lnTo>
                <a:lnTo>
                  <a:pt x="2902745" y="5981700"/>
                </a:lnTo>
                <a:lnTo>
                  <a:pt x="2861645" y="5969000"/>
                </a:lnTo>
                <a:lnTo>
                  <a:pt x="2781288" y="5918200"/>
                </a:lnTo>
                <a:lnTo>
                  <a:pt x="2742031" y="5880100"/>
                </a:lnTo>
                <a:lnTo>
                  <a:pt x="2703389" y="5854700"/>
                </a:lnTo>
                <a:lnTo>
                  <a:pt x="2665362" y="5829300"/>
                </a:lnTo>
                <a:lnTo>
                  <a:pt x="2627950" y="5803900"/>
                </a:lnTo>
                <a:lnTo>
                  <a:pt x="2591152" y="5765800"/>
                </a:lnTo>
                <a:lnTo>
                  <a:pt x="2554970" y="5740400"/>
                </a:lnTo>
                <a:lnTo>
                  <a:pt x="2519403" y="5702300"/>
                </a:lnTo>
                <a:lnTo>
                  <a:pt x="2484450" y="5664200"/>
                </a:lnTo>
                <a:lnTo>
                  <a:pt x="2450113" y="5638800"/>
                </a:lnTo>
                <a:lnTo>
                  <a:pt x="2416557" y="5600700"/>
                </a:lnTo>
                <a:lnTo>
                  <a:pt x="2383946" y="5562600"/>
                </a:lnTo>
                <a:lnTo>
                  <a:pt x="2352281" y="5524500"/>
                </a:lnTo>
                <a:lnTo>
                  <a:pt x="2321562" y="5486400"/>
                </a:lnTo>
                <a:lnTo>
                  <a:pt x="2291788" y="5448300"/>
                </a:lnTo>
                <a:lnTo>
                  <a:pt x="2262960" y="5410200"/>
                </a:lnTo>
                <a:lnTo>
                  <a:pt x="2235078" y="5372100"/>
                </a:lnTo>
                <a:lnTo>
                  <a:pt x="2208141" y="5334000"/>
                </a:lnTo>
                <a:lnTo>
                  <a:pt x="2182150" y="5295900"/>
                </a:lnTo>
                <a:lnTo>
                  <a:pt x="2157104" y="5257800"/>
                </a:lnTo>
                <a:lnTo>
                  <a:pt x="2133004" y="5207000"/>
                </a:lnTo>
                <a:lnTo>
                  <a:pt x="2109850" y="5168900"/>
                </a:lnTo>
                <a:lnTo>
                  <a:pt x="2087640" y="5130800"/>
                </a:lnTo>
                <a:lnTo>
                  <a:pt x="2066377" y="5080000"/>
                </a:lnTo>
                <a:lnTo>
                  <a:pt x="2046058" y="5041900"/>
                </a:lnTo>
                <a:lnTo>
                  <a:pt x="2026685" y="4991100"/>
                </a:lnTo>
                <a:lnTo>
                  <a:pt x="2008258" y="4953000"/>
                </a:lnTo>
                <a:lnTo>
                  <a:pt x="1990775" y="4902200"/>
                </a:lnTo>
                <a:lnTo>
                  <a:pt x="1974238" y="4864100"/>
                </a:lnTo>
                <a:lnTo>
                  <a:pt x="1958646" y="4813300"/>
                </a:lnTo>
                <a:lnTo>
                  <a:pt x="1944000" y="4762500"/>
                </a:lnTo>
                <a:lnTo>
                  <a:pt x="1930298" y="4711700"/>
                </a:lnTo>
                <a:lnTo>
                  <a:pt x="1917542" y="4673600"/>
                </a:lnTo>
                <a:lnTo>
                  <a:pt x="1905730" y="4622800"/>
                </a:lnTo>
                <a:lnTo>
                  <a:pt x="1894864" y="4572000"/>
                </a:lnTo>
                <a:lnTo>
                  <a:pt x="1884943" y="4521200"/>
                </a:lnTo>
                <a:lnTo>
                  <a:pt x="1875967" y="4470400"/>
                </a:lnTo>
                <a:lnTo>
                  <a:pt x="1867936" y="4419600"/>
                </a:lnTo>
                <a:lnTo>
                  <a:pt x="1860850" y="4368800"/>
                </a:lnTo>
                <a:lnTo>
                  <a:pt x="1854709" y="4318000"/>
                </a:lnTo>
                <a:lnTo>
                  <a:pt x="1849512" y="4267200"/>
                </a:lnTo>
                <a:lnTo>
                  <a:pt x="1845261" y="4203700"/>
                </a:lnTo>
                <a:lnTo>
                  <a:pt x="1841954" y="4152900"/>
                </a:lnTo>
                <a:lnTo>
                  <a:pt x="1839592" y="4102100"/>
                </a:lnTo>
                <a:lnTo>
                  <a:pt x="1838175" y="4038600"/>
                </a:lnTo>
                <a:lnTo>
                  <a:pt x="1837703" y="3987800"/>
                </a:lnTo>
                <a:lnTo>
                  <a:pt x="1838175" y="3937000"/>
                </a:lnTo>
                <a:lnTo>
                  <a:pt x="1839592" y="3873500"/>
                </a:lnTo>
                <a:lnTo>
                  <a:pt x="1841954" y="3822700"/>
                </a:lnTo>
                <a:lnTo>
                  <a:pt x="1845261" y="3771900"/>
                </a:lnTo>
                <a:lnTo>
                  <a:pt x="1849512" y="3708400"/>
                </a:lnTo>
                <a:lnTo>
                  <a:pt x="1854709" y="3657600"/>
                </a:lnTo>
                <a:lnTo>
                  <a:pt x="1860850" y="3606800"/>
                </a:lnTo>
                <a:lnTo>
                  <a:pt x="1867936" y="3556000"/>
                </a:lnTo>
                <a:lnTo>
                  <a:pt x="1875967" y="3505200"/>
                </a:lnTo>
                <a:lnTo>
                  <a:pt x="1884943" y="3454400"/>
                </a:lnTo>
                <a:lnTo>
                  <a:pt x="1894864" y="3403600"/>
                </a:lnTo>
                <a:lnTo>
                  <a:pt x="1905730" y="3352800"/>
                </a:lnTo>
                <a:lnTo>
                  <a:pt x="1917542" y="3302000"/>
                </a:lnTo>
                <a:lnTo>
                  <a:pt x="1930298" y="3263900"/>
                </a:lnTo>
                <a:lnTo>
                  <a:pt x="1944000" y="3213100"/>
                </a:lnTo>
                <a:lnTo>
                  <a:pt x="1958646" y="3162300"/>
                </a:lnTo>
                <a:lnTo>
                  <a:pt x="1974238" y="3111500"/>
                </a:lnTo>
                <a:lnTo>
                  <a:pt x="1990775" y="3073400"/>
                </a:lnTo>
                <a:lnTo>
                  <a:pt x="2008258" y="3022600"/>
                </a:lnTo>
                <a:lnTo>
                  <a:pt x="2026685" y="2984500"/>
                </a:lnTo>
                <a:lnTo>
                  <a:pt x="2046058" y="2933700"/>
                </a:lnTo>
                <a:lnTo>
                  <a:pt x="2066377" y="2895600"/>
                </a:lnTo>
                <a:lnTo>
                  <a:pt x="2087640" y="2844800"/>
                </a:lnTo>
                <a:lnTo>
                  <a:pt x="2109850" y="2806700"/>
                </a:lnTo>
                <a:lnTo>
                  <a:pt x="2133004" y="2768600"/>
                </a:lnTo>
                <a:lnTo>
                  <a:pt x="2157104" y="2717800"/>
                </a:lnTo>
                <a:lnTo>
                  <a:pt x="2182150" y="2679700"/>
                </a:lnTo>
                <a:lnTo>
                  <a:pt x="2208141" y="2641600"/>
                </a:lnTo>
                <a:lnTo>
                  <a:pt x="2235078" y="2603500"/>
                </a:lnTo>
                <a:lnTo>
                  <a:pt x="2262960" y="2565400"/>
                </a:lnTo>
                <a:lnTo>
                  <a:pt x="2291788" y="2527300"/>
                </a:lnTo>
                <a:lnTo>
                  <a:pt x="2321562" y="2489200"/>
                </a:lnTo>
                <a:lnTo>
                  <a:pt x="2352281" y="2451100"/>
                </a:lnTo>
                <a:lnTo>
                  <a:pt x="2383946" y="2413000"/>
                </a:lnTo>
                <a:lnTo>
                  <a:pt x="2416557" y="2374900"/>
                </a:lnTo>
                <a:lnTo>
                  <a:pt x="2450113" y="2336800"/>
                </a:lnTo>
                <a:lnTo>
                  <a:pt x="2484450" y="2311400"/>
                </a:lnTo>
                <a:lnTo>
                  <a:pt x="2519403" y="2273300"/>
                </a:lnTo>
                <a:lnTo>
                  <a:pt x="2554970" y="2235200"/>
                </a:lnTo>
                <a:lnTo>
                  <a:pt x="2591152" y="2209800"/>
                </a:lnTo>
                <a:lnTo>
                  <a:pt x="2627950" y="2171700"/>
                </a:lnTo>
                <a:lnTo>
                  <a:pt x="2665362" y="2146300"/>
                </a:lnTo>
                <a:lnTo>
                  <a:pt x="2703389" y="2120900"/>
                </a:lnTo>
                <a:lnTo>
                  <a:pt x="2742031" y="2095500"/>
                </a:lnTo>
                <a:lnTo>
                  <a:pt x="2781288" y="2057400"/>
                </a:lnTo>
                <a:lnTo>
                  <a:pt x="2861645" y="2006600"/>
                </a:lnTo>
                <a:lnTo>
                  <a:pt x="2902745" y="1993900"/>
                </a:lnTo>
                <a:lnTo>
                  <a:pt x="2986790" y="1943100"/>
                </a:lnTo>
                <a:lnTo>
                  <a:pt x="3029733" y="1917700"/>
                </a:lnTo>
                <a:lnTo>
                  <a:pt x="3073291" y="1905000"/>
                </a:lnTo>
                <a:lnTo>
                  <a:pt x="3117464" y="1879600"/>
                </a:lnTo>
                <a:lnTo>
                  <a:pt x="3207651" y="1854200"/>
                </a:lnTo>
                <a:lnTo>
                  <a:pt x="3253665" y="1828800"/>
                </a:lnTo>
                <a:lnTo>
                  <a:pt x="3542645" y="1752600"/>
                </a:lnTo>
                <a:lnTo>
                  <a:pt x="3592956" y="1739900"/>
                </a:lnTo>
                <a:lnTo>
                  <a:pt x="3643881" y="1739900"/>
                </a:lnTo>
                <a:lnTo>
                  <a:pt x="3695420" y="1727200"/>
                </a:lnTo>
                <a:lnTo>
                  <a:pt x="3747572" y="1727200"/>
                </a:lnTo>
                <a:lnTo>
                  <a:pt x="3800337" y="1714500"/>
                </a:lnTo>
                <a:lnTo>
                  <a:pt x="3907708" y="1714500"/>
                </a:lnTo>
                <a:lnTo>
                  <a:pt x="3962313" y="1701800"/>
                </a:lnTo>
                <a:lnTo>
                  <a:pt x="7330923" y="1701800"/>
                </a:lnTo>
                <a:lnTo>
                  <a:pt x="7330923" y="1498600"/>
                </a:lnTo>
                <a:lnTo>
                  <a:pt x="7310011" y="1473200"/>
                </a:lnTo>
                <a:lnTo>
                  <a:pt x="7278400" y="1422400"/>
                </a:lnTo>
                <a:lnTo>
                  <a:pt x="7246246" y="1384300"/>
                </a:lnTo>
                <a:lnTo>
                  <a:pt x="7213548" y="1346200"/>
                </a:lnTo>
                <a:lnTo>
                  <a:pt x="7180308" y="1308100"/>
                </a:lnTo>
                <a:lnTo>
                  <a:pt x="7146524" y="1282700"/>
                </a:lnTo>
                <a:lnTo>
                  <a:pt x="7112198" y="1244600"/>
                </a:lnTo>
                <a:lnTo>
                  <a:pt x="7077329" y="1206500"/>
                </a:lnTo>
                <a:lnTo>
                  <a:pt x="7041918" y="1168400"/>
                </a:lnTo>
                <a:lnTo>
                  <a:pt x="7005964" y="1130300"/>
                </a:lnTo>
                <a:lnTo>
                  <a:pt x="6970670" y="1092200"/>
                </a:lnTo>
                <a:lnTo>
                  <a:pt x="6934946" y="1066800"/>
                </a:lnTo>
                <a:lnTo>
                  <a:pt x="6898791" y="1028700"/>
                </a:lnTo>
                <a:lnTo>
                  <a:pt x="6862207" y="1003300"/>
                </a:lnTo>
                <a:lnTo>
                  <a:pt x="6825192" y="965200"/>
                </a:lnTo>
                <a:lnTo>
                  <a:pt x="6787746" y="939800"/>
                </a:lnTo>
                <a:lnTo>
                  <a:pt x="6749871" y="901700"/>
                </a:lnTo>
                <a:lnTo>
                  <a:pt x="6711566" y="876300"/>
                </a:lnTo>
                <a:lnTo>
                  <a:pt x="6672831" y="838200"/>
                </a:lnTo>
                <a:lnTo>
                  <a:pt x="6594071" y="787400"/>
                </a:lnTo>
                <a:lnTo>
                  <a:pt x="6554046" y="762000"/>
                </a:lnTo>
                <a:lnTo>
                  <a:pt x="6513592" y="723900"/>
                </a:lnTo>
                <a:lnTo>
                  <a:pt x="6389650" y="647700"/>
                </a:lnTo>
                <a:lnTo>
                  <a:pt x="6261842" y="571500"/>
                </a:lnTo>
                <a:lnTo>
                  <a:pt x="6130168" y="495300"/>
                </a:lnTo>
                <a:lnTo>
                  <a:pt x="6085419" y="469900"/>
                </a:lnTo>
                <a:lnTo>
                  <a:pt x="6040240" y="457200"/>
                </a:lnTo>
                <a:lnTo>
                  <a:pt x="5902128" y="381000"/>
                </a:lnTo>
                <a:lnTo>
                  <a:pt x="5855232" y="368300"/>
                </a:lnTo>
                <a:lnTo>
                  <a:pt x="5807908" y="342900"/>
                </a:lnTo>
                <a:lnTo>
                  <a:pt x="5760155" y="330200"/>
                </a:lnTo>
                <a:lnTo>
                  <a:pt x="5711972" y="304800"/>
                </a:lnTo>
                <a:lnTo>
                  <a:pt x="5666361" y="292100"/>
                </a:lnTo>
                <a:lnTo>
                  <a:pt x="5620498" y="266700"/>
                </a:lnTo>
                <a:lnTo>
                  <a:pt x="5528012" y="241300"/>
                </a:lnTo>
                <a:lnTo>
                  <a:pt x="5481390" y="215900"/>
                </a:lnTo>
                <a:lnTo>
                  <a:pt x="5001270" y="88900"/>
                </a:lnTo>
                <a:close/>
              </a:path>
              <a:path w="7331075" h="7962900">
                <a:moveTo>
                  <a:pt x="7330923" y="1701800"/>
                </a:moveTo>
                <a:lnTo>
                  <a:pt x="4184421" y="1701800"/>
                </a:lnTo>
                <a:lnTo>
                  <a:pt x="4239009" y="1714500"/>
                </a:lnTo>
                <a:lnTo>
                  <a:pt x="4346303" y="1714500"/>
                </a:lnTo>
                <a:lnTo>
                  <a:pt x="4399009" y="1727200"/>
                </a:lnTo>
                <a:lnTo>
                  <a:pt x="4451088" y="1727200"/>
                </a:lnTo>
                <a:lnTo>
                  <a:pt x="4502540" y="1739900"/>
                </a:lnTo>
                <a:lnTo>
                  <a:pt x="4553364" y="1739900"/>
                </a:lnTo>
                <a:lnTo>
                  <a:pt x="4653133" y="1765300"/>
                </a:lnTo>
                <a:lnTo>
                  <a:pt x="4891587" y="1828800"/>
                </a:lnTo>
                <a:lnTo>
                  <a:pt x="4937398" y="1854200"/>
                </a:lnTo>
                <a:lnTo>
                  <a:pt x="5027142" y="1879600"/>
                </a:lnTo>
                <a:lnTo>
                  <a:pt x="5071075" y="1905000"/>
                </a:lnTo>
                <a:lnTo>
                  <a:pt x="5114382" y="1917700"/>
                </a:lnTo>
                <a:lnTo>
                  <a:pt x="5157063" y="1943100"/>
                </a:lnTo>
                <a:lnTo>
                  <a:pt x="5240548" y="1993900"/>
                </a:lnTo>
                <a:lnTo>
                  <a:pt x="5281352" y="2006600"/>
                </a:lnTo>
                <a:lnTo>
                  <a:pt x="5361083" y="2057400"/>
                </a:lnTo>
                <a:lnTo>
                  <a:pt x="5400010" y="2095500"/>
                </a:lnTo>
                <a:lnTo>
                  <a:pt x="5438312" y="2120900"/>
                </a:lnTo>
                <a:lnTo>
                  <a:pt x="5475989" y="2146300"/>
                </a:lnTo>
                <a:lnTo>
                  <a:pt x="5513041" y="2171700"/>
                </a:lnTo>
                <a:lnTo>
                  <a:pt x="5549468" y="2209800"/>
                </a:lnTo>
                <a:lnTo>
                  <a:pt x="5585269" y="2235200"/>
                </a:lnTo>
                <a:lnTo>
                  <a:pt x="5620446" y="2273300"/>
                </a:lnTo>
                <a:lnTo>
                  <a:pt x="5654998" y="2311400"/>
                </a:lnTo>
                <a:lnTo>
                  <a:pt x="5688926" y="2336800"/>
                </a:lnTo>
                <a:lnTo>
                  <a:pt x="5722056" y="2374900"/>
                </a:lnTo>
                <a:lnTo>
                  <a:pt x="5754253" y="2413000"/>
                </a:lnTo>
                <a:lnTo>
                  <a:pt x="5785518" y="2451100"/>
                </a:lnTo>
                <a:lnTo>
                  <a:pt x="5815851" y="2489200"/>
                </a:lnTo>
                <a:lnTo>
                  <a:pt x="5845252" y="2527300"/>
                </a:lnTo>
                <a:lnTo>
                  <a:pt x="5873720" y="2565400"/>
                </a:lnTo>
                <a:lnTo>
                  <a:pt x="5901256" y="2603500"/>
                </a:lnTo>
                <a:lnTo>
                  <a:pt x="5927859" y="2641600"/>
                </a:lnTo>
                <a:lnTo>
                  <a:pt x="5953529" y="2679700"/>
                </a:lnTo>
                <a:lnTo>
                  <a:pt x="5978267" y="2717800"/>
                </a:lnTo>
                <a:lnTo>
                  <a:pt x="6002072" y="2768600"/>
                </a:lnTo>
                <a:lnTo>
                  <a:pt x="6024944" y="2806700"/>
                </a:lnTo>
                <a:lnTo>
                  <a:pt x="6046883" y="2844800"/>
                </a:lnTo>
                <a:lnTo>
                  <a:pt x="6067890" y="2895600"/>
                </a:lnTo>
                <a:lnTo>
                  <a:pt x="6087963" y="2933700"/>
                </a:lnTo>
                <a:lnTo>
                  <a:pt x="6107103" y="2984500"/>
                </a:lnTo>
                <a:lnTo>
                  <a:pt x="6125311" y="3022600"/>
                </a:lnTo>
                <a:lnTo>
                  <a:pt x="6142585" y="3073400"/>
                </a:lnTo>
                <a:lnTo>
                  <a:pt x="6158926" y="3111500"/>
                </a:lnTo>
                <a:lnTo>
                  <a:pt x="6174333" y="3162300"/>
                </a:lnTo>
                <a:lnTo>
                  <a:pt x="6188808" y="3213100"/>
                </a:lnTo>
                <a:lnTo>
                  <a:pt x="6202348" y="3263900"/>
                </a:lnTo>
                <a:lnTo>
                  <a:pt x="6214956" y="3302000"/>
                </a:lnTo>
                <a:lnTo>
                  <a:pt x="6226630" y="3352800"/>
                </a:lnTo>
                <a:lnTo>
                  <a:pt x="6237370" y="3403600"/>
                </a:lnTo>
                <a:lnTo>
                  <a:pt x="6247177" y="3454400"/>
                </a:lnTo>
                <a:lnTo>
                  <a:pt x="6256050" y="3505200"/>
                </a:lnTo>
                <a:lnTo>
                  <a:pt x="6263989" y="3556000"/>
                </a:lnTo>
                <a:lnTo>
                  <a:pt x="6270995" y="3606800"/>
                </a:lnTo>
                <a:lnTo>
                  <a:pt x="6277066" y="3657600"/>
                </a:lnTo>
                <a:lnTo>
                  <a:pt x="6282204" y="3708400"/>
                </a:lnTo>
                <a:lnTo>
                  <a:pt x="6286408" y="3771900"/>
                </a:lnTo>
                <a:lnTo>
                  <a:pt x="6289677" y="3822700"/>
                </a:lnTo>
                <a:lnTo>
                  <a:pt x="6292013" y="3873500"/>
                </a:lnTo>
                <a:lnTo>
                  <a:pt x="6293414" y="3937000"/>
                </a:lnTo>
                <a:lnTo>
                  <a:pt x="6293881" y="3987800"/>
                </a:lnTo>
                <a:lnTo>
                  <a:pt x="6293414" y="4038600"/>
                </a:lnTo>
                <a:lnTo>
                  <a:pt x="6292013" y="4102100"/>
                </a:lnTo>
                <a:lnTo>
                  <a:pt x="6289677" y="4152900"/>
                </a:lnTo>
                <a:lnTo>
                  <a:pt x="6286408" y="4203700"/>
                </a:lnTo>
                <a:lnTo>
                  <a:pt x="6282204" y="4267200"/>
                </a:lnTo>
                <a:lnTo>
                  <a:pt x="6277066" y="4318000"/>
                </a:lnTo>
                <a:lnTo>
                  <a:pt x="6270995" y="4368800"/>
                </a:lnTo>
                <a:lnTo>
                  <a:pt x="6263989" y="4419600"/>
                </a:lnTo>
                <a:lnTo>
                  <a:pt x="6256050" y="4470400"/>
                </a:lnTo>
                <a:lnTo>
                  <a:pt x="6247177" y="4521200"/>
                </a:lnTo>
                <a:lnTo>
                  <a:pt x="6237370" y="4572000"/>
                </a:lnTo>
                <a:lnTo>
                  <a:pt x="6226630" y="4622800"/>
                </a:lnTo>
                <a:lnTo>
                  <a:pt x="6214956" y="4673600"/>
                </a:lnTo>
                <a:lnTo>
                  <a:pt x="6202348" y="4711700"/>
                </a:lnTo>
                <a:lnTo>
                  <a:pt x="6188808" y="4762500"/>
                </a:lnTo>
                <a:lnTo>
                  <a:pt x="6174333" y="4813300"/>
                </a:lnTo>
                <a:lnTo>
                  <a:pt x="6158926" y="4864100"/>
                </a:lnTo>
                <a:lnTo>
                  <a:pt x="6142585" y="4902200"/>
                </a:lnTo>
                <a:lnTo>
                  <a:pt x="6125311" y="4953000"/>
                </a:lnTo>
                <a:lnTo>
                  <a:pt x="6107103" y="4991100"/>
                </a:lnTo>
                <a:lnTo>
                  <a:pt x="6087963" y="5041900"/>
                </a:lnTo>
                <a:lnTo>
                  <a:pt x="6067890" y="5080000"/>
                </a:lnTo>
                <a:lnTo>
                  <a:pt x="6046883" y="5130800"/>
                </a:lnTo>
                <a:lnTo>
                  <a:pt x="6024944" y="5168900"/>
                </a:lnTo>
                <a:lnTo>
                  <a:pt x="6002072" y="5207000"/>
                </a:lnTo>
                <a:lnTo>
                  <a:pt x="5978267" y="5257800"/>
                </a:lnTo>
                <a:lnTo>
                  <a:pt x="5953529" y="5295900"/>
                </a:lnTo>
                <a:lnTo>
                  <a:pt x="5927859" y="5334000"/>
                </a:lnTo>
                <a:lnTo>
                  <a:pt x="5901256" y="5372100"/>
                </a:lnTo>
                <a:lnTo>
                  <a:pt x="5873720" y="5410200"/>
                </a:lnTo>
                <a:lnTo>
                  <a:pt x="5845252" y="5448300"/>
                </a:lnTo>
                <a:lnTo>
                  <a:pt x="5815851" y="5486400"/>
                </a:lnTo>
                <a:lnTo>
                  <a:pt x="5785518" y="5524500"/>
                </a:lnTo>
                <a:lnTo>
                  <a:pt x="5754253" y="5562600"/>
                </a:lnTo>
                <a:lnTo>
                  <a:pt x="5722056" y="5600700"/>
                </a:lnTo>
                <a:lnTo>
                  <a:pt x="5688926" y="5638800"/>
                </a:lnTo>
                <a:lnTo>
                  <a:pt x="5654998" y="5664200"/>
                </a:lnTo>
                <a:lnTo>
                  <a:pt x="5620446" y="5702300"/>
                </a:lnTo>
                <a:lnTo>
                  <a:pt x="5585269" y="5740400"/>
                </a:lnTo>
                <a:lnTo>
                  <a:pt x="5549468" y="5765800"/>
                </a:lnTo>
                <a:lnTo>
                  <a:pt x="5513041" y="5803900"/>
                </a:lnTo>
                <a:lnTo>
                  <a:pt x="5475989" y="5829300"/>
                </a:lnTo>
                <a:lnTo>
                  <a:pt x="5438312" y="5854700"/>
                </a:lnTo>
                <a:lnTo>
                  <a:pt x="5400010" y="5880100"/>
                </a:lnTo>
                <a:lnTo>
                  <a:pt x="5361083" y="5918200"/>
                </a:lnTo>
                <a:lnTo>
                  <a:pt x="5281352" y="5969000"/>
                </a:lnTo>
                <a:lnTo>
                  <a:pt x="5240548" y="5981700"/>
                </a:lnTo>
                <a:lnTo>
                  <a:pt x="5199119" y="6007100"/>
                </a:lnTo>
                <a:lnTo>
                  <a:pt x="5114382" y="6057900"/>
                </a:lnTo>
                <a:lnTo>
                  <a:pt x="5071075" y="6070600"/>
                </a:lnTo>
                <a:lnTo>
                  <a:pt x="5027142" y="6096000"/>
                </a:lnTo>
                <a:lnTo>
                  <a:pt x="4937398" y="6121400"/>
                </a:lnTo>
                <a:lnTo>
                  <a:pt x="4891587" y="6146800"/>
                </a:lnTo>
                <a:lnTo>
                  <a:pt x="4798085" y="6172200"/>
                </a:lnTo>
                <a:lnTo>
                  <a:pt x="4553364" y="6235700"/>
                </a:lnTo>
                <a:lnTo>
                  <a:pt x="4502540" y="6235700"/>
                </a:lnTo>
                <a:lnTo>
                  <a:pt x="4451088" y="6248400"/>
                </a:lnTo>
                <a:lnTo>
                  <a:pt x="4399009" y="6248400"/>
                </a:lnTo>
                <a:lnTo>
                  <a:pt x="4346303" y="6261100"/>
                </a:lnTo>
                <a:lnTo>
                  <a:pt x="4184421" y="6261100"/>
                </a:lnTo>
                <a:lnTo>
                  <a:pt x="4129206" y="6273800"/>
                </a:lnTo>
                <a:lnTo>
                  <a:pt x="7330923" y="6273800"/>
                </a:lnTo>
                <a:lnTo>
                  <a:pt x="7330923" y="1701800"/>
                </a:lnTo>
                <a:close/>
              </a:path>
              <a:path w="7331075" h="7962900">
                <a:moveTo>
                  <a:pt x="4852305" y="63500"/>
                </a:moveTo>
                <a:lnTo>
                  <a:pt x="3285143" y="63500"/>
                </a:lnTo>
                <a:lnTo>
                  <a:pt x="3185085" y="88900"/>
                </a:lnTo>
                <a:lnTo>
                  <a:pt x="4951868" y="88900"/>
                </a:lnTo>
                <a:lnTo>
                  <a:pt x="4852305" y="63500"/>
                </a:lnTo>
                <a:close/>
              </a:path>
              <a:path w="7331075" h="7962900">
                <a:moveTo>
                  <a:pt x="4751732" y="50800"/>
                </a:moveTo>
                <a:lnTo>
                  <a:pt x="3386387" y="50800"/>
                </a:lnTo>
                <a:lnTo>
                  <a:pt x="3335617" y="63500"/>
                </a:lnTo>
                <a:lnTo>
                  <a:pt x="4802145" y="63500"/>
                </a:lnTo>
                <a:lnTo>
                  <a:pt x="4751732" y="50800"/>
                </a:lnTo>
                <a:close/>
              </a:path>
              <a:path w="7331075" h="7962900">
                <a:moveTo>
                  <a:pt x="4650148" y="38100"/>
                </a:moveTo>
                <a:lnTo>
                  <a:pt x="3488816" y="38100"/>
                </a:lnTo>
                <a:lnTo>
                  <a:pt x="3437453" y="50800"/>
                </a:lnTo>
                <a:lnTo>
                  <a:pt x="4701066" y="50800"/>
                </a:lnTo>
                <a:lnTo>
                  <a:pt x="4650148" y="38100"/>
                </a:lnTo>
                <a:close/>
              </a:path>
              <a:path w="7331075" h="7962900">
                <a:moveTo>
                  <a:pt x="4547552" y="25400"/>
                </a:moveTo>
                <a:lnTo>
                  <a:pt x="3592430" y="25400"/>
                </a:lnTo>
                <a:lnTo>
                  <a:pt x="3540475" y="38100"/>
                </a:lnTo>
                <a:lnTo>
                  <a:pt x="4598976" y="38100"/>
                </a:lnTo>
                <a:lnTo>
                  <a:pt x="4547552" y="25400"/>
                </a:lnTo>
                <a:close/>
              </a:path>
              <a:path w="7331075" h="7962900">
                <a:moveTo>
                  <a:pt x="4391764" y="12700"/>
                </a:moveTo>
                <a:lnTo>
                  <a:pt x="3750074" y="12700"/>
                </a:lnTo>
                <a:lnTo>
                  <a:pt x="3697230" y="25400"/>
                </a:lnTo>
                <a:lnTo>
                  <a:pt x="4443946" y="25400"/>
                </a:lnTo>
                <a:lnTo>
                  <a:pt x="4391764" y="12700"/>
                </a:lnTo>
                <a:close/>
              </a:path>
              <a:path w="7331075" h="7962900">
                <a:moveTo>
                  <a:pt x="4073362" y="0"/>
                </a:moveTo>
                <a:lnTo>
                  <a:pt x="4018740" y="12700"/>
                </a:lnTo>
                <a:lnTo>
                  <a:pt x="4127061" y="12700"/>
                </a:lnTo>
                <a:lnTo>
                  <a:pt x="4073362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924016"/>
            <a:ext cx="7397115" cy="2385060"/>
          </a:xfrm>
          <a:custGeom>
            <a:avLst/>
            <a:gdLst/>
            <a:ahLst/>
            <a:cxnLst/>
            <a:rect l="l" t="t" r="r" b="b"/>
            <a:pathLst>
              <a:path w="7397115" h="2385059">
                <a:moveTo>
                  <a:pt x="5295272" y="0"/>
                </a:moveTo>
                <a:lnTo>
                  <a:pt x="0" y="0"/>
                </a:lnTo>
                <a:lnTo>
                  <a:pt x="0" y="758455"/>
                </a:lnTo>
                <a:lnTo>
                  <a:pt x="26446" y="829996"/>
                </a:lnTo>
                <a:lnTo>
                  <a:pt x="45040" y="879519"/>
                </a:lnTo>
                <a:lnTo>
                  <a:pt x="63773" y="928824"/>
                </a:lnTo>
                <a:lnTo>
                  <a:pt x="82673" y="977988"/>
                </a:lnTo>
                <a:lnTo>
                  <a:pt x="101730" y="1026983"/>
                </a:lnTo>
                <a:lnTo>
                  <a:pt x="120944" y="1075810"/>
                </a:lnTo>
                <a:lnTo>
                  <a:pt x="140316" y="1124469"/>
                </a:lnTo>
                <a:lnTo>
                  <a:pt x="159844" y="1172957"/>
                </a:lnTo>
                <a:lnTo>
                  <a:pt x="179529" y="1221276"/>
                </a:lnTo>
                <a:lnTo>
                  <a:pt x="199370" y="1269424"/>
                </a:lnTo>
                <a:lnTo>
                  <a:pt x="219367" y="1317400"/>
                </a:lnTo>
                <a:lnTo>
                  <a:pt x="239520" y="1365205"/>
                </a:lnTo>
                <a:lnTo>
                  <a:pt x="259829" y="1412837"/>
                </a:lnTo>
                <a:lnTo>
                  <a:pt x="280293" y="1460296"/>
                </a:lnTo>
                <a:lnTo>
                  <a:pt x="300913" y="1507581"/>
                </a:lnTo>
                <a:lnTo>
                  <a:pt x="321687" y="1554693"/>
                </a:lnTo>
                <a:lnTo>
                  <a:pt x="342616" y="1601629"/>
                </a:lnTo>
                <a:lnTo>
                  <a:pt x="363700" y="1648391"/>
                </a:lnTo>
                <a:lnTo>
                  <a:pt x="384938" y="1694976"/>
                </a:lnTo>
                <a:lnTo>
                  <a:pt x="406331" y="1741385"/>
                </a:lnTo>
                <a:lnTo>
                  <a:pt x="427877" y="1787617"/>
                </a:lnTo>
                <a:lnTo>
                  <a:pt x="449577" y="1833671"/>
                </a:lnTo>
                <a:lnTo>
                  <a:pt x="471430" y="1879547"/>
                </a:lnTo>
                <a:lnTo>
                  <a:pt x="493437" y="1925244"/>
                </a:lnTo>
                <a:lnTo>
                  <a:pt x="515596" y="1970762"/>
                </a:lnTo>
                <a:lnTo>
                  <a:pt x="537909" y="2016100"/>
                </a:lnTo>
                <a:lnTo>
                  <a:pt x="560374" y="2061257"/>
                </a:lnTo>
                <a:lnTo>
                  <a:pt x="582992" y="2106233"/>
                </a:lnTo>
                <a:lnTo>
                  <a:pt x="605761" y="2151028"/>
                </a:lnTo>
                <a:lnTo>
                  <a:pt x="628683" y="2195640"/>
                </a:lnTo>
                <a:lnTo>
                  <a:pt x="651756" y="2240070"/>
                </a:lnTo>
                <a:lnTo>
                  <a:pt x="674981" y="2284316"/>
                </a:lnTo>
                <a:lnTo>
                  <a:pt x="698357" y="2328378"/>
                </a:lnTo>
                <a:lnTo>
                  <a:pt x="721885" y="2372256"/>
                </a:lnTo>
                <a:lnTo>
                  <a:pt x="728541" y="2384539"/>
                </a:lnTo>
                <a:lnTo>
                  <a:pt x="7396624" y="2384539"/>
                </a:lnTo>
                <a:lnTo>
                  <a:pt x="7369474" y="2367710"/>
                </a:lnTo>
                <a:lnTo>
                  <a:pt x="7327121" y="2340934"/>
                </a:lnTo>
                <a:lnTo>
                  <a:pt x="7285075" y="2313825"/>
                </a:lnTo>
                <a:lnTo>
                  <a:pt x="7243339" y="2286383"/>
                </a:lnTo>
                <a:lnTo>
                  <a:pt x="7201911" y="2258610"/>
                </a:lnTo>
                <a:lnTo>
                  <a:pt x="7160792" y="2230506"/>
                </a:lnTo>
                <a:lnTo>
                  <a:pt x="7119982" y="2202070"/>
                </a:lnTo>
                <a:lnTo>
                  <a:pt x="7079483" y="2173304"/>
                </a:lnTo>
                <a:lnTo>
                  <a:pt x="7039293" y="2144207"/>
                </a:lnTo>
                <a:lnTo>
                  <a:pt x="6999415" y="2114780"/>
                </a:lnTo>
                <a:lnTo>
                  <a:pt x="6959847" y="2085023"/>
                </a:lnTo>
                <a:lnTo>
                  <a:pt x="6920591" y="2054937"/>
                </a:lnTo>
                <a:lnTo>
                  <a:pt x="6881647" y="2024522"/>
                </a:lnTo>
                <a:lnTo>
                  <a:pt x="6843015" y="1993778"/>
                </a:lnTo>
                <a:lnTo>
                  <a:pt x="6804695" y="1962705"/>
                </a:lnTo>
                <a:lnTo>
                  <a:pt x="6766688" y="1931305"/>
                </a:lnTo>
                <a:lnTo>
                  <a:pt x="6728994" y="1899577"/>
                </a:lnTo>
                <a:lnTo>
                  <a:pt x="6691615" y="1867521"/>
                </a:lnTo>
                <a:lnTo>
                  <a:pt x="6654549" y="1835138"/>
                </a:lnTo>
                <a:lnTo>
                  <a:pt x="6617797" y="1802429"/>
                </a:lnTo>
                <a:lnTo>
                  <a:pt x="6581361" y="1769393"/>
                </a:lnTo>
                <a:lnTo>
                  <a:pt x="6545239" y="1736032"/>
                </a:lnTo>
                <a:lnTo>
                  <a:pt x="6509433" y="1702345"/>
                </a:lnTo>
                <a:lnTo>
                  <a:pt x="6473943" y="1668332"/>
                </a:lnTo>
                <a:lnTo>
                  <a:pt x="6438770" y="1633994"/>
                </a:lnTo>
                <a:lnTo>
                  <a:pt x="6403913" y="1599332"/>
                </a:lnTo>
                <a:lnTo>
                  <a:pt x="6369373" y="1564345"/>
                </a:lnTo>
                <a:lnTo>
                  <a:pt x="6335150" y="1529035"/>
                </a:lnTo>
                <a:lnTo>
                  <a:pt x="6301245" y="1493401"/>
                </a:lnTo>
                <a:lnTo>
                  <a:pt x="6267659" y="1457443"/>
                </a:lnTo>
                <a:lnTo>
                  <a:pt x="6234390" y="1421163"/>
                </a:lnTo>
                <a:lnTo>
                  <a:pt x="6201441" y="1384560"/>
                </a:lnTo>
                <a:lnTo>
                  <a:pt x="6168811" y="1347635"/>
                </a:lnTo>
                <a:lnTo>
                  <a:pt x="6136501" y="1310387"/>
                </a:lnTo>
                <a:lnTo>
                  <a:pt x="6104511" y="1272819"/>
                </a:lnTo>
                <a:lnTo>
                  <a:pt x="6072841" y="1234929"/>
                </a:lnTo>
                <a:lnTo>
                  <a:pt x="6041493" y="1196718"/>
                </a:lnTo>
                <a:lnTo>
                  <a:pt x="6010465" y="1158186"/>
                </a:lnTo>
                <a:lnTo>
                  <a:pt x="5979759" y="1119335"/>
                </a:lnTo>
                <a:lnTo>
                  <a:pt x="5949375" y="1080163"/>
                </a:lnTo>
                <a:lnTo>
                  <a:pt x="5919313" y="1040672"/>
                </a:lnTo>
                <a:lnTo>
                  <a:pt x="5889573" y="1000862"/>
                </a:lnTo>
                <a:lnTo>
                  <a:pt x="5860157" y="960733"/>
                </a:lnTo>
                <a:lnTo>
                  <a:pt x="5831065" y="920285"/>
                </a:lnTo>
                <a:lnTo>
                  <a:pt x="5802278" y="879493"/>
                </a:lnTo>
                <a:lnTo>
                  <a:pt x="5773851" y="838436"/>
                </a:lnTo>
                <a:lnTo>
                  <a:pt x="5745731" y="797035"/>
                </a:lnTo>
                <a:lnTo>
                  <a:pt x="5717936" y="755316"/>
                </a:lnTo>
                <a:lnTo>
                  <a:pt x="5690466" y="713281"/>
                </a:lnTo>
                <a:lnTo>
                  <a:pt x="5663322" y="670930"/>
                </a:lnTo>
                <a:lnTo>
                  <a:pt x="5636504" y="628262"/>
                </a:lnTo>
                <a:lnTo>
                  <a:pt x="5610012" y="585279"/>
                </a:lnTo>
                <a:lnTo>
                  <a:pt x="5583847" y="541980"/>
                </a:lnTo>
                <a:lnTo>
                  <a:pt x="5558010" y="498366"/>
                </a:lnTo>
                <a:lnTo>
                  <a:pt x="5532500" y="454438"/>
                </a:lnTo>
                <a:lnTo>
                  <a:pt x="5507318" y="410194"/>
                </a:lnTo>
                <a:lnTo>
                  <a:pt x="5482464" y="365637"/>
                </a:lnTo>
                <a:lnTo>
                  <a:pt x="5457939" y="320766"/>
                </a:lnTo>
                <a:lnTo>
                  <a:pt x="5433743" y="275582"/>
                </a:lnTo>
                <a:lnTo>
                  <a:pt x="5409877" y="230085"/>
                </a:lnTo>
                <a:lnTo>
                  <a:pt x="5386340" y="184275"/>
                </a:lnTo>
                <a:lnTo>
                  <a:pt x="5363134" y="138152"/>
                </a:lnTo>
                <a:lnTo>
                  <a:pt x="5295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6786" y="9761823"/>
            <a:ext cx="2336800" cy="616585"/>
          </a:xfrm>
          <a:custGeom>
            <a:avLst/>
            <a:gdLst/>
            <a:ahLst/>
            <a:cxnLst/>
            <a:rect l="l" t="t" r="r" b="b"/>
            <a:pathLst>
              <a:path w="2336800" h="616584">
                <a:moveTo>
                  <a:pt x="216506" y="121535"/>
                </a:moveTo>
                <a:lnTo>
                  <a:pt x="166924" y="127263"/>
                </a:lnTo>
                <a:lnTo>
                  <a:pt x="121377" y="143573"/>
                </a:lnTo>
                <a:lnTo>
                  <a:pt x="81174" y="169157"/>
                </a:lnTo>
                <a:lnTo>
                  <a:pt x="47625" y="202705"/>
                </a:lnTo>
                <a:lnTo>
                  <a:pt x="22040" y="242908"/>
                </a:lnTo>
                <a:lnTo>
                  <a:pt x="5728" y="288457"/>
                </a:lnTo>
                <a:lnTo>
                  <a:pt x="0" y="338042"/>
                </a:lnTo>
                <a:lnTo>
                  <a:pt x="0" y="610997"/>
                </a:lnTo>
                <a:lnTo>
                  <a:pt x="97431" y="610997"/>
                </a:lnTo>
                <a:lnTo>
                  <a:pt x="97431" y="338042"/>
                </a:lnTo>
                <a:lnTo>
                  <a:pt x="106804" y="291735"/>
                </a:lnTo>
                <a:lnTo>
                  <a:pt x="132349" y="253881"/>
                </a:lnTo>
                <a:lnTo>
                  <a:pt x="170203" y="228338"/>
                </a:lnTo>
                <a:lnTo>
                  <a:pt x="216506" y="218967"/>
                </a:lnTo>
                <a:lnTo>
                  <a:pt x="395736" y="218967"/>
                </a:lnTo>
                <a:lnTo>
                  <a:pt x="385387" y="202705"/>
                </a:lnTo>
                <a:lnTo>
                  <a:pt x="351838" y="169157"/>
                </a:lnTo>
                <a:lnTo>
                  <a:pt x="311635" y="143573"/>
                </a:lnTo>
                <a:lnTo>
                  <a:pt x="266088" y="127263"/>
                </a:lnTo>
                <a:lnTo>
                  <a:pt x="216506" y="121535"/>
                </a:lnTo>
                <a:close/>
              </a:path>
              <a:path w="2336800" h="616584">
                <a:moveTo>
                  <a:pt x="395736" y="218967"/>
                </a:moveTo>
                <a:lnTo>
                  <a:pt x="216506" y="218967"/>
                </a:lnTo>
                <a:lnTo>
                  <a:pt x="262813" y="228338"/>
                </a:lnTo>
                <a:lnTo>
                  <a:pt x="300667" y="253881"/>
                </a:lnTo>
                <a:lnTo>
                  <a:pt x="326209" y="291735"/>
                </a:lnTo>
                <a:lnTo>
                  <a:pt x="335581" y="338042"/>
                </a:lnTo>
                <a:lnTo>
                  <a:pt x="335581" y="610997"/>
                </a:lnTo>
                <a:lnTo>
                  <a:pt x="433012" y="610997"/>
                </a:lnTo>
                <a:lnTo>
                  <a:pt x="433012" y="338042"/>
                </a:lnTo>
                <a:lnTo>
                  <a:pt x="427284" y="288457"/>
                </a:lnTo>
                <a:lnTo>
                  <a:pt x="410972" y="242908"/>
                </a:lnTo>
                <a:lnTo>
                  <a:pt x="395736" y="218967"/>
                </a:lnTo>
                <a:close/>
              </a:path>
              <a:path w="2336800" h="616584">
                <a:moveTo>
                  <a:pt x="768709" y="127074"/>
                </a:moveTo>
                <a:lnTo>
                  <a:pt x="671288" y="127074"/>
                </a:lnTo>
                <a:lnTo>
                  <a:pt x="671288" y="400029"/>
                </a:lnTo>
                <a:lnTo>
                  <a:pt x="677016" y="449614"/>
                </a:lnTo>
                <a:lnTo>
                  <a:pt x="693326" y="495163"/>
                </a:lnTo>
                <a:lnTo>
                  <a:pt x="718910" y="535366"/>
                </a:lnTo>
                <a:lnTo>
                  <a:pt x="752458" y="568914"/>
                </a:lnTo>
                <a:lnTo>
                  <a:pt x="792661" y="594498"/>
                </a:lnTo>
                <a:lnTo>
                  <a:pt x="838210" y="610808"/>
                </a:lnTo>
                <a:lnTo>
                  <a:pt x="887794" y="616536"/>
                </a:lnTo>
                <a:lnTo>
                  <a:pt x="937376" y="610808"/>
                </a:lnTo>
                <a:lnTo>
                  <a:pt x="982923" y="594498"/>
                </a:lnTo>
                <a:lnTo>
                  <a:pt x="1023126" y="568914"/>
                </a:lnTo>
                <a:lnTo>
                  <a:pt x="1056676" y="535366"/>
                </a:lnTo>
                <a:lnTo>
                  <a:pt x="1067018" y="519115"/>
                </a:lnTo>
                <a:lnTo>
                  <a:pt x="887794" y="519115"/>
                </a:lnTo>
                <a:lnTo>
                  <a:pt x="841486" y="509741"/>
                </a:lnTo>
                <a:lnTo>
                  <a:pt x="803628" y="484195"/>
                </a:lnTo>
                <a:lnTo>
                  <a:pt x="778082" y="446338"/>
                </a:lnTo>
                <a:lnTo>
                  <a:pt x="768709" y="400029"/>
                </a:lnTo>
                <a:lnTo>
                  <a:pt x="768709" y="127074"/>
                </a:lnTo>
                <a:close/>
              </a:path>
              <a:path w="2336800" h="616584">
                <a:moveTo>
                  <a:pt x="1104301" y="127074"/>
                </a:moveTo>
                <a:lnTo>
                  <a:pt x="1006869" y="127074"/>
                </a:lnTo>
                <a:lnTo>
                  <a:pt x="1006869" y="400029"/>
                </a:lnTo>
                <a:lnTo>
                  <a:pt x="997496" y="446338"/>
                </a:lnTo>
                <a:lnTo>
                  <a:pt x="971952" y="484195"/>
                </a:lnTo>
                <a:lnTo>
                  <a:pt x="934097" y="509741"/>
                </a:lnTo>
                <a:lnTo>
                  <a:pt x="887794" y="519115"/>
                </a:lnTo>
                <a:lnTo>
                  <a:pt x="1067018" y="519115"/>
                </a:lnTo>
                <a:lnTo>
                  <a:pt x="1082261" y="495163"/>
                </a:lnTo>
                <a:lnTo>
                  <a:pt x="1098573" y="449614"/>
                </a:lnTo>
                <a:lnTo>
                  <a:pt x="1104301" y="400029"/>
                </a:lnTo>
                <a:lnTo>
                  <a:pt x="1104301" y="127074"/>
                </a:lnTo>
                <a:close/>
              </a:path>
              <a:path w="2336800" h="616584">
                <a:moveTo>
                  <a:pt x="1269793" y="0"/>
                </a:moveTo>
                <a:lnTo>
                  <a:pt x="1172362" y="0"/>
                </a:lnTo>
                <a:lnTo>
                  <a:pt x="1172362" y="373391"/>
                </a:lnTo>
                <a:lnTo>
                  <a:pt x="1177311" y="422339"/>
                </a:lnTo>
                <a:lnTo>
                  <a:pt x="1191503" y="467958"/>
                </a:lnTo>
                <a:lnTo>
                  <a:pt x="1213952" y="509263"/>
                </a:lnTo>
                <a:lnTo>
                  <a:pt x="1243671" y="545268"/>
                </a:lnTo>
                <a:lnTo>
                  <a:pt x="1279676" y="574988"/>
                </a:lnTo>
                <a:lnTo>
                  <a:pt x="1320981" y="597436"/>
                </a:lnTo>
                <a:lnTo>
                  <a:pt x="1366600" y="611628"/>
                </a:lnTo>
                <a:lnTo>
                  <a:pt x="1415548" y="616578"/>
                </a:lnTo>
                <a:lnTo>
                  <a:pt x="1464499" y="611628"/>
                </a:lnTo>
                <a:lnTo>
                  <a:pt x="1510121" y="597436"/>
                </a:lnTo>
                <a:lnTo>
                  <a:pt x="1551428" y="574988"/>
                </a:lnTo>
                <a:lnTo>
                  <a:pt x="1587434" y="545268"/>
                </a:lnTo>
                <a:lnTo>
                  <a:pt x="1608997" y="519146"/>
                </a:lnTo>
                <a:lnTo>
                  <a:pt x="1415548" y="519146"/>
                </a:lnTo>
                <a:lnTo>
                  <a:pt x="1369526" y="511702"/>
                </a:lnTo>
                <a:lnTo>
                  <a:pt x="1329521" y="490985"/>
                </a:lnTo>
                <a:lnTo>
                  <a:pt x="1297951" y="459414"/>
                </a:lnTo>
                <a:lnTo>
                  <a:pt x="1277236" y="419410"/>
                </a:lnTo>
                <a:lnTo>
                  <a:pt x="1269793" y="373391"/>
                </a:lnTo>
                <a:lnTo>
                  <a:pt x="1277236" y="327368"/>
                </a:lnTo>
                <a:lnTo>
                  <a:pt x="1297951" y="287360"/>
                </a:lnTo>
                <a:lnTo>
                  <a:pt x="1329521" y="255788"/>
                </a:lnTo>
                <a:lnTo>
                  <a:pt x="1369526" y="235070"/>
                </a:lnTo>
                <a:lnTo>
                  <a:pt x="1415548" y="227626"/>
                </a:lnTo>
                <a:lnTo>
                  <a:pt x="1608995" y="227626"/>
                </a:lnTo>
                <a:lnTo>
                  <a:pt x="1587434" y="201505"/>
                </a:lnTo>
                <a:lnTo>
                  <a:pt x="1559978" y="178842"/>
                </a:lnTo>
                <a:lnTo>
                  <a:pt x="1269793" y="178842"/>
                </a:lnTo>
                <a:lnTo>
                  <a:pt x="1269793" y="0"/>
                </a:lnTo>
                <a:close/>
              </a:path>
              <a:path w="2336800" h="616584">
                <a:moveTo>
                  <a:pt x="1608995" y="227626"/>
                </a:moveTo>
                <a:lnTo>
                  <a:pt x="1415548" y="227626"/>
                </a:lnTo>
                <a:lnTo>
                  <a:pt x="1461571" y="235070"/>
                </a:lnTo>
                <a:lnTo>
                  <a:pt x="1501579" y="255788"/>
                </a:lnTo>
                <a:lnTo>
                  <a:pt x="1533152" y="287360"/>
                </a:lnTo>
                <a:lnTo>
                  <a:pt x="1553870" y="327368"/>
                </a:lnTo>
                <a:lnTo>
                  <a:pt x="1561313" y="373391"/>
                </a:lnTo>
                <a:lnTo>
                  <a:pt x="1553870" y="419410"/>
                </a:lnTo>
                <a:lnTo>
                  <a:pt x="1533152" y="459414"/>
                </a:lnTo>
                <a:lnTo>
                  <a:pt x="1501579" y="490985"/>
                </a:lnTo>
                <a:lnTo>
                  <a:pt x="1461571" y="511702"/>
                </a:lnTo>
                <a:lnTo>
                  <a:pt x="1415548" y="519146"/>
                </a:lnTo>
                <a:lnTo>
                  <a:pt x="1608997" y="519146"/>
                </a:lnTo>
                <a:lnTo>
                  <a:pt x="1617154" y="509263"/>
                </a:lnTo>
                <a:lnTo>
                  <a:pt x="1639603" y="467958"/>
                </a:lnTo>
                <a:lnTo>
                  <a:pt x="1653795" y="422339"/>
                </a:lnTo>
                <a:lnTo>
                  <a:pt x="1658745" y="373391"/>
                </a:lnTo>
                <a:lnTo>
                  <a:pt x="1653795" y="324440"/>
                </a:lnTo>
                <a:lnTo>
                  <a:pt x="1639603" y="278818"/>
                </a:lnTo>
                <a:lnTo>
                  <a:pt x="1617154" y="237511"/>
                </a:lnTo>
                <a:lnTo>
                  <a:pt x="1608995" y="227626"/>
                </a:lnTo>
                <a:close/>
              </a:path>
              <a:path w="2336800" h="616584">
                <a:moveTo>
                  <a:pt x="1415548" y="130194"/>
                </a:moveTo>
                <a:lnTo>
                  <a:pt x="1375444" y="133502"/>
                </a:lnTo>
                <a:lnTo>
                  <a:pt x="1337429" y="143068"/>
                </a:lnTo>
                <a:lnTo>
                  <a:pt x="1302034" y="158360"/>
                </a:lnTo>
                <a:lnTo>
                  <a:pt x="1269793" y="178842"/>
                </a:lnTo>
                <a:lnTo>
                  <a:pt x="1559978" y="178842"/>
                </a:lnTo>
                <a:lnTo>
                  <a:pt x="1551428" y="171785"/>
                </a:lnTo>
                <a:lnTo>
                  <a:pt x="1510121" y="149336"/>
                </a:lnTo>
                <a:lnTo>
                  <a:pt x="1464499" y="135144"/>
                </a:lnTo>
                <a:lnTo>
                  <a:pt x="1415548" y="130194"/>
                </a:lnTo>
                <a:close/>
              </a:path>
              <a:path w="2336800" h="616584">
                <a:moveTo>
                  <a:pt x="2336546" y="131545"/>
                </a:moveTo>
                <a:lnTo>
                  <a:pt x="1902088" y="131545"/>
                </a:lnTo>
                <a:lnTo>
                  <a:pt x="1902088" y="228977"/>
                </a:lnTo>
                <a:lnTo>
                  <a:pt x="2206288" y="228977"/>
                </a:lnTo>
                <a:lnTo>
                  <a:pt x="1902088" y="493524"/>
                </a:lnTo>
                <a:lnTo>
                  <a:pt x="1902088" y="606798"/>
                </a:lnTo>
                <a:lnTo>
                  <a:pt x="2336546" y="606798"/>
                </a:lnTo>
                <a:lnTo>
                  <a:pt x="2336546" y="509366"/>
                </a:lnTo>
                <a:lnTo>
                  <a:pt x="2032346" y="509366"/>
                </a:lnTo>
                <a:lnTo>
                  <a:pt x="2336546" y="244819"/>
                </a:lnTo>
                <a:lnTo>
                  <a:pt x="2336546" y="131545"/>
                </a:lnTo>
                <a:close/>
              </a:path>
              <a:path w="2336800" h="616584">
                <a:moveTo>
                  <a:pt x="1822970" y="127074"/>
                </a:moveTo>
                <a:lnTo>
                  <a:pt x="1725539" y="127074"/>
                </a:lnTo>
                <a:lnTo>
                  <a:pt x="1725539" y="610997"/>
                </a:lnTo>
                <a:lnTo>
                  <a:pt x="1822970" y="610997"/>
                </a:lnTo>
                <a:lnTo>
                  <a:pt x="1822970" y="127074"/>
                </a:lnTo>
                <a:close/>
              </a:path>
              <a:path w="2336800" h="616584">
                <a:moveTo>
                  <a:pt x="602358" y="127074"/>
                </a:moveTo>
                <a:lnTo>
                  <a:pt x="504927" y="127074"/>
                </a:lnTo>
                <a:lnTo>
                  <a:pt x="504927" y="610997"/>
                </a:lnTo>
                <a:lnTo>
                  <a:pt x="602358" y="610997"/>
                </a:lnTo>
                <a:lnTo>
                  <a:pt x="602358" y="127074"/>
                </a:lnTo>
                <a:close/>
              </a:path>
            </a:pathLst>
          </a:custGeom>
          <a:solidFill>
            <a:srgbClr val="141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0969" y="9991664"/>
            <a:ext cx="117608" cy="11760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80969" y="10245399"/>
            <a:ext cx="117608" cy="11760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002260" y="2801849"/>
            <a:ext cx="7273290" cy="22743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7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Manual</a:t>
            </a:r>
            <a:endParaRPr sz="14700" dirty="0">
              <a:latin typeface="Objective" pitchFamily="2" charset="77"/>
              <a:cs typeface="Tahoma"/>
            </a:endParaRPr>
          </a:p>
        </p:txBody>
      </p:sp>
      <p:pic>
        <p:nvPicPr>
          <p:cNvPr id="21" name="Imagen 20" descr="Mano sosteniendo un celular en la mano&#10;&#10;Descripción generada automáticamente">
            <a:extLst>
              <a:ext uri="{FF2B5EF4-FFF2-40B4-BE49-F238E27FC236}">
                <a16:creationId xmlns:a16="http://schemas.microsoft.com/office/drawing/2014/main" id="{AC78A33B-E968-7145-F802-EEF2B4E84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298" y="0"/>
            <a:ext cx="7968903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864981" y="3826666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16889" y="3826666"/>
            <a:ext cx="7185025" cy="7048500"/>
          </a:xfrm>
          <a:custGeom>
            <a:avLst/>
            <a:gdLst/>
            <a:ahLst/>
            <a:cxnLst/>
            <a:rect l="l" t="t" r="r" b="b"/>
            <a:pathLst>
              <a:path w="7185025" h="7048500">
                <a:moveTo>
                  <a:pt x="3979981" y="7035800"/>
                </a:moveTo>
                <a:lnTo>
                  <a:pt x="3241724" y="7035800"/>
                </a:lnTo>
                <a:lnTo>
                  <a:pt x="3293015" y="7048500"/>
                </a:lnTo>
                <a:lnTo>
                  <a:pt x="3927626" y="7048500"/>
                </a:lnTo>
                <a:lnTo>
                  <a:pt x="3979981" y="7035800"/>
                </a:lnTo>
                <a:close/>
              </a:path>
              <a:path w="7185025" h="7048500">
                <a:moveTo>
                  <a:pt x="4083823" y="7023100"/>
                </a:moveTo>
                <a:lnTo>
                  <a:pt x="3089753" y="7023100"/>
                </a:lnTo>
                <a:lnTo>
                  <a:pt x="3140092" y="7035800"/>
                </a:lnTo>
                <a:lnTo>
                  <a:pt x="4032047" y="7035800"/>
                </a:lnTo>
                <a:lnTo>
                  <a:pt x="4083823" y="7023100"/>
                </a:lnTo>
                <a:close/>
              </a:path>
              <a:path w="7185025" h="7048500">
                <a:moveTo>
                  <a:pt x="4288037" y="50800"/>
                </a:moveTo>
                <a:lnTo>
                  <a:pt x="2940637" y="50800"/>
                </a:lnTo>
                <a:lnTo>
                  <a:pt x="2891566" y="63500"/>
                </a:lnTo>
                <a:lnTo>
                  <a:pt x="2842812" y="63500"/>
                </a:lnTo>
                <a:lnTo>
                  <a:pt x="2650969" y="114300"/>
                </a:lnTo>
                <a:lnTo>
                  <a:pt x="2603801" y="114300"/>
                </a:lnTo>
                <a:lnTo>
                  <a:pt x="2464199" y="152400"/>
                </a:lnTo>
                <a:lnTo>
                  <a:pt x="2418299" y="177800"/>
                </a:lnTo>
                <a:lnTo>
                  <a:pt x="2237870" y="228600"/>
                </a:lnTo>
                <a:lnTo>
                  <a:pt x="2193555" y="254000"/>
                </a:lnTo>
                <a:lnTo>
                  <a:pt x="2149557" y="266700"/>
                </a:lnTo>
                <a:lnTo>
                  <a:pt x="2101063" y="292100"/>
                </a:lnTo>
                <a:lnTo>
                  <a:pt x="2053054" y="304800"/>
                </a:lnTo>
                <a:lnTo>
                  <a:pt x="1958490" y="355600"/>
                </a:lnTo>
                <a:lnTo>
                  <a:pt x="1911935" y="368300"/>
                </a:lnTo>
                <a:lnTo>
                  <a:pt x="1865864" y="393700"/>
                </a:lnTo>
                <a:lnTo>
                  <a:pt x="1730561" y="469900"/>
                </a:lnTo>
                <a:lnTo>
                  <a:pt x="1599619" y="546100"/>
                </a:lnTo>
                <a:lnTo>
                  <a:pt x="1514748" y="596900"/>
                </a:lnTo>
                <a:lnTo>
                  <a:pt x="1431815" y="647700"/>
                </a:lnTo>
                <a:lnTo>
                  <a:pt x="1391076" y="685800"/>
                </a:lnTo>
                <a:lnTo>
                  <a:pt x="1311051" y="736600"/>
                </a:lnTo>
                <a:lnTo>
                  <a:pt x="1271765" y="774700"/>
                </a:lnTo>
                <a:lnTo>
                  <a:pt x="1232964" y="800100"/>
                </a:lnTo>
                <a:lnTo>
                  <a:pt x="1194648" y="838200"/>
                </a:lnTo>
                <a:lnTo>
                  <a:pt x="1156816" y="863600"/>
                </a:lnTo>
                <a:lnTo>
                  <a:pt x="1119469" y="901700"/>
                </a:lnTo>
                <a:lnTo>
                  <a:pt x="1082606" y="927100"/>
                </a:lnTo>
                <a:lnTo>
                  <a:pt x="1046229" y="965200"/>
                </a:lnTo>
                <a:lnTo>
                  <a:pt x="1010335" y="10033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104900"/>
                </a:lnTo>
                <a:lnTo>
                  <a:pt x="872435" y="1143000"/>
                </a:lnTo>
                <a:lnTo>
                  <a:pt x="839450" y="1181100"/>
                </a:lnTo>
                <a:lnTo>
                  <a:pt x="807060" y="1219200"/>
                </a:lnTo>
                <a:lnTo>
                  <a:pt x="775267" y="1257300"/>
                </a:lnTo>
                <a:lnTo>
                  <a:pt x="744069" y="1295400"/>
                </a:lnTo>
                <a:lnTo>
                  <a:pt x="713467" y="1333500"/>
                </a:lnTo>
                <a:lnTo>
                  <a:pt x="683461" y="1371600"/>
                </a:lnTo>
                <a:lnTo>
                  <a:pt x="654050" y="1409700"/>
                </a:lnTo>
                <a:lnTo>
                  <a:pt x="625234" y="1447800"/>
                </a:lnTo>
                <a:lnTo>
                  <a:pt x="597014" y="1498600"/>
                </a:lnTo>
                <a:lnTo>
                  <a:pt x="569389" y="1536700"/>
                </a:lnTo>
                <a:lnTo>
                  <a:pt x="542359" y="1574800"/>
                </a:lnTo>
                <a:lnTo>
                  <a:pt x="515925" y="1612900"/>
                </a:lnTo>
                <a:lnTo>
                  <a:pt x="490086" y="1663700"/>
                </a:lnTo>
                <a:lnTo>
                  <a:pt x="464842" y="1701800"/>
                </a:lnTo>
                <a:lnTo>
                  <a:pt x="440192" y="1752600"/>
                </a:lnTo>
                <a:lnTo>
                  <a:pt x="416138" y="1790700"/>
                </a:lnTo>
                <a:lnTo>
                  <a:pt x="392679" y="1841500"/>
                </a:lnTo>
                <a:lnTo>
                  <a:pt x="369814" y="1879600"/>
                </a:lnTo>
                <a:lnTo>
                  <a:pt x="347544" y="1930400"/>
                </a:lnTo>
                <a:lnTo>
                  <a:pt x="325869" y="1981200"/>
                </a:lnTo>
                <a:lnTo>
                  <a:pt x="304788" y="2019300"/>
                </a:lnTo>
                <a:lnTo>
                  <a:pt x="284302" y="2070100"/>
                </a:lnTo>
                <a:lnTo>
                  <a:pt x="264410" y="2120900"/>
                </a:lnTo>
                <a:lnTo>
                  <a:pt x="246489" y="2159000"/>
                </a:lnTo>
                <a:lnTo>
                  <a:pt x="229197" y="2209800"/>
                </a:lnTo>
                <a:lnTo>
                  <a:pt x="212533" y="2247900"/>
                </a:lnTo>
                <a:lnTo>
                  <a:pt x="196499" y="2298700"/>
                </a:lnTo>
                <a:lnTo>
                  <a:pt x="181093" y="2349500"/>
                </a:lnTo>
                <a:lnTo>
                  <a:pt x="166316" y="2387600"/>
                </a:lnTo>
                <a:lnTo>
                  <a:pt x="152168" y="2438400"/>
                </a:lnTo>
                <a:lnTo>
                  <a:pt x="138649" y="2489200"/>
                </a:lnTo>
                <a:lnTo>
                  <a:pt x="125758" y="2527300"/>
                </a:lnTo>
                <a:lnTo>
                  <a:pt x="113497" y="2578100"/>
                </a:lnTo>
                <a:lnTo>
                  <a:pt x="101864" y="2628900"/>
                </a:lnTo>
                <a:lnTo>
                  <a:pt x="90860" y="2679700"/>
                </a:lnTo>
                <a:lnTo>
                  <a:pt x="80485" y="2717800"/>
                </a:lnTo>
                <a:lnTo>
                  <a:pt x="70738" y="2768600"/>
                </a:lnTo>
                <a:lnTo>
                  <a:pt x="61621" y="2819400"/>
                </a:lnTo>
                <a:lnTo>
                  <a:pt x="53132" y="2870200"/>
                </a:lnTo>
                <a:lnTo>
                  <a:pt x="45272" y="2921000"/>
                </a:lnTo>
                <a:lnTo>
                  <a:pt x="38041" y="2971800"/>
                </a:lnTo>
                <a:lnTo>
                  <a:pt x="31439" y="3022600"/>
                </a:lnTo>
                <a:lnTo>
                  <a:pt x="25465" y="3073400"/>
                </a:lnTo>
                <a:lnTo>
                  <a:pt x="20121" y="31242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27400"/>
                </a:lnTo>
                <a:lnTo>
                  <a:pt x="2829" y="3378200"/>
                </a:lnTo>
                <a:lnTo>
                  <a:pt x="1257" y="3429000"/>
                </a:lnTo>
                <a:lnTo>
                  <a:pt x="314" y="3479800"/>
                </a:lnTo>
                <a:lnTo>
                  <a:pt x="0" y="3530600"/>
                </a:lnTo>
                <a:lnTo>
                  <a:pt x="314" y="3581400"/>
                </a:lnTo>
                <a:lnTo>
                  <a:pt x="1257" y="3632200"/>
                </a:lnTo>
                <a:lnTo>
                  <a:pt x="2829" y="36830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5" y="3987800"/>
                </a:lnTo>
                <a:lnTo>
                  <a:pt x="31439" y="4038600"/>
                </a:lnTo>
                <a:lnTo>
                  <a:pt x="38041" y="4089400"/>
                </a:lnTo>
                <a:lnTo>
                  <a:pt x="45272" y="4140200"/>
                </a:lnTo>
                <a:lnTo>
                  <a:pt x="53132" y="4191000"/>
                </a:lnTo>
                <a:lnTo>
                  <a:pt x="61621" y="4241800"/>
                </a:lnTo>
                <a:lnTo>
                  <a:pt x="70738" y="4279900"/>
                </a:lnTo>
                <a:lnTo>
                  <a:pt x="80485" y="4330700"/>
                </a:lnTo>
                <a:lnTo>
                  <a:pt x="90860" y="4381500"/>
                </a:lnTo>
                <a:lnTo>
                  <a:pt x="101864" y="4432300"/>
                </a:lnTo>
                <a:lnTo>
                  <a:pt x="113497" y="4483100"/>
                </a:lnTo>
                <a:lnTo>
                  <a:pt x="125758" y="4521200"/>
                </a:lnTo>
                <a:lnTo>
                  <a:pt x="138649" y="4572000"/>
                </a:lnTo>
                <a:lnTo>
                  <a:pt x="152168" y="4622800"/>
                </a:lnTo>
                <a:lnTo>
                  <a:pt x="166316" y="4660900"/>
                </a:lnTo>
                <a:lnTo>
                  <a:pt x="181093" y="4711700"/>
                </a:lnTo>
                <a:lnTo>
                  <a:pt x="196499" y="4762500"/>
                </a:lnTo>
                <a:lnTo>
                  <a:pt x="212533" y="4800600"/>
                </a:lnTo>
                <a:lnTo>
                  <a:pt x="229197" y="4851400"/>
                </a:lnTo>
                <a:lnTo>
                  <a:pt x="246489" y="4889500"/>
                </a:lnTo>
                <a:lnTo>
                  <a:pt x="264410" y="4940300"/>
                </a:lnTo>
                <a:lnTo>
                  <a:pt x="284302" y="4991100"/>
                </a:lnTo>
                <a:lnTo>
                  <a:pt x="304788" y="5029200"/>
                </a:lnTo>
                <a:lnTo>
                  <a:pt x="325869" y="5080000"/>
                </a:lnTo>
                <a:lnTo>
                  <a:pt x="347544" y="5130800"/>
                </a:lnTo>
                <a:lnTo>
                  <a:pt x="369814" y="5168900"/>
                </a:lnTo>
                <a:lnTo>
                  <a:pt x="392679" y="5219700"/>
                </a:lnTo>
                <a:lnTo>
                  <a:pt x="416138" y="5270500"/>
                </a:lnTo>
                <a:lnTo>
                  <a:pt x="440192" y="5308600"/>
                </a:lnTo>
                <a:lnTo>
                  <a:pt x="464842" y="5346700"/>
                </a:lnTo>
                <a:lnTo>
                  <a:pt x="490086" y="5397500"/>
                </a:lnTo>
                <a:lnTo>
                  <a:pt x="515925" y="5435600"/>
                </a:lnTo>
                <a:lnTo>
                  <a:pt x="542359" y="5486400"/>
                </a:lnTo>
                <a:lnTo>
                  <a:pt x="569389" y="5524500"/>
                </a:lnTo>
                <a:lnTo>
                  <a:pt x="597014" y="5562600"/>
                </a:lnTo>
                <a:lnTo>
                  <a:pt x="625234" y="5600700"/>
                </a:lnTo>
                <a:lnTo>
                  <a:pt x="654050" y="5651500"/>
                </a:lnTo>
                <a:lnTo>
                  <a:pt x="683461" y="5689600"/>
                </a:lnTo>
                <a:lnTo>
                  <a:pt x="713467" y="5727700"/>
                </a:lnTo>
                <a:lnTo>
                  <a:pt x="744069" y="5765800"/>
                </a:lnTo>
                <a:lnTo>
                  <a:pt x="775267" y="5803900"/>
                </a:lnTo>
                <a:lnTo>
                  <a:pt x="807060" y="5842000"/>
                </a:lnTo>
                <a:lnTo>
                  <a:pt x="839450" y="5880100"/>
                </a:lnTo>
                <a:lnTo>
                  <a:pt x="872435" y="5918200"/>
                </a:lnTo>
                <a:lnTo>
                  <a:pt x="906016" y="59563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57900"/>
                </a:lnTo>
                <a:lnTo>
                  <a:pt x="1046229" y="6096000"/>
                </a:lnTo>
                <a:lnTo>
                  <a:pt x="1082606" y="6121400"/>
                </a:lnTo>
                <a:lnTo>
                  <a:pt x="1119469" y="6159500"/>
                </a:lnTo>
                <a:lnTo>
                  <a:pt x="1156816" y="6197600"/>
                </a:lnTo>
                <a:lnTo>
                  <a:pt x="1194648" y="6223000"/>
                </a:lnTo>
                <a:lnTo>
                  <a:pt x="1232964" y="6261100"/>
                </a:lnTo>
                <a:lnTo>
                  <a:pt x="1311051" y="6311900"/>
                </a:lnTo>
                <a:lnTo>
                  <a:pt x="1350821" y="6350000"/>
                </a:lnTo>
                <a:lnTo>
                  <a:pt x="1431815" y="6400800"/>
                </a:lnTo>
                <a:lnTo>
                  <a:pt x="1473039" y="6438900"/>
                </a:lnTo>
                <a:lnTo>
                  <a:pt x="1514748" y="6464300"/>
                </a:lnTo>
                <a:lnTo>
                  <a:pt x="1599619" y="6515100"/>
                </a:lnTo>
                <a:lnTo>
                  <a:pt x="1730561" y="6591300"/>
                </a:lnTo>
                <a:lnTo>
                  <a:pt x="1865864" y="6667500"/>
                </a:lnTo>
                <a:lnTo>
                  <a:pt x="1911935" y="6680200"/>
                </a:lnTo>
                <a:lnTo>
                  <a:pt x="2053054" y="6756400"/>
                </a:lnTo>
                <a:lnTo>
                  <a:pt x="2101063" y="6769100"/>
                </a:lnTo>
                <a:lnTo>
                  <a:pt x="2149557" y="6794500"/>
                </a:lnTo>
                <a:lnTo>
                  <a:pt x="2237870" y="6819900"/>
                </a:lnTo>
                <a:lnTo>
                  <a:pt x="2282502" y="6845300"/>
                </a:lnTo>
                <a:lnTo>
                  <a:pt x="2327451" y="6858000"/>
                </a:lnTo>
                <a:lnTo>
                  <a:pt x="2794376" y="6985000"/>
                </a:lnTo>
                <a:lnTo>
                  <a:pt x="2842812" y="6985000"/>
                </a:lnTo>
                <a:lnTo>
                  <a:pt x="2940637" y="7010400"/>
                </a:lnTo>
                <a:lnTo>
                  <a:pt x="2990025" y="7010400"/>
                </a:lnTo>
                <a:lnTo>
                  <a:pt x="3039730" y="7023100"/>
                </a:lnTo>
                <a:lnTo>
                  <a:pt x="4186509" y="7023100"/>
                </a:lnTo>
                <a:lnTo>
                  <a:pt x="4288037" y="6997700"/>
                </a:lnTo>
                <a:lnTo>
                  <a:pt x="4338367" y="6997700"/>
                </a:lnTo>
                <a:lnTo>
                  <a:pt x="4536789" y="6946900"/>
                </a:lnTo>
                <a:lnTo>
                  <a:pt x="4585669" y="6946900"/>
                </a:lnTo>
                <a:lnTo>
                  <a:pt x="4730572" y="6908800"/>
                </a:lnTo>
                <a:lnTo>
                  <a:pt x="4778292" y="6883400"/>
                </a:lnTo>
                <a:lnTo>
                  <a:pt x="4919711" y="6845300"/>
                </a:lnTo>
                <a:lnTo>
                  <a:pt x="4966270" y="6819900"/>
                </a:lnTo>
                <a:lnTo>
                  <a:pt x="5058516" y="6794500"/>
                </a:lnTo>
                <a:lnTo>
                  <a:pt x="5107476" y="6769100"/>
                </a:lnTo>
                <a:lnTo>
                  <a:pt x="5155936" y="6756400"/>
                </a:lnTo>
                <a:lnTo>
                  <a:pt x="5298313" y="6680200"/>
                </a:lnTo>
                <a:lnTo>
                  <a:pt x="5344771" y="6667500"/>
                </a:lnTo>
                <a:lnTo>
                  <a:pt x="5481137" y="6591300"/>
                </a:lnTo>
                <a:lnTo>
                  <a:pt x="5612993" y="6515100"/>
                </a:lnTo>
                <a:lnTo>
                  <a:pt x="5698390" y="6464300"/>
                </a:lnTo>
                <a:lnTo>
                  <a:pt x="5740335" y="6438900"/>
                </a:lnTo>
                <a:lnTo>
                  <a:pt x="5781779" y="6400800"/>
                </a:lnTo>
                <a:lnTo>
                  <a:pt x="5863162" y="6350000"/>
                </a:lnTo>
                <a:lnTo>
                  <a:pt x="5903100" y="6311900"/>
                </a:lnTo>
                <a:lnTo>
                  <a:pt x="5981471" y="6261100"/>
                </a:lnTo>
                <a:lnTo>
                  <a:pt x="6019902" y="6223000"/>
                </a:lnTo>
                <a:lnTo>
                  <a:pt x="6057831" y="6197600"/>
                </a:lnTo>
                <a:lnTo>
                  <a:pt x="6095258" y="6159500"/>
                </a:lnTo>
                <a:lnTo>
                  <a:pt x="6132182" y="6121400"/>
                </a:lnTo>
                <a:lnTo>
                  <a:pt x="6168604" y="6096000"/>
                </a:lnTo>
                <a:lnTo>
                  <a:pt x="6204523" y="6057900"/>
                </a:lnTo>
                <a:lnTo>
                  <a:pt x="6239869" y="6019800"/>
                </a:lnTo>
                <a:lnTo>
                  <a:pt x="6274623" y="5981700"/>
                </a:lnTo>
                <a:lnTo>
                  <a:pt x="6308784" y="5956300"/>
                </a:lnTo>
                <a:lnTo>
                  <a:pt x="6342352" y="5918200"/>
                </a:lnTo>
                <a:lnTo>
                  <a:pt x="6375327" y="5880100"/>
                </a:lnTo>
                <a:lnTo>
                  <a:pt x="6407709" y="5842000"/>
                </a:lnTo>
                <a:lnTo>
                  <a:pt x="6439497" y="5803900"/>
                </a:lnTo>
                <a:lnTo>
                  <a:pt x="6470692" y="5765800"/>
                </a:lnTo>
                <a:lnTo>
                  <a:pt x="6501293" y="5727700"/>
                </a:lnTo>
                <a:lnTo>
                  <a:pt x="6531300" y="5689600"/>
                </a:lnTo>
                <a:lnTo>
                  <a:pt x="6560714" y="5651500"/>
                </a:lnTo>
                <a:lnTo>
                  <a:pt x="6589533" y="5600700"/>
                </a:lnTo>
                <a:lnTo>
                  <a:pt x="6617759" y="5562600"/>
                </a:lnTo>
                <a:lnTo>
                  <a:pt x="6626969" y="5549900"/>
                </a:lnTo>
                <a:lnTo>
                  <a:pt x="3442703" y="5549900"/>
                </a:lnTo>
                <a:lnTo>
                  <a:pt x="3389169" y="5537200"/>
                </a:lnTo>
                <a:lnTo>
                  <a:pt x="3336323" y="5537200"/>
                </a:lnTo>
                <a:lnTo>
                  <a:pt x="3284166" y="5524500"/>
                </a:lnTo>
                <a:lnTo>
                  <a:pt x="3232696" y="5524500"/>
                </a:lnTo>
                <a:lnTo>
                  <a:pt x="3131821" y="5499100"/>
                </a:lnTo>
                <a:lnTo>
                  <a:pt x="3082416" y="5499100"/>
                </a:lnTo>
                <a:lnTo>
                  <a:pt x="2938333" y="5461000"/>
                </a:lnTo>
                <a:lnTo>
                  <a:pt x="2891683" y="5435600"/>
                </a:lnTo>
                <a:lnTo>
                  <a:pt x="2800450" y="5410200"/>
                </a:lnTo>
                <a:lnTo>
                  <a:pt x="2755866" y="5384800"/>
                </a:lnTo>
                <a:lnTo>
                  <a:pt x="2711973" y="5372100"/>
                </a:lnTo>
                <a:lnTo>
                  <a:pt x="2668768" y="5346700"/>
                </a:lnTo>
                <a:lnTo>
                  <a:pt x="2626253" y="5334000"/>
                </a:lnTo>
                <a:lnTo>
                  <a:pt x="2584428" y="5308600"/>
                </a:lnTo>
                <a:lnTo>
                  <a:pt x="2543292" y="5283200"/>
                </a:lnTo>
                <a:lnTo>
                  <a:pt x="2502846" y="5257800"/>
                </a:lnTo>
                <a:lnTo>
                  <a:pt x="2463090" y="5232400"/>
                </a:lnTo>
                <a:lnTo>
                  <a:pt x="2424024" y="5207000"/>
                </a:lnTo>
                <a:lnTo>
                  <a:pt x="2385648" y="5181600"/>
                </a:lnTo>
                <a:lnTo>
                  <a:pt x="2347962" y="5143500"/>
                </a:lnTo>
                <a:lnTo>
                  <a:pt x="2310967" y="5118100"/>
                </a:lnTo>
                <a:lnTo>
                  <a:pt x="2274662" y="5092700"/>
                </a:lnTo>
                <a:lnTo>
                  <a:pt x="2239048" y="5054600"/>
                </a:lnTo>
                <a:lnTo>
                  <a:pt x="2204124" y="5016500"/>
                </a:lnTo>
                <a:lnTo>
                  <a:pt x="2169892" y="4991100"/>
                </a:lnTo>
                <a:lnTo>
                  <a:pt x="2136507" y="4953000"/>
                </a:lnTo>
                <a:lnTo>
                  <a:pt x="2104184" y="4914900"/>
                </a:lnTo>
                <a:lnTo>
                  <a:pt x="2072921" y="4876800"/>
                </a:lnTo>
                <a:lnTo>
                  <a:pt x="2042719" y="4838700"/>
                </a:lnTo>
                <a:lnTo>
                  <a:pt x="2013577" y="4800600"/>
                </a:lnTo>
                <a:lnTo>
                  <a:pt x="1985496" y="4762500"/>
                </a:lnTo>
                <a:lnTo>
                  <a:pt x="1958476" y="4724400"/>
                </a:lnTo>
                <a:lnTo>
                  <a:pt x="1932516" y="4686300"/>
                </a:lnTo>
                <a:lnTo>
                  <a:pt x="1907617" y="4648200"/>
                </a:lnTo>
                <a:lnTo>
                  <a:pt x="1883777" y="4597400"/>
                </a:lnTo>
                <a:lnTo>
                  <a:pt x="1860998" y="4559300"/>
                </a:lnTo>
                <a:lnTo>
                  <a:pt x="1839280" y="4521200"/>
                </a:lnTo>
                <a:lnTo>
                  <a:pt x="1818621" y="4470400"/>
                </a:lnTo>
                <a:lnTo>
                  <a:pt x="1799022" y="4432300"/>
                </a:lnTo>
                <a:lnTo>
                  <a:pt x="1780483" y="4381500"/>
                </a:lnTo>
                <a:lnTo>
                  <a:pt x="1763005" y="4343400"/>
                </a:lnTo>
                <a:lnTo>
                  <a:pt x="1746586" y="4292600"/>
                </a:lnTo>
                <a:lnTo>
                  <a:pt x="1731227" y="4254500"/>
                </a:lnTo>
                <a:lnTo>
                  <a:pt x="1716927" y="4203700"/>
                </a:lnTo>
                <a:lnTo>
                  <a:pt x="1703687" y="4152900"/>
                </a:lnTo>
                <a:lnTo>
                  <a:pt x="1691507" y="4102100"/>
                </a:lnTo>
                <a:lnTo>
                  <a:pt x="1680386" y="4051300"/>
                </a:lnTo>
                <a:lnTo>
                  <a:pt x="1670325" y="4000500"/>
                </a:lnTo>
                <a:lnTo>
                  <a:pt x="1661323" y="3949700"/>
                </a:lnTo>
                <a:lnTo>
                  <a:pt x="1653380" y="3898900"/>
                </a:lnTo>
                <a:lnTo>
                  <a:pt x="1646497" y="3848100"/>
                </a:lnTo>
                <a:lnTo>
                  <a:pt x="1640673" y="3797300"/>
                </a:lnTo>
                <a:lnTo>
                  <a:pt x="1635908" y="3746500"/>
                </a:lnTo>
                <a:lnTo>
                  <a:pt x="1632202" y="3695700"/>
                </a:lnTo>
                <a:lnTo>
                  <a:pt x="1629554" y="3644900"/>
                </a:lnTo>
                <a:lnTo>
                  <a:pt x="1627966" y="3581400"/>
                </a:lnTo>
                <a:lnTo>
                  <a:pt x="1627437" y="3530600"/>
                </a:lnTo>
                <a:lnTo>
                  <a:pt x="1627966" y="3467100"/>
                </a:lnTo>
                <a:lnTo>
                  <a:pt x="1629554" y="3416300"/>
                </a:lnTo>
                <a:lnTo>
                  <a:pt x="1632202" y="3365500"/>
                </a:lnTo>
                <a:lnTo>
                  <a:pt x="1635908" y="3314700"/>
                </a:lnTo>
                <a:lnTo>
                  <a:pt x="1640673" y="3251200"/>
                </a:lnTo>
                <a:lnTo>
                  <a:pt x="1646497" y="3200400"/>
                </a:lnTo>
                <a:lnTo>
                  <a:pt x="1653380" y="3149600"/>
                </a:lnTo>
                <a:lnTo>
                  <a:pt x="1661323" y="3098800"/>
                </a:lnTo>
                <a:lnTo>
                  <a:pt x="1670325" y="3048000"/>
                </a:lnTo>
                <a:lnTo>
                  <a:pt x="1680386" y="2997200"/>
                </a:lnTo>
                <a:lnTo>
                  <a:pt x="1691507" y="2946400"/>
                </a:lnTo>
                <a:lnTo>
                  <a:pt x="1703687" y="2908300"/>
                </a:lnTo>
                <a:lnTo>
                  <a:pt x="1716927" y="2857500"/>
                </a:lnTo>
                <a:lnTo>
                  <a:pt x="1731227" y="2806700"/>
                </a:lnTo>
                <a:lnTo>
                  <a:pt x="1746586" y="2768600"/>
                </a:lnTo>
                <a:lnTo>
                  <a:pt x="1763005" y="2717800"/>
                </a:lnTo>
                <a:lnTo>
                  <a:pt x="1780483" y="2667000"/>
                </a:lnTo>
                <a:lnTo>
                  <a:pt x="1799022" y="2628900"/>
                </a:lnTo>
                <a:lnTo>
                  <a:pt x="1818621" y="2578100"/>
                </a:lnTo>
                <a:lnTo>
                  <a:pt x="1839280" y="2540000"/>
                </a:lnTo>
                <a:lnTo>
                  <a:pt x="1860998" y="2501900"/>
                </a:lnTo>
                <a:lnTo>
                  <a:pt x="1883777" y="2451100"/>
                </a:lnTo>
                <a:lnTo>
                  <a:pt x="1907617" y="2413000"/>
                </a:lnTo>
                <a:lnTo>
                  <a:pt x="1932516" y="2374900"/>
                </a:lnTo>
                <a:lnTo>
                  <a:pt x="1958476" y="2336800"/>
                </a:lnTo>
                <a:lnTo>
                  <a:pt x="1985496" y="2298700"/>
                </a:lnTo>
                <a:lnTo>
                  <a:pt x="2013577" y="2260600"/>
                </a:lnTo>
                <a:lnTo>
                  <a:pt x="2042719" y="2222500"/>
                </a:lnTo>
                <a:lnTo>
                  <a:pt x="2072921" y="2184400"/>
                </a:lnTo>
                <a:lnTo>
                  <a:pt x="2104184" y="2146300"/>
                </a:lnTo>
                <a:lnTo>
                  <a:pt x="2136507" y="2108200"/>
                </a:lnTo>
                <a:lnTo>
                  <a:pt x="2169892" y="2070100"/>
                </a:lnTo>
                <a:lnTo>
                  <a:pt x="2204124" y="2032000"/>
                </a:lnTo>
                <a:lnTo>
                  <a:pt x="2239048" y="2006600"/>
                </a:lnTo>
                <a:lnTo>
                  <a:pt x="2274662" y="1968500"/>
                </a:lnTo>
                <a:lnTo>
                  <a:pt x="2310967" y="1943100"/>
                </a:lnTo>
                <a:lnTo>
                  <a:pt x="2347962" y="1905000"/>
                </a:lnTo>
                <a:lnTo>
                  <a:pt x="2385648" y="1879600"/>
                </a:lnTo>
                <a:lnTo>
                  <a:pt x="2424024" y="1854200"/>
                </a:lnTo>
                <a:lnTo>
                  <a:pt x="2463090" y="1828800"/>
                </a:lnTo>
                <a:lnTo>
                  <a:pt x="2502846" y="1803400"/>
                </a:lnTo>
                <a:lnTo>
                  <a:pt x="2543292" y="1778000"/>
                </a:lnTo>
                <a:lnTo>
                  <a:pt x="2584428" y="1752600"/>
                </a:lnTo>
                <a:lnTo>
                  <a:pt x="2668768" y="1701800"/>
                </a:lnTo>
                <a:lnTo>
                  <a:pt x="2711973" y="1689100"/>
                </a:lnTo>
                <a:lnTo>
                  <a:pt x="2755866" y="1663700"/>
                </a:lnTo>
                <a:lnTo>
                  <a:pt x="2800450" y="1651000"/>
                </a:lnTo>
                <a:lnTo>
                  <a:pt x="2845722" y="1625600"/>
                </a:lnTo>
                <a:lnTo>
                  <a:pt x="3082416" y="1562100"/>
                </a:lnTo>
                <a:lnTo>
                  <a:pt x="3131821" y="1549400"/>
                </a:lnTo>
                <a:lnTo>
                  <a:pt x="3181915" y="1549400"/>
                </a:lnTo>
                <a:lnTo>
                  <a:pt x="3284166" y="1524000"/>
                </a:lnTo>
                <a:lnTo>
                  <a:pt x="3336323" y="1524000"/>
                </a:lnTo>
                <a:lnTo>
                  <a:pt x="3389169" y="1511300"/>
                </a:lnTo>
                <a:lnTo>
                  <a:pt x="6626969" y="1511300"/>
                </a:lnTo>
                <a:lnTo>
                  <a:pt x="6617759" y="1498600"/>
                </a:lnTo>
                <a:lnTo>
                  <a:pt x="6589533" y="1447800"/>
                </a:lnTo>
                <a:lnTo>
                  <a:pt x="6560714" y="1409700"/>
                </a:lnTo>
                <a:lnTo>
                  <a:pt x="6531300" y="1371600"/>
                </a:lnTo>
                <a:lnTo>
                  <a:pt x="6501293" y="1333500"/>
                </a:lnTo>
                <a:lnTo>
                  <a:pt x="6470692" y="1295400"/>
                </a:lnTo>
                <a:lnTo>
                  <a:pt x="6439497" y="1257300"/>
                </a:lnTo>
                <a:lnTo>
                  <a:pt x="6407709" y="1219200"/>
                </a:lnTo>
                <a:lnTo>
                  <a:pt x="6375327" y="1181100"/>
                </a:lnTo>
                <a:lnTo>
                  <a:pt x="6342352" y="1143000"/>
                </a:lnTo>
                <a:lnTo>
                  <a:pt x="6308784" y="1104900"/>
                </a:lnTo>
                <a:lnTo>
                  <a:pt x="6274623" y="1066800"/>
                </a:lnTo>
                <a:lnTo>
                  <a:pt x="6239869" y="1028700"/>
                </a:lnTo>
                <a:lnTo>
                  <a:pt x="6204523" y="1003300"/>
                </a:lnTo>
                <a:lnTo>
                  <a:pt x="6168604" y="965200"/>
                </a:lnTo>
                <a:lnTo>
                  <a:pt x="6132182" y="927100"/>
                </a:lnTo>
                <a:lnTo>
                  <a:pt x="6095258" y="901700"/>
                </a:lnTo>
                <a:lnTo>
                  <a:pt x="6057831" y="863600"/>
                </a:lnTo>
                <a:lnTo>
                  <a:pt x="6019902" y="838200"/>
                </a:lnTo>
                <a:lnTo>
                  <a:pt x="5981471" y="800100"/>
                </a:lnTo>
                <a:lnTo>
                  <a:pt x="5942537" y="774700"/>
                </a:lnTo>
                <a:lnTo>
                  <a:pt x="5903100" y="736600"/>
                </a:lnTo>
                <a:lnTo>
                  <a:pt x="5822722" y="685800"/>
                </a:lnTo>
                <a:lnTo>
                  <a:pt x="5781779" y="647700"/>
                </a:lnTo>
                <a:lnTo>
                  <a:pt x="5698390" y="596900"/>
                </a:lnTo>
                <a:lnTo>
                  <a:pt x="5612993" y="546100"/>
                </a:lnTo>
                <a:lnTo>
                  <a:pt x="5481137" y="469900"/>
                </a:lnTo>
                <a:lnTo>
                  <a:pt x="5344771" y="393700"/>
                </a:lnTo>
                <a:lnTo>
                  <a:pt x="5298313" y="368300"/>
                </a:lnTo>
                <a:lnTo>
                  <a:pt x="5251355" y="355600"/>
                </a:lnTo>
                <a:lnTo>
                  <a:pt x="5155936" y="304800"/>
                </a:lnTo>
                <a:lnTo>
                  <a:pt x="5107476" y="292100"/>
                </a:lnTo>
                <a:lnTo>
                  <a:pt x="5058516" y="266700"/>
                </a:lnTo>
                <a:lnTo>
                  <a:pt x="5012538" y="254000"/>
                </a:lnTo>
                <a:lnTo>
                  <a:pt x="4966270" y="228600"/>
                </a:lnTo>
                <a:lnTo>
                  <a:pt x="4872862" y="203200"/>
                </a:lnTo>
                <a:lnTo>
                  <a:pt x="4825722" y="177800"/>
                </a:lnTo>
                <a:lnTo>
                  <a:pt x="4487618" y="88900"/>
                </a:lnTo>
                <a:lnTo>
                  <a:pt x="4438157" y="88900"/>
                </a:lnTo>
                <a:lnTo>
                  <a:pt x="4288037" y="50800"/>
                </a:lnTo>
                <a:close/>
              </a:path>
              <a:path w="7185025" h="7048500">
                <a:moveTo>
                  <a:pt x="6626969" y="1511300"/>
                </a:moveTo>
                <a:lnTo>
                  <a:pt x="3825569" y="1511300"/>
                </a:lnTo>
                <a:lnTo>
                  <a:pt x="3878349" y="1524000"/>
                </a:lnTo>
                <a:lnTo>
                  <a:pt x="3930426" y="1524000"/>
                </a:lnTo>
                <a:lnTo>
                  <a:pt x="4032474" y="1549400"/>
                </a:lnTo>
                <a:lnTo>
                  <a:pt x="4082444" y="1549400"/>
                </a:lnTo>
                <a:lnTo>
                  <a:pt x="4131713" y="1562100"/>
                </a:lnTo>
                <a:lnTo>
                  <a:pt x="4367531" y="1625600"/>
                </a:lnTo>
                <a:lnTo>
                  <a:pt x="4412590" y="1651000"/>
                </a:lnTo>
                <a:lnTo>
                  <a:pt x="4456948" y="1663700"/>
                </a:lnTo>
                <a:lnTo>
                  <a:pt x="4500604" y="1689100"/>
                </a:lnTo>
                <a:lnTo>
                  <a:pt x="4543558" y="1701800"/>
                </a:lnTo>
                <a:lnTo>
                  <a:pt x="4585812" y="1727200"/>
                </a:lnTo>
                <a:lnTo>
                  <a:pt x="4627364" y="1752600"/>
                </a:lnTo>
                <a:lnTo>
                  <a:pt x="4668215" y="1778000"/>
                </a:lnTo>
                <a:lnTo>
                  <a:pt x="4708365" y="1803400"/>
                </a:lnTo>
                <a:lnTo>
                  <a:pt x="4747814" y="1828800"/>
                </a:lnTo>
                <a:lnTo>
                  <a:pt x="4786563" y="1854200"/>
                </a:lnTo>
                <a:lnTo>
                  <a:pt x="4824610" y="1879600"/>
                </a:lnTo>
                <a:lnTo>
                  <a:pt x="4861957" y="1905000"/>
                </a:lnTo>
                <a:lnTo>
                  <a:pt x="4898603" y="1943100"/>
                </a:lnTo>
                <a:lnTo>
                  <a:pt x="4934548" y="1968500"/>
                </a:lnTo>
                <a:lnTo>
                  <a:pt x="4969793" y="2006600"/>
                </a:lnTo>
                <a:lnTo>
                  <a:pt x="5004337" y="2032000"/>
                </a:lnTo>
                <a:lnTo>
                  <a:pt x="5038181" y="2070100"/>
                </a:lnTo>
                <a:lnTo>
                  <a:pt x="5071131" y="2108200"/>
                </a:lnTo>
                <a:lnTo>
                  <a:pt x="5103035" y="2146300"/>
                </a:lnTo>
                <a:lnTo>
                  <a:pt x="5133894" y="2184400"/>
                </a:lnTo>
                <a:lnTo>
                  <a:pt x="5163707" y="2222500"/>
                </a:lnTo>
                <a:lnTo>
                  <a:pt x="5192475" y="2260600"/>
                </a:lnTo>
                <a:lnTo>
                  <a:pt x="5220198" y="2298700"/>
                </a:lnTo>
                <a:lnTo>
                  <a:pt x="5246875" y="2336800"/>
                </a:lnTo>
                <a:lnTo>
                  <a:pt x="5272506" y="2374900"/>
                </a:lnTo>
                <a:lnTo>
                  <a:pt x="5297092" y="2413000"/>
                </a:lnTo>
                <a:lnTo>
                  <a:pt x="5320632" y="2451100"/>
                </a:lnTo>
                <a:lnTo>
                  <a:pt x="5343126" y="2501900"/>
                </a:lnTo>
                <a:lnTo>
                  <a:pt x="5364574" y="2540000"/>
                </a:lnTo>
                <a:lnTo>
                  <a:pt x="5384977" y="2578100"/>
                </a:lnTo>
                <a:lnTo>
                  <a:pt x="5404334" y="2628900"/>
                </a:lnTo>
                <a:lnTo>
                  <a:pt x="5422645" y="2667000"/>
                </a:lnTo>
                <a:lnTo>
                  <a:pt x="5439910" y="2717800"/>
                </a:lnTo>
                <a:lnTo>
                  <a:pt x="5456129" y="2768600"/>
                </a:lnTo>
                <a:lnTo>
                  <a:pt x="5471302" y="2806700"/>
                </a:lnTo>
                <a:lnTo>
                  <a:pt x="5485428" y="2857500"/>
                </a:lnTo>
                <a:lnTo>
                  <a:pt x="5498509" y="2908300"/>
                </a:lnTo>
                <a:lnTo>
                  <a:pt x="5510544" y="2946400"/>
                </a:lnTo>
                <a:lnTo>
                  <a:pt x="5521532" y="2997200"/>
                </a:lnTo>
                <a:lnTo>
                  <a:pt x="5531474" y="3048000"/>
                </a:lnTo>
                <a:lnTo>
                  <a:pt x="5540369" y="3098800"/>
                </a:lnTo>
                <a:lnTo>
                  <a:pt x="5548219" y="3149600"/>
                </a:lnTo>
                <a:lnTo>
                  <a:pt x="5555022" y="3200400"/>
                </a:lnTo>
                <a:lnTo>
                  <a:pt x="5560778" y="3251200"/>
                </a:lnTo>
                <a:lnTo>
                  <a:pt x="5565488" y="3314700"/>
                </a:lnTo>
                <a:lnTo>
                  <a:pt x="5569151" y="3365500"/>
                </a:lnTo>
                <a:lnTo>
                  <a:pt x="5571768" y="3416300"/>
                </a:lnTo>
                <a:lnTo>
                  <a:pt x="5573338" y="3467100"/>
                </a:lnTo>
                <a:lnTo>
                  <a:pt x="5573861" y="3530600"/>
                </a:lnTo>
                <a:lnTo>
                  <a:pt x="5573338" y="3581400"/>
                </a:lnTo>
                <a:lnTo>
                  <a:pt x="5571768" y="3644900"/>
                </a:lnTo>
                <a:lnTo>
                  <a:pt x="5569151" y="3695700"/>
                </a:lnTo>
                <a:lnTo>
                  <a:pt x="5565488" y="3746500"/>
                </a:lnTo>
                <a:lnTo>
                  <a:pt x="5560778" y="3797300"/>
                </a:lnTo>
                <a:lnTo>
                  <a:pt x="5555022" y="3848100"/>
                </a:lnTo>
                <a:lnTo>
                  <a:pt x="5548219" y="3898900"/>
                </a:lnTo>
                <a:lnTo>
                  <a:pt x="5540369" y="3949700"/>
                </a:lnTo>
                <a:lnTo>
                  <a:pt x="5531474" y="4000500"/>
                </a:lnTo>
                <a:lnTo>
                  <a:pt x="5521532" y="4051300"/>
                </a:lnTo>
                <a:lnTo>
                  <a:pt x="5510544" y="4102100"/>
                </a:lnTo>
                <a:lnTo>
                  <a:pt x="5498509" y="4152900"/>
                </a:lnTo>
                <a:lnTo>
                  <a:pt x="5485428" y="4203700"/>
                </a:lnTo>
                <a:lnTo>
                  <a:pt x="5471302" y="4254500"/>
                </a:lnTo>
                <a:lnTo>
                  <a:pt x="5456129" y="4292600"/>
                </a:lnTo>
                <a:lnTo>
                  <a:pt x="5439910" y="4343400"/>
                </a:lnTo>
                <a:lnTo>
                  <a:pt x="5422645" y="4381500"/>
                </a:lnTo>
                <a:lnTo>
                  <a:pt x="5404334" y="4432300"/>
                </a:lnTo>
                <a:lnTo>
                  <a:pt x="5384977" y="4470400"/>
                </a:lnTo>
                <a:lnTo>
                  <a:pt x="5364574" y="4521200"/>
                </a:lnTo>
                <a:lnTo>
                  <a:pt x="5343126" y="4559300"/>
                </a:lnTo>
                <a:lnTo>
                  <a:pt x="5320632" y="4597400"/>
                </a:lnTo>
                <a:lnTo>
                  <a:pt x="5297092" y="4648200"/>
                </a:lnTo>
                <a:lnTo>
                  <a:pt x="5272506" y="4686300"/>
                </a:lnTo>
                <a:lnTo>
                  <a:pt x="5246875" y="4724400"/>
                </a:lnTo>
                <a:lnTo>
                  <a:pt x="5220198" y="4762500"/>
                </a:lnTo>
                <a:lnTo>
                  <a:pt x="5192475" y="4800600"/>
                </a:lnTo>
                <a:lnTo>
                  <a:pt x="5163707" y="4838700"/>
                </a:lnTo>
                <a:lnTo>
                  <a:pt x="5133894" y="4876800"/>
                </a:lnTo>
                <a:lnTo>
                  <a:pt x="5103035" y="4914900"/>
                </a:lnTo>
                <a:lnTo>
                  <a:pt x="5071131" y="4953000"/>
                </a:lnTo>
                <a:lnTo>
                  <a:pt x="5038181" y="4991100"/>
                </a:lnTo>
                <a:lnTo>
                  <a:pt x="5004337" y="5016500"/>
                </a:lnTo>
                <a:lnTo>
                  <a:pt x="4969793" y="5054600"/>
                </a:lnTo>
                <a:lnTo>
                  <a:pt x="4934548" y="5092700"/>
                </a:lnTo>
                <a:lnTo>
                  <a:pt x="4898603" y="5118100"/>
                </a:lnTo>
                <a:lnTo>
                  <a:pt x="4861957" y="5143500"/>
                </a:lnTo>
                <a:lnTo>
                  <a:pt x="4824610" y="5181600"/>
                </a:lnTo>
                <a:lnTo>
                  <a:pt x="4786563" y="5207000"/>
                </a:lnTo>
                <a:lnTo>
                  <a:pt x="4747814" y="5232400"/>
                </a:lnTo>
                <a:lnTo>
                  <a:pt x="4708365" y="5257800"/>
                </a:lnTo>
                <a:lnTo>
                  <a:pt x="4668215" y="5283200"/>
                </a:lnTo>
                <a:lnTo>
                  <a:pt x="4627364" y="5308600"/>
                </a:lnTo>
                <a:lnTo>
                  <a:pt x="4585812" y="5334000"/>
                </a:lnTo>
                <a:lnTo>
                  <a:pt x="4543558" y="5346700"/>
                </a:lnTo>
                <a:lnTo>
                  <a:pt x="4500604" y="5372100"/>
                </a:lnTo>
                <a:lnTo>
                  <a:pt x="4456948" y="5384800"/>
                </a:lnTo>
                <a:lnTo>
                  <a:pt x="4412590" y="5410200"/>
                </a:lnTo>
                <a:lnTo>
                  <a:pt x="4321771" y="5435600"/>
                </a:lnTo>
                <a:lnTo>
                  <a:pt x="4275309" y="5461000"/>
                </a:lnTo>
                <a:lnTo>
                  <a:pt x="4131713" y="5499100"/>
                </a:lnTo>
                <a:lnTo>
                  <a:pt x="4082444" y="5499100"/>
                </a:lnTo>
                <a:lnTo>
                  <a:pt x="3981801" y="5524500"/>
                </a:lnTo>
                <a:lnTo>
                  <a:pt x="3930426" y="5524500"/>
                </a:lnTo>
                <a:lnTo>
                  <a:pt x="3878349" y="5537200"/>
                </a:lnTo>
                <a:lnTo>
                  <a:pt x="3825569" y="5537200"/>
                </a:lnTo>
                <a:lnTo>
                  <a:pt x="3772088" y="5549900"/>
                </a:lnTo>
                <a:lnTo>
                  <a:pt x="6626969" y="5549900"/>
                </a:lnTo>
                <a:lnTo>
                  <a:pt x="6645390" y="5524500"/>
                </a:lnTo>
                <a:lnTo>
                  <a:pt x="6672426" y="5486400"/>
                </a:lnTo>
                <a:lnTo>
                  <a:pt x="6698868" y="5435600"/>
                </a:lnTo>
                <a:lnTo>
                  <a:pt x="6724715" y="5397500"/>
                </a:lnTo>
                <a:lnTo>
                  <a:pt x="6749967" y="5346700"/>
                </a:lnTo>
                <a:lnTo>
                  <a:pt x="6774625" y="5308600"/>
                </a:lnTo>
                <a:lnTo>
                  <a:pt x="6798687" y="5270500"/>
                </a:lnTo>
                <a:lnTo>
                  <a:pt x="6822154" y="5219700"/>
                </a:lnTo>
                <a:lnTo>
                  <a:pt x="6845025" y="5168900"/>
                </a:lnTo>
                <a:lnTo>
                  <a:pt x="6867301" y="5130800"/>
                </a:lnTo>
                <a:lnTo>
                  <a:pt x="6888982" y="5080000"/>
                </a:lnTo>
                <a:lnTo>
                  <a:pt x="6910066" y="5029200"/>
                </a:lnTo>
                <a:lnTo>
                  <a:pt x="6930555" y="4991100"/>
                </a:lnTo>
                <a:lnTo>
                  <a:pt x="6950448" y="4940300"/>
                </a:lnTo>
                <a:lnTo>
                  <a:pt x="6968369" y="4889500"/>
                </a:lnTo>
                <a:lnTo>
                  <a:pt x="6985661" y="4851400"/>
                </a:lnTo>
                <a:lnTo>
                  <a:pt x="7002325" y="4800600"/>
                </a:lnTo>
                <a:lnTo>
                  <a:pt x="7018359" y="4762500"/>
                </a:lnTo>
                <a:lnTo>
                  <a:pt x="7033765" y="4711700"/>
                </a:lnTo>
                <a:lnTo>
                  <a:pt x="7048542" y="4660900"/>
                </a:lnTo>
                <a:lnTo>
                  <a:pt x="7062690" y="4622800"/>
                </a:lnTo>
                <a:lnTo>
                  <a:pt x="7076209" y="4572000"/>
                </a:lnTo>
                <a:lnTo>
                  <a:pt x="7089100" y="4521200"/>
                </a:lnTo>
                <a:lnTo>
                  <a:pt x="7101361" y="4483100"/>
                </a:lnTo>
                <a:lnTo>
                  <a:pt x="7112994" y="4432300"/>
                </a:lnTo>
                <a:lnTo>
                  <a:pt x="7123998" y="4381500"/>
                </a:lnTo>
                <a:lnTo>
                  <a:pt x="7134373" y="4330700"/>
                </a:lnTo>
                <a:lnTo>
                  <a:pt x="7144120" y="4279900"/>
                </a:lnTo>
                <a:lnTo>
                  <a:pt x="7153237" y="4241800"/>
                </a:lnTo>
                <a:lnTo>
                  <a:pt x="7161726" y="4191000"/>
                </a:lnTo>
                <a:lnTo>
                  <a:pt x="7169586" y="4140200"/>
                </a:lnTo>
                <a:lnTo>
                  <a:pt x="7176817" y="4089400"/>
                </a:lnTo>
                <a:lnTo>
                  <a:pt x="7183419" y="4038600"/>
                </a:lnTo>
                <a:lnTo>
                  <a:pt x="7184540" y="4025900"/>
                </a:lnTo>
                <a:lnTo>
                  <a:pt x="7184540" y="3022600"/>
                </a:lnTo>
                <a:lnTo>
                  <a:pt x="7183419" y="3022600"/>
                </a:lnTo>
                <a:lnTo>
                  <a:pt x="7176817" y="2971800"/>
                </a:lnTo>
                <a:lnTo>
                  <a:pt x="7169586" y="2921000"/>
                </a:lnTo>
                <a:lnTo>
                  <a:pt x="7161726" y="2870200"/>
                </a:lnTo>
                <a:lnTo>
                  <a:pt x="7153237" y="2819400"/>
                </a:lnTo>
                <a:lnTo>
                  <a:pt x="7144120" y="2768600"/>
                </a:lnTo>
                <a:lnTo>
                  <a:pt x="7134373" y="2717800"/>
                </a:lnTo>
                <a:lnTo>
                  <a:pt x="7123998" y="2679700"/>
                </a:lnTo>
                <a:lnTo>
                  <a:pt x="7112994" y="2628900"/>
                </a:lnTo>
                <a:lnTo>
                  <a:pt x="7101361" y="2578100"/>
                </a:lnTo>
                <a:lnTo>
                  <a:pt x="7089100" y="2527300"/>
                </a:lnTo>
                <a:lnTo>
                  <a:pt x="7076209" y="2489200"/>
                </a:lnTo>
                <a:lnTo>
                  <a:pt x="7062690" y="2438400"/>
                </a:lnTo>
                <a:lnTo>
                  <a:pt x="7048542" y="2387600"/>
                </a:lnTo>
                <a:lnTo>
                  <a:pt x="7033765" y="2349500"/>
                </a:lnTo>
                <a:lnTo>
                  <a:pt x="7018359" y="2298700"/>
                </a:lnTo>
                <a:lnTo>
                  <a:pt x="7002325" y="2247900"/>
                </a:lnTo>
                <a:lnTo>
                  <a:pt x="6985661" y="2209800"/>
                </a:lnTo>
                <a:lnTo>
                  <a:pt x="6968369" y="2159000"/>
                </a:lnTo>
                <a:lnTo>
                  <a:pt x="6950448" y="2120900"/>
                </a:lnTo>
                <a:lnTo>
                  <a:pt x="6930555" y="2070100"/>
                </a:lnTo>
                <a:lnTo>
                  <a:pt x="6910066" y="2019300"/>
                </a:lnTo>
                <a:lnTo>
                  <a:pt x="6888982" y="1981200"/>
                </a:lnTo>
                <a:lnTo>
                  <a:pt x="6867301" y="1930400"/>
                </a:lnTo>
                <a:lnTo>
                  <a:pt x="6845025" y="1879600"/>
                </a:lnTo>
                <a:lnTo>
                  <a:pt x="6822154" y="1841500"/>
                </a:lnTo>
                <a:lnTo>
                  <a:pt x="6798687" y="1790700"/>
                </a:lnTo>
                <a:lnTo>
                  <a:pt x="6774625" y="1752600"/>
                </a:lnTo>
                <a:lnTo>
                  <a:pt x="6749967" y="1701800"/>
                </a:lnTo>
                <a:lnTo>
                  <a:pt x="6724715" y="1663700"/>
                </a:lnTo>
                <a:lnTo>
                  <a:pt x="6698868" y="1612900"/>
                </a:lnTo>
                <a:lnTo>
                  <a:pt x="6672426" y="1574800"/>
                </a:lnTo>
                <a:lnTo>
                  <a:pt x="6645390" y="1536700"/>
                </a:lnTo>
                <a:lnTo>
                  <a:pt x="6626969" y="1511300"/>
                </a:lnTo>
                <a:close/>
              </a:path>
              <a:path w="7185025" h="7048500">
                <a:moveTo>
                  <a:pt x="4186509" y="38100"/>
                </a:moveTo>
                <a:lnTo>
                  <a:pt x="3039730" y="38100"/>
                </a:lnTo>
                <a:lnTo>
                  <a:pt x="2990025" y="50800"/>
                </a:lnTo>
                <a:lnTo>
                  <a:pt x="4237418" y="50800"/>
                </a:lnTo>
                <a:lnTo>
                  <a:pt x="4186509" y="38100"/>
                </a:lnTo>
                <a:close/>
              </a:path>
              <a:path w="7185025" h="7048500">
                <a:moveTo>
                  <a:pt x="4083823" y="25400"/>
                </a:moveTo>
                <a:lnTo>
                  <a:pt x="3140092" y="25400"/>
                </a:lnTo>
                <a:lnTo>
                  <a:pt x="3089753" y="38100"/>
                </a:lnTo>
                <a:lnTo>
                  <a:pt x="4135311" y="38100"/>
                </a:lnTo>
                <a:lnTo>
                  <a:pt x="4083823" y="25400"/>
                </a:lnTo>
                <a:close/>
              </a:path>
              <a:path w="7185025" h="7048500">
                <a:moveTo>
                  <a:pt x="3979981" y="12700"/>
                </a:moveTo>
                <a:lnTo>
                  <a:pt x="3241724" y="12700"/>
                </a:lnTo>
                <a:lnTo>
                  <a:pt x="3190749" y="25400"/>
                </a:lnTo>
                <a:lnTo>
                  <a:pt x="4032047" y="25400"/>
                </a:lnTo>
                <a:lnTo>
                  <a:pt x="3979981" y="12700"/>
                </a:lnTo>
                <a:close/>
              </a:path>
              <a:path w="7185025" h="7048500">
                <a:moveTo>
                  <a:pt x="3768827" y="0"/>
                </a:moveTo>
                <a:lnTo>
                  <a:pt x="3448794" y="0"/>
                </a:lnTo>
                <a:lnTo>
                  <a:pt x="3396550" y="12700"/>
                </a:lnTo>
                <a:lnTo>
                  <a:pt x="3822049" y="12700"/>
                </a:lnTo>
                <a:lnTo>
                  <a:pt x="376882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9112" y="4572391"/>
            <a:ext cx="2863850" cy="981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2100" dirty="0">
                <a:latin typeface="Objective" pitchFamily="2" charset="77"/>
                <a:cs typeface="Verdana"/>
              </a:rPr>
              <a:t>Tendrás un menú  desplegable con varias  opciones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590142" y="2251572"/>
            <a:ext cx="3081655" cy="981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100" dirty="0">
                <a:latin typeface="Objective" pitchFamily="2" charset="77"/>
                <a:cs typeface="Verdana"/>
              </a:rPr>
              <a:t>Podrás elegir el rango de </a:t>
            </a:r>
            <a:r>
              <a:rPr lang="es-ES" sz="2100" dirty="0">
                <a:latin typeface="Objective" pitchFamily="2" charset="77"/>
                <a:cs typeface="Verdana"/>
              </a:rPr>
              <a:t> </a:t>
            </a:r>
            <a:r>
              <a:rPr sz="2100" dirty="0" err="1">
                <a:latin typeface="Objective" pitchFamily="2" charset="77"/>
                <a:cs typeface="Verdana"/>
              </a:rPr>
              <a:t>fechas</a:t>
            </a:r>
            <a:r>
              <a:rPr lang="es-ES" sz="2100" dirty="0">
                <a:latin typeface="Objective" pitchFamily="2" charset="77"/>
                <a:cs typeface="Verdana"/>
              </a:rPr>
              <a:t> </a:t>
            </a:r>
            <a:r>
              <a:rPr sz="2100" dirty="0">
                <a:latin typeface="Objective" pitchFamily="2" charset="77"/>
                <a:cs typeface="Verdana"/>
              </a:rPr>
              <a:t>que deseas  visualizar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76742" y="1068134"/>
            <a:ext cx="6557726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¿Como ingresar a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la plataforma?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775" y="2978331"/>
            <a:ext cx="398297" cy="19886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237692" y="2972439"/>
            <a:ext cx="14499246" cy="6121047"/>
            <a:chOff x="2237692" y="2972439"/>
            <a:chExt cx="14499246" cy="6121047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2778" y="3305935"/>
              <a:ext cx="12043989" cy="55464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21443" y="3177191"/>
              <a:ext cx="12215495" cy="5916295"/>
            </a:xfrm>
            <a:custGeom>
              <a:avLst/>
              <a:gdLst/>
              <a:ahLst/>
              <a:cxnLst/>
              <a:rect l="l" t="t" r="r" b="b"/>
              <a:pathLst>
                <a:path w="12215494" h="5916295">
                  <a:moveTo>
                    <a:pt x="2855253" y="5915893"/>
                  </a:moveTo>
                  <a:lnTo>
                    <a:pt x="0" y="5915893"/>
                  </a:lnTo>
                  <a:lnTo>
                    <a:pt x="0" y="0"/>
                  </a:lnTo>
                  <a:lnTo>
                    <a:pt x="2855253" y="0"/>
                  </a:lnTo>
                  <a:lnTo>
                    <a:pt x="2855253" y="5915893"/>
                  </a:lnTo>
                  <a:close/>
                </a:path>
                <a:path w="12215494" h="5916295">
                  <a:moveTo>
                    <a:pt x="12215324" y="1483954"/>
                  </a:moveTo>
                  <a:lnTo>
                    <a:pt x="10231887" y="1483954"/>
                  </a:lnTo>
                  <a:lnTo>
                    <a:pt x="10231887" y="805263"/>
                  </a:lnTo>
                  <a:lnTo>
                    <a:pt x="12215324" y="805263"/>
                  </a:lnTo>
                  <a:lnTo>
                    <a:pt x="12215324" y="1483954"/>
                  </a:lnTo>
                  <a:close/>
                </a:path>
              </a:pathLst>
            </a:custGeom>
            <a:ln w="52354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43641" y="4039887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31750">
                  <a:moveTo>
                    <a:pt x="31412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03247" y="4039887"/>
              <a:ext cx="2578735" cy="0"/>
            </a:xfrm>
            <a:custGeom>
              <a:avLst/>
              <a:gdLst/>
              <a:ahLst/>
              <a:cxnLst/>
              <a:rect l="l" t="t" r="r" b="b"/>
              <a:pathLst>
                <a:path w="2578735">
                  <a:moveTo>
                    <a:pt x="2578267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40774" y="40398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412" y="0"/>
                  </a:moveTo>
                  <a:lnTo>
                    <a:pt x="0" y="0"/>
                  </a:lnTo>
                  <a:lnTo>
                    <a:pt x="0" y="31412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7692" y="4151124"/>
              <a:ext cx="206161" cy="3322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5315710" y="3072787"/>
              <a:ext cx="1045844" cy="0"/>
            </a:xfrm>
            <a:custGeom>
              <a:avLst/>
              <a:gdLst/>
              <a:ahLst/>
              <a:cxnLst/>
              <a:rect l="l" t="t" r="r" b="b"/>
              <a:pathLst>
                <a:path w="1045844">
                  <a:moveTo>
                    <a:pt x="1045381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54433" y="30727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412" y="0"/>
                  </a:moveTo>
                  <a:lnTo>
                    <a:pt x="0" y="0"/>
                  </a:lnTo>
                  <a:lnTo>
                    <a:pt x="0" y="31412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254433" y="3167439"/>
              <a:ext cx="0" cy="727710"/>
            </a:xfrm>
            <a:custGeom>
              <a:avLst/>
              <a:gdLst/>
              <a:ahLst/>
              <a:cxnLst/>
              <a:rect l="l" t="t" r="r" b="b"/>
              <a:pathLst>
                <a:path h="727710">
                  <a:moveTo>
                    <a:pt x="0" y="0"/>
                  </a:moveTo>
                  <a:lnTo>
                    <a:pt x="0" y="727265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254433" y="3926323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-15706" y="15706"/>
                  </a:moveTo>
                  <a:lnTo>
                    <a:pt x="15706" y="15706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420827" y="3072787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31750">
                  <a:moveTo>
                    <a:pt x="31412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83981" y="2972439"/>
              <a:ext cx="206161" cy="206150"/>
            </a:xfrm>
            <a:prstGeom prst="rect">
              <a:avLst/>
            </a:prstGeom>
          </p:spPr>
        </p:pic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9C56FB26-254D-36EE-D071-3716A9EA4A78}"/>
              </a:ext>
            </a:extLst>
          </p:cNvPr>
          <p:cNvSpPr/>
          <p:nvPr/>
        </p:nvSpPr>
        <p:spPr>
          <a:xfrm>
            <a:off x="11383567" y="9166170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69">
            <a:extLst>
              <a:ext uri="{FF2B5EF4-FFF2-40B4-BE49-F238E27FC236}">
                <a16:creationId xmlns:a16="http://schemas.microsoft.com/office/drawing/2014/main" id="{9A77A157-73CC-8916-D201-A7C4801036B1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Imagen 29" descr="Logotipo&#10;&#10;Descripción generada automáticamente">
            <a:extLst>
              <a:ext uri="{FF2B5EF4-FFF2-40B4-BE49-F238E27FC236}">
                <a16:creationId xmlns:a16="http://schemas.microsoft.com/office/drawing/2014/main" id="{9F618508-6502-D4F6-A439-090E9A805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582" y="2978331"/>
            <a:ext cx="398297" cy="19886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90167" y="1068134"/>
            <a:ext cx="6848475" cy="3013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</a:t>
            </a:r>
          </a:p>
          <a:p>
            <a:pPr marL="1905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Dashboard</a:t>
            </a:r>
            <a:endParaRPr sz="5500" dirty="0">
              <a:latin typeface="Objective" pitchFamily="2" charset="77"/>
              <a:cs typeface="Tahoma"/>
            </a:endParaRPr>
          </a:p>
          <a:p>
            <a:pPr marL="807720" marR="1311910" indent="-795655">
              <a:lnSpc>
                <a:spcPct val="115700"/>
              </a:lnSpc>
              <a:spcBef>
                <a:spcPts val="6375"/>
              </a:spcBef>
            </a:pPr>
            <a:r>
              <a:rPr lang="es-MX" sz="2850" dirty="0">
                <a:latin typeface="Objective" pitchFamily="2" charset="77"/>
                <a:cs typeface="Verdana"/>
              </a:rPr>
              <a:t>	</a:t>
            </a:r>
            <a:endParaRPr sz="2850" dirty="0">
              <a:latin typeface="Objective" pitchFamily="2" charset="77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618791" y="8807309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59359" y="0"/>
                </a:moveTo>
                <a:lnTo>
                  <a:pt x="59359" y="59359"/>
                </a:lnTo>
                <a:lnTo>
                  <a:pt x="0" y="59359"/>
                </a:lnTo>
              </a:path>
            </a:pathLst>
          </a:custGeom>
          <a:ln w="19789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8541" y="8866669"/>
            <a:ext cx="11111865" cy="0"/>
          </a:xfrm>
          <a:custGeom>
            <a:avLst/>
            <a:gdLst/>
            <a:ahLst/>
            <a:cxnLst/>
            <a:rect l="l" t="t" r="r" b="b"/>
            <a:pathLst>
              <a:path w="11111865">
                <a:moveTo>
                  <a:pt x="11111410" y="0"/>
                </a:moveTo>
                <a:lnTo>
                  <a:pt x="0" y="0"/>
                </a:lnTo>
              </a:path>
            </a:pathLst>
          </a:custGeom>
          <a:ln w="19789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69761" y="8807309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59359" y="59359"/>
                </a:moveTo>
                <a:lnTo>
                  <a:pt x="0" y="59359"/>
                </a:lnTo>
                <a:lnTo>
                  <a:pt x="0" y="0"/>
                </a:lnTo>
              </a:path>
            </a:pathLst>
          </a:custGeom>
          <a:ln w="19789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69761" y="3690256"/>
            <a:ext cx="0" cy="4996815"/>
          </a:xfrm>
          <a:custGeom>
            <a:avLst/>
            <a:gdLst/>
            <a:ahLst/>
            <a:cxnLst/>
            <a:rect l="l" t="t" r="r" b="b"/>
            <a:pathLst>
              <a:path h="4996815">
                <a:moveTo>
                  <a:pt x="0" y="4996654"/>
                </a:moveTo>
                <a:lnTo>
                  <a:pt x="0" y="0"/>
                </a:lnTo>
              </a:path>
            </a:pathLst>
          </a:custGeom>
          <a:ln w="19789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8259865" y="3560796"/>
            <a:ext cx="11428730" cy="5186680"/>
            <a:chOff x="8259865" y="3560796"/>
            <a:chExt cx="11428730" cy="518668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0718" y="3737239"/>
              <a:ext cx="11130480" cy="49136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269760" y="357069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0" y="59359"/>
                  </a:moveTo>
                  <a:lnTo>
                    <a:pt x="0" y="0"/>
                  </a:lnTo>
                  <a:lnTo>
                    <a:pt x="59359" y="0"/>
                  </a:lnTo>
                </a:path>
              </a:pathLst>
            </a:custGeom>
            <a:ln w="19789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47959" y="3570691"/>
              <a:ext cx="11111865" cy="0"/>
            </a:xfrm>
            <a:custGeom>
              <a:avLst/>
              <a:gdLst/>
              <a:ahLst/>
              <a:cxnLst/>
              <a:rect l="l" t="t" r="r" b="b"/>
              <a:pathLst>
                <a:path w="11111865">
                  <a:moveTo>
                    <a:pt x="0" y="0"/>
                  </a:moveTo>
                  <a:lnTo>
                    <a:pt x="11111410" y="0"/>
                  </a:lnTo>
                </a:path>
              </a:pathLst>
            </a:custGeom>
            <a:ln w="19789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618790" y="357069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0" y="0"/>
                  </a:moveTo>
                  <a:lnTo>
                    <a:pt x="59359" y="0"/>
                  </a:lnTo>
                  <a:lnTo>
                    <a:pt x="59359" y="59359"/>
                  </a:lnTo>
                </a:path>
              </a:pathLst>
            </a:custGeom>
            <a:ln w="19789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678150" y="3750450"/>
              <a:ext cx="0" cy="4996815"/>
            </a:xfrm>
            <a:custGeom>
              <a:avLst/>
              <a:gdLst/>
              <a:ahLst/>
              <a:cxnLst/>
              <a:rect l="l" t="t" r="r" b="b"/>
              <a:pathLst>
                <a:path h="4996815">
                  <a:moveTo>
                    <a:pt x="0" y="0"/>
                  </a:moveTo>
                  <a:lnTo>
                    <a:pt x="0" y="4996654"/>
                  </a:lnTo>
                </a:path>
              </a:pathLst>
            </a:custGeom>
            <a:ln w="19789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38356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1D84FC4-546B-7FA5-D936-6CDE4574EC1A}"/>
              </a:ext>
            </a:extLst>
          </p:cNvPr>
          <p:cNvSpPr txBox="1"/>
          <p:nvPr/>
        </p:nvSpPr>
        <p:spPr>
          <a:xfrm>
            <a:off x="1060450" y="3323680"/>
            <a:ext cx="573266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50" dirty="0">
                <a:latin typeface="Objective" pitchFamily="2" charset="77"/>
                <a:cs typeface="Verdana"/>
              </a:rPr>
              <a:t>Podrás ver información sobre:</a:t>
            </a:r>
            <a:endParaRPr lang="es-PE" sz="285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05D039F-615E-F2F7-BEBA-1277165FDB44}"/>
              </a:ext>
            </a:extLst>
          </p:cNvPr>
          <p:cNvSpPr txBox="1"/>
          <p:nvPr/>
        </p:nvSpPr>
        <p:spPr>
          <a:xfrm>
            <a:off x="593975" y="3972591"/>
            <a:ext cx="7735475" cy="566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7720" marR="1311910" indent="-795655">
              <a:lnSpc>
                <a:spcPct val="115700"/>
              </a:lnSpc>
              <a:spcBef>
                <a:spcPts val="6375"/>
              </a:spcBef>
            </a:pPr>
            <a:r>
              <a:rPr lang="es-MX" sz="2850" dirty="0">
                <a:latin typeface="Objective" pitchFamily="2" charset="77"/>
                <a:cs typeface="Verdana"/>
              </a:rPr>
              <a:t>	Órdenes</a:t>
            </a:r>
          </a:p>
          <a:p>
            <a:pPr marL="807720" marR="4420870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Ingresos  Usuarios</a:t>
            </a:r>
          </a:p>
          <a:p>
            <a:pPr marL="808355" marR="1866900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Ticket Promedio </a:t>
            </a:r>
          </a:p>
          <a:p>
            <a:pPr marL="808355" marR="1866900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Valoración de Cliente</a:t>
            </a:r>
          </a:p>
          <a:p>
            <a:pPr marL="808355" marR="1866900">
              <a:lnSpc>
                <a:spcPct val="115700"/>
              </a:lnSpc>
            </a:pPr>
            <a:endParaRPr lang="es-MX" sz="2850" dirty="0">
              <a:latin typeface="Objective" pitchFamily="2" charset="77"/>
              <a:cs typeface="Verdana"/>
            </a:endParaRPr>
          </a:p>
          <a:p>
            <a:pPr marL="808355" marR="1866900">
              <a:lnSpc>
                <a:spcPct val="115700"/>
              </a:lnSpc>
            </a:pPr>
            <a:endParaRPr lang="es-MX" sz="2850" dirty="0">
              <a:latin typeface="Objective" pitchFamily="2" charset="77"/>
              <a:cs typeface="Verdana"/>
            </a:endParaRPr>
          </a:p>
          <a:p>
            <a:pPr marL="807720" marR="4099560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General</a:t>
            </a:r>
          </a:p>
          <a:p>
            <a:pPr marL="807720" marR="4099560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Clientes  Productos  </a:t>
            </a:r>
          </a:p>
          <a:p>
            <a:pPr marL="807720" marR="4099560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Mis visitas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51100A0-8D2E-A34B-6994-4D3D25D6A214}"/>
              </a:ext>
            </a:extLst>
          </p:cNvPr>
          <p:cNvSpPr txBox="1"/>
          <p:nvPr/>
        </p:nvSpPr>
        <p:spPr>
          <a:xfrm>
            <a:off x="1060450" y="6753737"/>
            <a:ext cx="7070846" cy="577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7720" marR="5080" indent="-795655">
              <a:lnSpc>
                <a:spcPct val="115700"/>
              </a:lnSpc>
            </a:pPr>
            <a:r>
              <a:rPr lang="es-MX" sz="2850" dirty="0">
                <a:latin typeface="Objective" pitchFamily="2" charset="77"/>
                <a:cs typeface="Verdana"/>
              </a:rPr>
              <a:t>Tendrás en línea, estadísticas a nivel:</a:t>
            </a:r>
          </a:p>
        </p:txBody>
      </p:sp>
      <p:pic>
        <p:nvPicPr>
          <p:cNvPr id="30" name="object 8">
            <a:extLst>
              <a:ext uri="{FF2B5EF4-FFF2-40B4-BE49-F238E27FC236}">
                <a16:creationId xmlns:a16="http://schemas.microsoft.com/office/drawing/2014/main" id="{753B96B9-44A1-229C-7386-029C297EC1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4169482"/>
            <a:ext cx="203700" cy="203700"/>
          </a:xfrm>
          <a:prstGeom prst="rect">
            <a:avLst/>
          </a:prstGeom>
        </p:spPr>
      </p:pic>
      <p:pic>
        <p:nvPicPr>
          <p:cNvPr id="31" name="object 9">
            <a:extLst>
              <a:ext uri="{FF2B5EF4-FFF2-40B4-BE49-F238E27FC236}">
                <a16:creationId xmlns:a16="http://schemas.microsoft.com/office/drawing/2014/main" id="{4700B8E5-9B55-013B-B402-2CDB44B9F64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2582" y="4686560"/>
            <a:ext cx="203700" cy="203700"/>
          </a:xfrm>
          <a:prstGeom prst="rect">
            <a:avLst/>
          </a:prstGeom>
        </p:spPr>
      </p:pic>
      <p:pic>
        <p:nvPicPr>
          <p:cNvPr id="32" name="object 10">
            <a:extLst>
              <a:ext uri="{FF2B5EF4-FFF2-40B4-BE49-F238E27FC236}">
                <a16:creationId xmlns:a16="http://schemas.microsoft.com/office/drawing/2014/main" id="{C3B0CF95-C503-DAF1-AEEC-ED454967A7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5185646"/>
            <a:ext cx="203700" cy="203700"/>
          </a:xfrm>
          <a:prstGeom prst="rect">
            <a:avLst/>
          </a:prstGeom>
        </p:spPr>
      </p:pic>
      <p:pic>
        <p:nvPicPr>
          <p:cNvPr id="35" name="object 11">
            <a:extLst>
              <a:ext uri="{FF2B5EF4-FFF2-40B4-BE49-F238E27FC236}">
                <a16:creationId xmlns:a16="http://schemas.microsoft.com/office/drawing/2014/main" id="{F61E4460-F990-249B-E566-44E3287AF75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5684734"/>
            <a:ext cx="203700" cy="203700"/>
          </a:xfrm>
          <a:prstGeom prst="rect">
            <a:avLst/>
          </a:prstGeom>
        </p:spPr>
      </p:pic>
      <p:pic>
        <p:nvPicPr>
          <p:cNvPr id="36" name="object 12">
            <a:extLst>
              <a:ext uri="{FF2B5EF4-FFF2-40B4-BE49-F238E27FC236}">
                <a16:creationId xmlns:a16="http://schemas.microsoft.com/office/drawing/2014/main" id="{0D4F20AC-C935-EC87-AEA2-A1AEC869962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6183819"/>
            <a:ext cx="203700" cy="203700"/>
          </a:xfrm>
          <a:prstGeom prst="rect">
            <a:avLst/>
          </a:prstGeom>
        </p:spPr>
      </p:pic>
      <p:pic>
        <p:nvPicPr>
          <p:cNvPr id="37" name="object 13">
            <a:extLst>
              <a:ext uri="{FF2B5EF4-FFF2-40B4-BE49-F238E27FC236}">
                <a16:creationId xmlns:a16="http://schemas.microsoft.com/office/drawing/2014/main" id="{22F30943-6E2A-FA38-35D4-8A1BCB18D57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7711584"/>
            <a:ext cx="203700" cy="203700"/>
          </a:xfrm>
          <a:prstGeom prst="rect">
            <a:avLst/>
          </a:prstGeom>
        </p:spPr>
      </p:pic>
      <p:pic>
        <p:nvPicPr>
          <p:cNvPr id="38" name="object 14">
            <a:extLst>
              <a:ext uri="{FF2B5EF4-FFF2-40B4-BE49-F238E27FC236}">
                <a16:creationId xmlns:a16="http://schemas.microsoft.com/office/drawing/2014/main" id="{FBB54471-89EA-18B6-96A6-156B7D7F0C1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8185315"/>
            <a:ext cx="203700" cy="203700"/>
          </a:xfrm>
          <a:prstGeom prst="rect">
            <a:avLst/>
          </a:prstGeom>
        </p:spPr>
      </p:pic>
      <p:pic>
        <p:nvPicPr>
          <p:cNvPr id="39" name="object 15">
            <a:extLst>
              <a:ext uri="{FF2B5EF4-FFF2-40B4-BE49-F238E27FC236}">
                <a16:creationId xmlns:a16="http://schemas.microsoft.com/office/drawing/2014/main" id="{77BC38EF-D922-3BE4-F3E8-8858A518FD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2582" y="8686724"/>
            <a:ext cx="203700" cy="203700"/>
          </a:xfrm>
          <a:prstGeom prst="rect">
            <a:avLst/>
          </a:prstGeom>
        </p:spPr>
      </p:pic>
      <p:pic>
        <p:nvPicPr>
          <p:cNvPr id="40" name="object 16">
            <a:extLst>
              <a:ext uri="{FF2B5EF4-FFF2-40B4-BE49-F238E27FC236}">
                <a16:creationId xmlns:a16="http://schemas.microsoft.com/office/drawing/2014/main" id="{1CB203F7-0F09-D0D8-D26B-457682C0E95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2582" y="9188131"/>
            <a:ext cx="203700" cy="203700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3481C214-2782-3C64-53DB-226799F179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6128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6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8" y="584200"/>
                </a:lnTo>
                <a:lnTo>
                  <a:pt x="5359180" y="546100"/>
                </a:lnTo>
                <a:lnTo>
                  <a:pt x="5274613" y="495300"/>
                </a:lnTo>
                <a:lnTo>
                  <a:pt x="5187600" y="444500"/>
                </a:lnTo>
                <a:lnTo>
                  <a:pt x="5098141" y="393700"/>
                </a:lnTo>
                <a:lnTo>
                  <a:pt x="5006235" y="342900"/>
                </a:lnTo>
                <a:lnTo>
                  <a:pt x="4959363" y="317500"/>
                </a:lnTo>
                <a:lnTo>
                  <a:pt x="4911878" y="304800"/>
                </a:lnTo>
                <a:lnTo>
                  <a:pt x="4815071" y="254000"/>
                </a:lnTo>
                <a:lnTo>
                  <a:pt x="4765748" y="241300"/>
                </a:lnTo>
                <a:lnTo>
                  <a:pt x="4715811" y="215900"/>
                </a:lnTo>
                <a:lnTo>
                  <a:pt x="4665261" y="203200"/>
                </a:lnTo>
                <a:lnTo>
                  <a:pt x="4243301" y="88900"/>
                </a:lnTo>
                <a:lnTo>
                  <a:pt x="4145438" y="63500"/>
                </a:lnTo>
                <a:lnTo>
                  <a:pt x="4095949" y="63500"/>
                </a:lnTo>
                <a:lnTo>
                  <a:pt x="3995856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7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2" y="38100"/>
                </a:lnTo>
                <a:lnTo>
                  <a:pt x="3894277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4049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1" y="5486400"/>
                </a:lnTo>
                <a:lnTo>
                  <a:pt x="2800123" y="5448300"/>
                </a:lnTo>
                <a:lnTo>
                  <a:pt x="2755843" y="5422900"/>
                </a:lnTo>
                <a:lnTo>
                  <a:pt x="2712288" y="5410200"/>
                </a:lnTo>
                <a:lnTo>
                  <a:pt x="2669460" y="5384800"/>
                </a:lnTo>
                <a:lnTo>
                  <a:pt x="2627357" y="5359400"/>
                </a:lnTo>
                <a:lnTo>
                  <a:pt x="2585981" y="5346700"/>
                </a:lnTo>
                <a:lnTo>
                  <a:pt x="2545329" y="5321300"/>
                </a:lnTo>
                <a:lnTo>
                  <a:pt x="2505404" y="5295900"/>
                </a:lnTo>
                <a:lnTo>
                  <a:pt x="2466203" y="5270500"/>
                </a:lnTo>
                <a:lnTo>
                  <a:pt x="2427728" y="5245100"/>
                </a:lnTo>
                <a:lnTo>
                  <a:pt x="2389979" y="5219700"/>
                </a:lnTo>
                <a:lnTo>
                  <a:pt x="2352954" y="5194300"/>
                </a:lnTo>
                <a:lnTo>
                  <a:pt x="2315352" y="5156200"/>
                </a:lnTo>
                <a:lnTo>
                  <a:pt x="2278735" y="5130800"/>
                </a:lnTo>
                <a:lnTo>
                  <a:pt x="2243104" y="5092700"/>
                </a:lnTo>
                <a:lnTo>
                  <a:pt x="2208459" y="5054600"/>
                </a:lnTo>
                <a:lnTo>
                  <a:pt x="2174798" y="5029200"/>
                </a:lnTo>
                <a:lnTo>
                  <a:pt x="2142123" y="4991100"/>
                </a:lnTo>
                <a:lnTo>
                  <a:pt x="2110432" y="4953000"/>
                </a:lnTo>
                <a:lnTo>
                  <a:pt x="2079727" y="4914900"/>
                </a:lnTo>
                <a:lnTo>
                  <a:pt x="2050005" y="4876800"/>
                </a:lnTo>
                <a:lnTo>
                  <a:pt x="2021268" y="4838700"/>
                </a:lnTo>
                <a:lnTo>
                  <a:pt x="1993515" y="4800600"/>
                </a:lnTo>
                <a:lnTo>
                  <a:pt x="1966746" y="4762500"/>
                </a:lnTo>
                <a:lnTo>
                  <a:pt x="1940961" y="4724400"/>
                </a:lnTo>
                <a:lnTo>
                  <a:pt x="1916160" y="4686300"/>
                </a:lnTo>
                <a:lnTo>
                  <a:pt x="1892342" y="4635500"/>
                </a:lnTo>
                <a:lnTo>
                  <a:pt x="1869507" y="4597400"/>
                </a:lnTo>
                <a:lnTo>
                  <a:pt x="1847656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7" y="1473200"/>
                </a:lnTo>
                <a:lnTo>
                  <a:pt x="3933377" y="1473200"/>
                </a:lnTo>
                <a:lnTo>
                  <a:pt x="4036487" y="1498600"/>
                </a:lnTo>
                <a:lnTo>
                  <a:pt x="4087002" y="1498600"/>
                </a:lnTo>
                <a:lnTo>
                  <a:pt x="4282129" y="1549400"/>
                </a:lnTo>
                <a:lnTo>
                  <a:pt x="4329176" y="1574800"/>
                </a:lnTo>
                <a:lnTo>
                  <a:pt x="4421188" y="1600200"/>
                </a:lnTo>
                <a:lnTo>
                  <a:pt x="4466153" y="1625600"/>
                </a:lnTo>
                <a:lnTo>
                  <a:pt x="4510423" y="1638300"/>
                </a:lnTo>
                <a:lnTo>
                  <a:pt x="4596878" y="1689100"/>
                </a:lnTo>
                <a:lnTo>
                  <a:pt x="4639063" y="1701800"/>
                </a:lnTo>
                <a:lnTo>
                  <a:pt x="4680553" y="1727200"/>
                </a:lnTo>
                <a:lnTo>
                  <a:pt x="4721347" y="1752600"/>
                </a:lnTo>
                <a:lnTo>
                  <a:pt x="4761445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248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0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5" y="393700"/>
                </a:lnTo>
                <a:lnTo>
                  <a:pt x="2076547" y="495300"/>
                </a:lnTo>
                <a:lnTo>
                  <a:pt x="1946047" y="571500"/>
                </a:lnTo>
                <a:lnTo>
                  <a:pt x="1819124" y="647700"/>
                </a:lnTo>
                <a:lnTo>
                  <a:pt x="1777611" y="685800"/>
                </a:lnTo>
                <a:lnTo>
                  <a:pt x="1655454" y="762000"/>
                </a:lnTo>
                <a:lnTo>
                  <a:pt x="1615529" y="800100"/>
                </a:lnTo>
                <a:lnTo>
                  <a:pt x="1576000" y="825500"/>
                </a:lnTo>
                <a:lnTo>
                  <a:pt x="1536869" y="863600"/>
                </a:lnTo>
                <a:lnTo>
                  <a:pt x="1498134" y="889000"/>
                </a:lnTo>
                <a:lnTo>
                  <a:pt x="1459795" y="927100"/>
                </a:lnTo>
                <a:lnTo>
                  <a:pt x="1421853" y="952500"/>
                </a:lnTo>
                <a:lnTo>
                  <a:pt x="1384308" y="990600"/>
                </a:lnTo>
                <a:lnTo>
                  <a:pt x="1347158" y="1016000"/>
                </a:lnTo>
                <a:lnTo>
                  <a:pt x="1310405" y="1054100"/>
                </a:lnTo>
                <a:lnTo>
                  <a:pt x="1274048" y="1092200"/>
                </a:lnTo>
                <a:lnTo>
                  <a:pt x="1238087" y="1117600"/>
                </a:lnTo>
                <a:lnTo>
                  <a:pt x="1202567" y="1155700"/>
                </a:lnTo>
                <a:lnTo>
                  <a:pt x="1167537" y="1193800"/>
                </a:lnTo>
                <a:lnTo>
                  <a:pt x="1132995" y="1231900"/>
                </a:lnTo>
                <a:lnTo>
                  <a:pt x="1098943" y="1270000"/>
                </a:lnTo>
                <a:lnTo>
                  <a:pt x="1065380" y="1295400"/>
                </a:lnTo>
                <a:lnTo>
                  <a:pt x="1032306" y="1333500"/>
                </a:lnTo>
                <a:lnTo>
                  <a:pt x="999721" y="1371600"/>
                </a:lnTo>
                <a:lnTo>
                  <a:pt x="967626" y="1409700"/>
                </a:lnTo>
                <a:lnTo>
                  <a:pt x="936020" y="1447800"/>
                </a:lnTo>
                <a:lnTo>
                  <a:pt x="904903" y="1485900"/>
                </a:lnTo>
                <a:lnTo>
                  <a:pt x="874275" y="1524000"/>
                </a:lnTo>
                <a:lnTo>
                  <a:pt x="844137" y="1574800"/>
                </a:lnTo>
                <a:lnTo>
                  <a:pt x="814488" y="1612900"/>
                </a:lnTo>
                <a:lnTo>
                  <a:pt x="785328" y="1651000"/>
                </a:lnTo>
                <a:lnTo>
                  <a:pt x="756657" y="1689100"/>
                </a:lnTo>
                <a:lnTo>
                  <a:pt x="728475" y="1727200"/>
                </a:lnTo>
                <a:lnTo>
                  <a:pt x="700783" y="1778000"/>
                </a:lnTo>
                <a:lnTo>
                  <a:pt x="673580" y="1816100"/>
                </a:lnTo>
                <a:lnTo>
                  <a:pt x="646866" y="1854200"/>
                </a:lnTo>
                <a:lnTo>
                  <a:pt x="620641" y="1905000"/>
                </a:lnTo>
                <a:lnTo>
                  <a:pt x="594905" y="1943100"/>
                </a:lnTo>
                <a:lnTo>
                  <a:pt x="569659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0" y="7289800"/>
                </a:lnTo>
                <a:lnTo>
                  <a:pt x="3380270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0" y="1943100"/>
                </a:lnTo>
                <a:lnTo>
                  <a:pt x="338027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584" y="2978331"/>
            <a:ext cx="398297" cy="198863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0213185" y="6556449"/>
            <a:ext cx="8332470" cy="4752340"/>
            <a:chOff x="10213185" y="6556449"/>
            <a:chExt cx="8332470" cy="4752340"/>
          </a:xfrm>
        </p:grpSpPr>
        <p:sp>
          <p:nvSpPr>
            <p:cNvPr id="14" name="object 14"/>
            <p:cNvSpPr/>
            <p:nvPr/>
          </p:nvSpPr>
          <p:spPr>
            <a:xfrm>
              <a:off x="11384909" y="9166170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3185" y="6556449"/>
              <a:ext cx="8332281" cy="378740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48550" y="1068134"/>
            <a:ext cx="6623684" cy="699524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Dashboard</a:t>
            </a:r>
            <a:endParaRPr sz="5500" dirty="0">
              <a:latin typeface="Objective" pitchFamily="2" charset="77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general</a:t>
            </a:r>
          </a:p>
          <a:p>
            <a:pPr marL="60960">
              <a:lnSpc>
                <a:spcPct val="100000"/>
              </a:lnSpc>
              <a:spcBef>
                <a:spcPts val="6215"/>
              </a:spcBef>
            </a:pPr>
            <a:r>
              <a:rPr sz="2850" dirty="0">
                <a:latin typeface="Objective" pitchFamily="2" charset="77"/>
                <a:cs typeface="Verdana"/>
              </a:rPr>
              <a:t>Podrás </a:t>
            </a:r>
            <a:r>
              <a:rPr sz="2850" dirty="0" err="1">
                <a:latin typeface="Objective" pitchFamily="2" charset="77"/>
                <a:cs typeface="Verdana"/>
              </a:rPr>
              <a:t>ver</a:t>
            </a:r>
            <a:r>
              <a:rPr sz="2850" dirty="0">
                <a:latin typeface="Objective" pitchFamily="2" charset="77"/>
                <a:cs typeface="Verdana"/>
              </a:rPr>
              <a:t> la</a:t>
            </a:r>
            <a:r>
              <a:rPr lang="es-ES" sz="2850" dirty="0">
                <a:latin typeface="Objective" pitchFamily="2" charset="77"/>
                <a:cs typeface="Verdana"/>
              </a:rPr>
              <a:t> siguiente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información</a:t>
            </a:r>
            <a:r>
              <a:rPr lang="es-ES" sz="2850" dirty="0">
                <a:latin typeface="Objective" pitchFamily="2" charset="77"/>
                <a:cs typeface="Verdana"/>
              </a:rPr>
              <a:t>:</a:t>
            </a:r>
            <a:endParaRPr sz="2850" dirty="0">
              <a:latin typeface="Objective" pitchFamily="2" charset="77"/>
              <a:cs typeface="Verdana"/>
            </a:endParaRPr>
          </a:p>
          <a:p>
            <a:pPr marL="60960" marR="5080">
              <a:lnSpc>
                <a:spcPct val="101299"/>
              </a:lnSpc>
              <a:spcBef>
                <a:spcPts val="3215"/>
              </a:spcBef>
            </a:pPr>
            <a:r>
              <a:rPr sz="2850" b="1" dirty="0">
                <a:latin typeface="Objective" pitchFamily="2" charset="77"/>
                <a:cs typeface="Tahoma"/>
              </a:rPr>
              <a:t>Ventas y </a:t>
            </a:r>
            <a:r>
              <a:rPr lang="es-MX" sz="2850" b="1" dirty="0" err="1">
                <a:latin typeface="Objective" pitchFamily="2" charset="77"/>
                <a:cs typeface="Tahoma"/>
              </a:rPr>
              <a:t>ó</a:t>
            </a:r>
            <a:r>
              <a:rPr sz="2850" b="1" dirty="0" err="1">
                <a:latin typeface="Objective" pitchFamily="2" charset="77"/>
                <a:cs typeface="Tahoma"/>
              </a:rPr>
              <a:t>rdenes</a:t>
            </a:r>
            <a:r>
              <a:rPr sz="2850" b="1" dirty="0">
                <a:latin typeface="Objective" pitchFamily="2" charset="77"/>
                <a:cs typeface="Tahoma"/>
              </a:rPr>
              <a:t>: </a:t>
            </a:r>
            <a:r>
              <a:rPr lang="es-ES" sz="2850" dirty="0">
                <a:latin typeface="Objective" pitchFamily="2" charset="77"/>
                <a:cs typeface="Verdana"/>
              </a:rPr>
              <a:t>T</a:t>
            </a:r>
            <a:r>
              <a:rPr sz="2850" dirty="0" err="1">
                <a:latin typeface="Objective" pitchFamily="2" charset="77"/>
                <a:cs typeface="Verdana"/>
              </a:rPr>
              <a:t>endrás</a:t>
            </a:r>
            <a:r>
              <a:rPr sz="2850" dirty="0">
                <a:latin typeface="Objective" pitchFamily="2" charset="77"/>
                <a:cs typeface="Verdana"/>
              </a:rPr>
              <a:t> vista a </a:t>
            </a:r>
            <a:r>
              <a:rPr sz="2850" dirty="0" err="1">
                <a:latin typeface="Objective" pitchFamily="2" charset="77"/>
                <a:cs typeface="Verdana"/>
              </a:rPr>
              <a:t>nivel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mes</a:t>
            </a:r>
            <a:r>
              <a:rPr sz="2850" dirty="0">
                <a:latin typeface="Objective" pitchFamily="2" charset="77"/>
                <a:cs typeface="Verdana"/>
              </a:rPr>
              <a:t>,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día y hora del volumen de  venta realizada y la cantidad de  ordenes realizadas.</a:t>
            </a:r>
          </a:p>
          <a:p>
            <a:pPr>
              <a:lnSpc>
                <a:spcPct val="100000"/>
              </a:lnSpc>
            </a:pPr>
            <a:endParaRPr sz="3700" dirty="0">
              <a:latin typeface="Objective" pitchFamily="2" charset="77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 dirty="0">
              <a:latin typeface="Objective" pitchFamily="2" charset="77"/>
              <a:cs typeface="Verdana"/>
            </a:endParaRPr>
          </a:p>
          <a:p>
            <a:pPr marL="60960" marR="33655">
              <a:lnSpc>
                <a:spcPct val="101299"/>
              </a:lnSpc>
              <a:spcBef>
                <a:spcPts val="5"/>
              </a:spcBef>
            </a:pPr>
            <a:r>
              <a:rPr sz="2850" b="1" dirty="0">
                <a:latin typeface="Objective" pitchFamily="2" charset="77"/>
                <a:cs typeface="Tahoma"/>
              </a:rPr>
              <a:t>Mis </a:t>
            </a:r>
            <a:r>
              <a:rPr lang="es-ES" sz="2850" b="1" dirty="0">
                <a:latin typeface="Objective" pitchFamily="2" charset="77"/>
                <a:cs typeface="Tahoma"/>
              </a:rPr>
              <a:t>i</a:t>
            </a:r>
            <a:r>
              <a:rPr sz="2850" b="1" dirty="0" err="1">
                <a:latin typeface="Objective" pitchFamily="2" charset="77"/>
                <a:cs typeface="Tahoma"/>
              </a:rPr>
              <a:t>ngresos</a:t>
            </a:r>
            <a:r>
              <a:rPr sz="2850" b="1" dirty="0">
                <a:latin typeface="Objective" pitchFamily="2" charset="77"/>
                <a:cs typeface="Tahoma"/>
              </a:rPr>
              <a:t>: </a:t>
            </a:r>
            <a:r>
              <a:rPr lang="es-ES" sz="2850" dirty="0">
                <a:latin typeface="Objective" pitchFamily="2" charset="77"/>
                <a:cs typeface="Verdana"/>
              </a:rPr>
              <a:t>P</a:t>
            </a:r>
            <a:r>
              <a:rPr sz="2850" dirty="0" err="1">
                <a:latin typeface="Objective" pitchFamily="2" charset="77"/>
                <a:cs typeface="Verdana"/>
              </a:rPr>
              <a:t>odrás</a:t>
            </a:r>
            <a:r>
              <a:rPr sz="2850" dirty="0">
                <a:latin typeface="Objective" pitchFamily="2" charset="77"/>
                <a:cs typeface="Verdana"/>
              </a:rPr>
              <a:t> visualizar  como se distribuyen las ventas, por  consumo en mes, delivery</a:t>
            </a:r>
            <a:r>
              <a:rPr lang="es-ES" sz="2850" dirty="0">
                <a:latin typeface="Objective" pitchFamily="2" charset="77"/>
                <a:cs typeface="Verdana"/>
              </a:rPr>
              <a:t> y </a:t>
            </a:r>
            <a:r>
              <a:rPr sz="2850" dirty="0">
                <a:latin typeface="Objective" pitchFamily="2" charset="77"/>
                <a:cs typeface="Verdana"/>
              </a:rPr>
              <a:t>para  </a:t>
            </a:r>
            <a:r>
              <a:rPr sz="2850" dirty="0" err="1">
                <a:latin typeface="Objective" pitchFamily="2" charset="77"/>
                <a:cs typeface="Verdana"/>
              </a:rPr>
              <a:t>llevar</a:t>
            </a:r>
            <a:r>
              <a:rPr lang="es-ES" sz="2850" dirty="0">
                <a:latin typeface="Objective" pitchFamily="2" charset="77"/>
                <a:cs typeface="Verdana"/>
              </a:rPr>
              <a:t>.</a:t>
            </a:r>
            <a:endParaRPr sz="2850" dirty="0">
              <a:latin typeface="Objective" pitchFamily="2" charset="77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13186" y="1957458"/>
            <a:ext cx="8332280" cy="425650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7859103" y="500923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7985624" y="4936940"/>
            <a:ext cx="2115820" cy="144780"/>
            <a:chOff x="7985624" y="4936940"/>
            <a:chExt cx="2115820" cy="144780"/>
          </a:xfrm>
        </p:grpSpPr>
        <p:sp>
          <p:nvSpPr>
            <p:cNvPr id="20" name="object 20"/>
            <p:cNvSpPr/>
            <p:nvPr/>
          </p:nvSpPr>
          <p:spPr>
            <a:xfrm>
              <a:off x="7985624" y="5009235"/>
              <a:ext cx="1989455" cy="0"/>
            </a:xfrm>
            <a:custGeom>
              <a:avLst/>
              <a:gdLst/>
              <a:ahLst/>
              <a:cxnLst/>
              <a:rect l="l" t="t" r="r" b="b"/>
              <a:pathLst>
                <a:path w="1989454">
                  <a:moveTo>
                    <a:pt x="0" y="0"/>
                  </a:moveTo>
                  <a:lnTo>
                    <a:pt x="1988986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16926" y="500923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956670" y="493694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7859103" y="7893036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7985624" y="7820744"/>
            <a:ext cx="2115820" cy="144780"/>
            <a:chOff x="7985624" y="7820744"/>
            <a:chExt cx="2115820" cy="144780"/>
          </a:xfrm>
        </p:grpSpPr>
        <p:sp>
          <p:nvSpPr>
            <p:cNvPr id="25" name="object 25"/>
            <p:cNvSpPr/>
            <p:nvPr/>
          </p:nvSpPr>
          <p:spPr>
            <a:xfrm>
              <a:off x="7985624" y="7893037"/>
              <a:ext cx="1989455" cy="0"/>
            </a:xfrm>
            <a:custGeom>
              <a:avLst/>
              <a:gdLst/>
              <a:ahLst/>
              <a:cxnLst/>
              <a:rect l="l" t="t" r="r" b="b"/>
              <a:pathLst>
                <a:path w="1989454">
                  <a:moveTo>
                    <a:pt x="0" y="0"/>
                  </a:moveTo>
                  <a:lnTo>
                    <a:pt x="1988986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16926" y="789303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56670" y="7820744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B613EA3-F904-A77F-4FE6-8333D5AFE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6CFA2CF2-63FD-922C-161C-5E7DAE57ED1E}"/>
              </a:ext>
            </a:extLst>
          </p:cNvPr>
          <p:cNvSpPr/>
          <p:nvPr/>
        </p:nvSpPr>
        <p:spPr>
          <a:xfrm>
            <a:off x="2886201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C324F8F9-66F4-101A-648B-F95FBC718D9A}"/>
              </a:ext>
            </a:extLst>
          </p:cNvPr>
          <p:cNvSpPr/>
          <p:nvPr/>
        </p:nvSpPr>
        <p:spPr>
          <a:xfrm>
            <a:off x="0" y="3639102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4"/>
                </a:lnTo>
                <a:lnTo>
                  <a:pt x="373" y="2662359"/>
                </a:lnTo>
                <a:lnTo>
                  <a:pt x="19800" y="2706561"/>
                </a:lnTo>
                <a:lnTo>
                  <a:pt x="38364" y="2751299"/>
                </a:lnTo>
                <a:lnTo>
                  <a:pt x="56066" y="2796571"/>
                </a:lnTo>
                <a:lnTo>
                  <a:pt x="72904" y="2842379"/>
                </a:lnTo>
                <a:lnTo>
                  <a:pt x="88879" y="2888721"/>
                </a:lnTo>
                <a:lnTo>
                  <a:pt x="103991" y="2935599"/>
                </a:lnTo>
                <a:lnTo>
                  <a:pt x="118240" y="2983011"/>
                </a:lnTo>
                <a:lnTo>
                  <a:pt x="131626" y="3030959"/>
                </a:lnTo>
                <a:lnTo>
                  <a:pt x="144148" y="3079442"/>
                </a:lnTo>
                <a:lnTo>
                  <a:pt x="155807" y="3128460"/>
                </a:lnTo>
                <a:lnTo>
                  <a:pt x="166603" y="3178012"/>
                </a:lnTo>
                <a:lnTo>
                  <a:pt x="176536" y="3228100"/>
                </a:lnTo>
                <a:lnTo>
                  <a:pt x="185605" y="3278723"/>
                </a:lnTo>
                <a:lnTo>
                  <a:pt x="193810" y="3329881"/>
                </a:lnTo>
                <a:lnTo>
                  <a:pt x="201152" y="3381574"/>
                </a:lnTo>
                <a:lnTo>
                  <a:pt x="207631" y="3433802"/>
                </a:lnTo>
                <a:lnTo>
                  <a:pt x="213246" y="3486565"/>
                </a:lnTo>
                <a:lnTo>
                  <a:pt x="217997" y="3539863"/>
                </a:lnTo>
                <a:lnTo>
                  <a:pt x="221884" y="3593696"/>
                </a:lnTo>
                <a:lnTo>
                  <a:pt x="224908" y="3648064"/>
                </a:lnTo>
                <a:lnTo>
                  <a:pt x="227068" y="3702968"/>
                </a:lnTo>
                <a:lnTo>
                  <a:pt x="228364" y="3758406"/>
                </a:lnTo>
                <a:lnTo>
                  <a:pt x="228796" y="3814379"/>
                </a:lnTo>
                <a:lnTo>
                  <a:pt x="228364" y="3870371"/>
                </a:lnTo>
                <a:lnTo>
                  <a:pt x="227068" y="3925827"/>
                </a:lnTo>
                <a:lnTo>
                  <a:pt x="224908" y="3980749"/>
                </a:lnTo>
                <a:lnTo>
                  <a:pt x="221884" y="4035135"/>
                </a:lnTo>
                <a:lnTo>
                  <a:pt x="217997" y="4088986"/>
                </a:lnTo>
                <a:lnTo>
                  <a:pt x="213246" y="4142302"/>
                </a:lnTo>
                <a:lnTo>
                  <a:pt x="207631" y="4195083"/>
                </a:lnTo>
                <a:lnTo>
                  <a:pt x="201152" y="4247328"/>
                </a:lnTo>
                <a:lnTo>
                  <a:pt x="193810" y="4299038"/>
                </a:lnTo>
                <a:lnTo>
                  <a:pt x="185605" y="4350212"/>
                </a:lnTo>
                <a:lnTo>
                  <a:pt x="176536" y="4400851"/>
                </a:lnTo>
                <a:lnTo>
                  <a:pt x="166603" y="4450954"/>
                </a:lnTo>
                <a:lnTo>
                  <a:pt x="155807" y="4500522"/>
                </a:lnTo>
                <a:lnTo>
                  <a:pt x="144148" y="4549554"/>
                </a:lnTo>
                <a:lnTo>
                  <a:pt x="131626" y="4598050"/>
                </a:lnTo>
                <a:lnTo>
                  <a:pt x="118240" y="4646010"/>
                </a:lnTo>
                <a:lnTo>
                  <a:pt x="103991" y="4693435"/>
                </a:lnTo>
                <a:lnTo>
                  <a:pt x="88879" y="4740324"/>
                </a:lnTo>
                <a:lnTo>
                  <a:pt x="72904" y="4786677"/>
                </a:lnTo>
                <a:lnTo>
                  <a:pt x="56066" y="4832494"/>
                </a:lnTo>
                <a:lnTo>
                  <a:pt x="38364" y="4877775"/>
                </a:lnTo>
                <a:lnTo>
                  <a:pt x="19800" y="4922520"/>
                </a:lnTo>
                <a:lnTo>
                  <a:pt x="373" y="4966728"/>
                </a:lnTo>
                <a:lnTo>
                  <a:pt x="0" y="4967533"/>
                </a:lnTo>
                <a:lnTo>
                  <a:pt x="0" y="7629001"/>
                </a:lnTo>
                <a:lnTo>
                  <a:pt x="70123" y="7592333"/>
                </a:lnTo>
                <a:lnTo>
                  <a:pt x="115150" y="7567880"/>
                </a:lnTo>
                <a:lnTo>
                  <a:pt x="159765" y="7542969"/>
                </a:lnTo>
                <a:lnTo>
                  <a:pt x="203970" y="7517600"/>
                </a:lnTo>
                <a:lnTo>
                  <a:pt x="247762" y="7491772"/>
                </a:lnTo>
                <a:lnTo>
                  <a:pt x="291144" y="7465487"/>
                </a:lnTo>
                <a:lnTo>
                  <a:pt x="334114" y="7438743"/>
                </a:lnTo>
                <a:lnTo>
                  <a:pt x="376673" y="7411542"/>
                </a:lnTo>
                <a:lnTo>
                  <a:pt x="418820" y="7383882"/>
                </a:lnTo>
                <a:lnTo>
                  <a:pt x="460556" y="7355764"/>
                </a:lnTo>
                <a:lnTo>
                  <a:pt x="501880" y="7327188"/>
                </a:lnTo>
                <a:lnTo>
                  <a:pt x="542792" y="7298154"/>
                </a:lnTo>
                <a:lnTo>
                  <a:pt x="583293" y="7268662"/>
                </a:lnTo>
                <a:lnTo>
                  <a:pt x="623382" y="7238711"/>
                </a:lnTo>
                <a:lnTo>
                  <a:pt x="663059" y="7208303"/>
                </a:lnTo>
                <a:lnTo>
                  <a:pt x="702325" y="7177436"/>
                </a:lnTo>
                <a:lnTo>
                  <a:pt x="741179" y="7146112"/>
                </a:lnTo>
                <a:lnTo>
                  <a:pt x="779620" y="7114329"/>
                </a:lnTo>
                <a:lnTo>
                  <a:pt x="817650" y="7082088"/>
                </a:lnTo>
                <a:lnTo>
                  <a:pt x="855268" y="7049389"/>
                </a:lnTo>
                <a:lnTo>
                  <a:pt x="892474" y="7016232"/>
                </a:lnTo>
                <a:lnTo>
                  <a:pt x="929268" y="6982617"/>
                </a:lnTo>
                <a:lnTo>
                  <a:pt x="965650" y="6948544"/>
                </a:lnTo>
                <a:lnTo>
                  <a:pt x="1001620" y="6914012"/>
                </a:lnTo>
                <a:lnTo>
                  <a:pt x="1037119" y="6879067"/>
                </a:lnTo>
                <a:lnTo>
                  <a:pt x="1072131" y="6843708"/>
                </a:lnTo>
                <a:lnTo>
                  <a:pt x="1106656" y="6807936"/>
                </a:lnTo>
                <a:lnTo>
                  <a:pt x="1140695" y="6771751"/>
                </a:lnTo>
                <a:lnTo>
                  <a:pt x="1174247" y="6735153"/>
                </a:lnTo>
                <a:lnTo>
                  <a:pt x="1207312" y="6698141"/>
                </a:lnTo>
                <a:lnTo>
                  <a:pt x="1239889" y="6660717"/>
                </a:lnTo>
                <a:lnTo>
                  <a:pt x="1271980" y="6622879"/>
                </a:lnTo>
                <a:lnTo>
                  <a:pt x="1303584" y="6584629"/>
                </a:lnTo>
                <a:lnTo>
                  <a:pt x="1334700" y="6545966"/>
                </a:lnTo>
                <a:lnTo>
                  <a:pt x="1365330" y="6506891"/>
                </a:lnTo>
                <a:lnTo>
                  <a:pt x="1395471" y="6467403"/>
                </a:lnTo>
                <a:lnTo>
                  <a:pt x="1425126" y="6427502"/>
                </a:lnTo>
                <a:lnTo>
                  <a:pt x="1454292" y="6387189"/>
                </a:lnTo>
                <a:lnTo>
                  <a:pt x="1482971" y="6346463"/>
                </a:lnTo>
                <a:lnTo>
                  <a:pt x="1511163" y="6305326"/>
                </a:lnTo>
                <a:lnTo>
                  <a:pt x="1538866" y="6263776"/>
                </a:lnTo>
                <a:lnTo>
                  <a:pt x="1566082" y="6221814"/>
                </a:lnTo>
                <a:lnTo>
                  <a:pt x="1592810" y="6179440"/>
                </a:lnTo>
                <a:lnTo>
                  <a:pt x="1619050" y="6136654"/>
                </a:lnTo>
                <a:lnTo>
                  <a:pt x="1644801" y="6093456"/>
                </a:lnTo>
                <a:lnTo>
                  <a:pt x="1670065" y="6049846"/>
                </a:lnTo>
                <a:lnTo>
                  <a:pt x="1694840" y="6005825"/>
                </a:lnTo>
                <a:lnTo>
                  <a:pt x="1719126" y="5961392"/>
                </a:lnTo>
                <a:lnTo>
                  <a:pt x="1742925" y="5916548"/>
                </a:lnTo>
                <a:lnTo>
                  <a:pt x="1766235" y="5871292"/>
                </a:lnTo>
                <a:lnTo>
                  <a:pt x="1789056" y="5825624"/>
                </a:lnTo>
                <a:lnTo>
                  <a:pt x="1811388" y="5779546"/>
                </a:lnTo>
                <a:lnTo>
                  <a:pt x="1833232" y="5733056"/>
                </a:lnTo>
                <a:lnTo>
                  <a:pt x="1854587" y="5686155"/>
                </a:lnTo>
                <a:lnTo>
                  <a:pt x="1875453" y="5638843"/>
                </a:lnTo>
                <a:lnTo>
                  <a:pt x="1895830" y="5591120"/>
                </a:lnTo>
                <a:lnTo>
                  <a:pt x="1915718" y="5542986"/>
                </a:lnTo>
                <a:lnTo>
                  <a:pt x="1933974" y="5497281"/>
                </a:lnTo>
                <a:lnTo>
                  <a:pt x="1951700" y="5451360"/>
                </a:lnTo>
                <a:lnTo>
                  <a:pt x="1968897" y="5405225"/>
                </a:lnTo>
                <a:lnTo>
                  <a:pt x="1985564" y="5358873"/>
                </a:lnTo>
                <a:lnTo>
                  <a:pt x="2001701" y="5312307"/>
                </a:lnTo>
                <a:lnTo>
                  <a:pt x="2017309" y="5265524"/>
                </a:lnTo>
                <a:lnTo>
                  <a:pt x="2032387" y="5218526"/>
                </a:lnTo>
                <a:lnTo>
                  <a:pt x="2046935" y="5171311"/>
                </a:lnTo>
                <a:lnTo>
                  <a:pt x="2060954" y="5123881"/>
                </a:lnTo>
                <a:lnTo>
                  <a:pt x="2074444" y="5076234"/>
                </a:lnTo>
                <a:lnTo>
                  <a:pt x="2087404" y="5028371"/>
                </a:lnTo>
                <a:lnTo>
                  <a:pt x="2099835" y="4980291"/>
                </a:lnTo>
                <a:lnTo>
                  <a:pt x="2111736" y="4931995"/>
                </a:lnTo>
                <a:lnTo>
                  <a:pt x="2123108" y="4883482"/>
                </a:lnTo>
                <a:lnTo>
                  <a:pt x="2133951" y="4834751"/>
                </a:lnTo>
                <a:lnTo>
                  <a:pt x="2144264" y="4785804"/>
                </a:lnTo>
                <a:lnTo>
                  <a:pt x="2154048" y="4736640"/>
                </a:lnTo>
                <a:lnTo>
                  <a:pt x="2163303" y="4687258"/>
                </a:lnTo>
                <a:lnTo>
                  <a:pt x="2172029" y="4637659"/>
                </a:lnTo>
                <a:lnTo>
                  <a:pt x="2180226" y="4587842"/>
                </a:lnTo>
                <a:lnTo>
                  <a:pt x="2187894" y="4537807"/>
                </a:lnTo>
                <a:lnTo>
                  <a:pt x="2195033" y="4487554"/>
                </a:lnTo>
                <a:lnTo>
                  <a:pt x="2201642" y="4437084"/>
                </a:lnTo>
                <a:lnTo>
                  <a:pt x="2207723" y="4386395"/>
                </a:lnTo>
                <a:lnTo>
                  <a:pt x="2213275" y="4335488"/>
                </a:lnTo>
                <a:lnTo>
                  <a:pt x="2218298" y="4284362"/>
                </a:lnTo>
                <a:lnTo>
                  <a:pt x="2222792" y="4233018"/>
                </a:lnTo>
                <a:lnTo>
                  <a:pt x="2226757" y="4181455"/>
                </a:lnTo>
                <a:lnTo>
                  <a:pt x="2230193" y="4129673"/>
                </a:lnTo>
                <a:lnTo>
                  <a:pt x="2233101" y="4077672"/>
                </a:lnTo>
                <a:lnTo>
                  <a:pt x="2235479" y="4025453"/>
                </a:lnTo>
                <a:lnTo>
                  <a:pt x="2237330" y="3973013"/>
                </a:lnTo>
                <a:lnTo>
                  <a:pt x="2238651" y="3920355"/>
                </a:lnTo>
                <a:lnTo>
                  <a:pt x="2239444" y="3867477"/>
                </a:lnTo>
                <a:lnTo>
                  <a:pt x="2239708" y="3814379"/>
                </a:lnTo>
                <a:lnTo>
                  <a:pt x="2239444" y="3761321"/>
                </a:lnTo>
                <a:lnTo>
                  <a:pt x="2238651" y="3708479"/>
                </a:lnTo>
                <a:lnTo>
                  <a:pt x="2237330" y="3655853"/>
                </a:lnTo>
                <a:lnTo>
                  <a:pt x="2235479" y="3603444"/>
                </a:lnTo>
                <a:lnTo>
                  <a:pt x="2233101" y="3551250"/>
                </a:lnTo>
                <a:lnTo>
                  <a:pt x="2230193" y="3499274"/>
                </a:lnTo>
                <a:lnTo>
                  <a:pt x="2226757" y="3447513"/>
                </a:lnTo>
                <a:lnTo>
                  <a:pt x="2222792" y="3395969"/>
                </a:lnTo>
                <a:lnTo>
                  <a:pt x="2218298" y="3344640"/>
                </a:lnTo>
                <a:lnTo>
                  <a:pt x="2213275" y="3293529"/>
                </a:lnTo>
                <a:lnTo>
                  <a:pt x="2207723" y="3242633"/>
                </a:lnTo>
                <a:lnTo>
                  <a:pt x="2201642" y="3191954"/>
                </a:lnTo>
                <a:lnTo>
                  <a:pt x="2195033" y="3141491"/>
                </a:lnTo>
                <a:lnTo>
                  <a:pt x="2187894" y="3091244"/>
                </a:lnTo>
                <a:lnTo>
                  <a:pt x="2180226" y="3041213"/>
                </a:lnTo>
                <a:lnTo>
                  <a:pt x="2172029" y="2991399"/>
                </a:lnTo>
                <a:lnTo>
                  <a:pt x="2163303" y="2941801"/>
                </a:lnTo>
                <a:lnTo>
                  <a:pt x="2154048" y="2892419"/>
                </a:lnTo>
                <a:lnTo>
                  <a:pt x="2144264" y="2843254"/>
                </a:lnTo>
                <a:lnTo>
                  <a:pt x="2133951" y="2794304"/>
                </a:lnTo>
                <a:lnTo>
                  <a:pt x="2123108" y="2745571"/>
                </a:lnTo>
                <a:lnTo>
                  <a:pt x="2111736" y="2697054"/>
                </a:lnTo>
                <a:lnTo>
                  <a:pt x="2099835" y="2648754"/>
                </a:lnTo>
                <a:lnTo>
                  <a:pt x="2087404" y="2600669"/>
                </a:lnTo>
                <a:lnTo>
                  <a:pt x="2074444" y="2552801"/>
                </a:lnTo>
                <a:lnTo>
                  <a:pt x="2060954" y="2505149"/>
                </a:lnTo>
                <a:lnTo>
                  <a:pt x="2046935" y="2457714"/>
                </a:lnTo>
                <a:lnTo>
                  <a:pt x="2032387" y="2410494"/>
                </a:lnTo>
                <a:lnTo>
                  <a:pt x="2017309" y="2363491"/>
                </a:lnTo>
                <a:lnTo>
                  <a:pt x="2001701" y="2316704"/>
                </a:lnTo>
                <a:lnTo>
                  <a:pt x="1985564" y="2270133"/>
                </a:lnTo>
                <a:lnTo>
                  <a:pt x="1968897" y="2223779"/>
                </a:lnTo>
                <a:lnTo>
                  <a:pt x="1951700" y="2177641"/>
                </a:lnTo>
                <a:lnTo>
                  <a:pt x="1933974" y="2131719"/>
                </a:lnTo>
                <a:lnTo>
                  <a:pt x="1915718" y="2086013"/>
                </a:lnTo>
                <a:lnTo>
                  <a:pt x="1895830" y="2037879"/>
                </a:lnTo>
                <a:lnTo>
                  <a:pt x="1875453" y="1990156"/>
                </a:lnTo>
                <a:lnTo>
                  <a:pt x="1854587" y="1942844"/>
                </a:lnTo>
                <a:lnTo>
                  <a:pt x="1833232" y="1895943"/>
                </a:lnTo>
                <a:lnTo>
                  <a:pt x="1811388" y="1849453"/>
                </a:lnTo>
                <a:lnTo>
                  <a:pt x="1789056" y="1803374"/>
                </a:lnTo>
                <a:lnTo>
                  <a:pt x="1766235" y="1757707"/>
                </a:lnTo>
                <a:lnTo>
                  <a:pt x="1742925" y="1712451"/>
                </a:lnTo>
                <a:lnTo>
                  <a:pt x="1719126" y="1667607"/>
                </a:lnTo>
                <a:lnTo>
                  <a:pt x="1694840" y="1623174"/>
                </a:lnTo>
                <a:lnTo>
                  <a:pt x="1670065" y="1579153"/>
                </a:lnTo>
                <a:lnTo>
                  <a:pt x="1644801" y="1535543"/>
                </a:lnTo>
                <a:lnTo>
                  <a:pt x="1619050" y="1492346"/>
                </a:lnTo>
                <a:lnTo>
                  <a:pt x="1592810" y="1449560"/>
                </a:lnTo>
                <a:lnTo>
                  <a:pt x="1566082" y="1407186"/>
                </a:lnTo>
                <a:lnTo>
                  <a:pt x="1538866" y="1365224"/>
                </a:lnTo>
                <a:lnTo>
                  <a:pt x="1511163" y="1323675"/>
                </a:lnTo>
                <a:lnTo>
                  <a:pt x="1482971" y="1282537"/>
                </a:lnTo>
                <a:lnTo>
                  <a:pt x="1454292" y="1241812"/>
                </a:lnTo>
                <a:lnTo>
                  <a:pt x="1425126" y="1201499"/>
                </a:lnTo>
                <a:lnTo>
                  <a:pt x="1395471" y="1161599"/>
                </a:lnTo>
                <a:lnTo>
                  <a:pt x="1365330" y="1122111"/>
                </a:lnTo>
                <a:lnTo>
                  <a:pt x="1334700" y="1083036"/>
                </a:lnTo>
                <a:lnTo>
                  <a:pt x="1303584" y="1044374"/>
                </a:lnTo>
                <a:lnTo>
                  <a:pt x="1271980" y="1006124"/>
                </a:lnTo>
                <a:lnTo>
                  <a:pt x="1239889" y="968287"/>
                </a:lnTo>
                <a:lnTo>
                  <a:pt x="1207312" y="930863"/>
                </a:lnTo>
                <a:lnTo>
                  <a:pt x="1174247" y="893852"/>
                </a:lnTo>
                <a:lnTo>
                  <a:pt x="1140695" y="857255"/>
                </a:lnTo>
                <a:lnTo>
                  <a:pt x="1106656" y="821070"/>
                </a:lnTo>
                <a:lnTo>
                  <a:pt x="1072131" y="785299"/>
                </a:lnTo>
                <a:lnTo>
                  <a:pt x="1037119" y="749941"/>
                </a:lnTo>
                <a:lnTo>
                  <a:pt x="1001620" y="714997"/>
                </a:lnTo>
                <a:lnTo>
                  <a:pt x="965650" y="680465"/>
                </a:lnTo>
                <a:lnTo>
                  <a:pt x="929268" y="646392"/>
                </a:lnTo>
                <a:lnTo>
                  <a:pt x="892474" y="612777"/>
                </a:lnTo>
                <a:lnTo>
                  <a:pt x="855268" y="579619"/>
                </a:lnTo>
                <a:lnTo>
                  <a:pt x="817650" y="546920"/>
                </a:lnTo>
                <a:lnTo>
                  <a:pt x="779620" y="514679"/>
                </a:lnTo>
                <a:lnTo>
                  <a:pt x="741179" y="482896"/>
                </a:lnTo>
                <a:lnTo>
                  <a:pt x="702325" y="451571"/>
                </a:lnTo>
                <a:lnTo>
                  <a:pt x="663059" y="420704"/>
                </a:lnTo>
                <a:lnTo>
                  <a:pt x="623382" y="390296"/>
                </a:lnTo>
                <a:lnTo>
                  <a:pt x="583293" y="360345"/>
                </a:lnTo>
                <a:lnTo>
                  <a:pt x="542792" y="330852"/>
                </a:lnTo>
                <a:lnTo>
                  <a:pt x="501880" y="301818"/>
                </a:lnTo>
                <a:lnTo>
                  <a:pt x="460556" y="273241"/>
                </a:lnTo>
                <a:lnTo>
                  <a:pt x="418820" y="245123"/>
                </a:lnTo>
                <a:lnTo>
                  <a:pt x="376673" y="217463"/>
                </a:lnTo>
                <a:lnTo>
                  <a:pt x="334114" y="190260"/>
                </a:lnTo>
                <a:lnTo>
                  <a:pt x="291144" y="163516"/>
                </a:lnTo>
                <a:lnTo>
                  <a:pt x="247762" y="137230"/>
                </a:lnTo>
                <a:lnTo>
                  <a:pt x="203970" y="111403"/>
                </a:lnTo>
                <a:lnTo>
                  <a:pt x="159765" y="86033"/>
                </a:lnTo>
                <a:lnTo>
                  <a:pt x="115150" y="61121"/>
                </a:lnTo>
                <a:lnTo>
                  <a:pt x="70123" y="36668"/>
                </a:lnTo>
                <a:lnTo>
                  <a:pt x="24685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020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33" y="0"/>
                </a:moveTo>
                <a:lnTo>
                  <a:pt x="1019245" y="1079"/>
                </a:lnTo>
                <a:lnTo>
                  <a:pt x="967995" y="4318"/>
                </a:lnTo>
                <a:lnTo>
                  <a:pt x="917684" y="9717"/>
                </a:lnTo>
                <a:lnTo>
                  <a:pt x="868311" y="17274"/>
                </a:lnTo>
                <a:lnTo>
                  <a:pt x="819877" y="26990"/>
                </a:lnTo>
                <a:lnTo>
                  <a:pt x="772382" y="38865"/>
                </a:lnTo>
                <a:lnTo>
                  <a:pt x="725826" y="52898"/>
                </a:lnTo>
                <a:lnTo>
                  <a:pt x="680209" y="69089"/>
                </a:lnTo>
                <a:lnTo>
                  <a:pt x="635532" y="87439"/>
                </a:lnTo>
                <a:lnTo>
                  <a:pt x="591794" y="107947"/>
                </a:lnTo>
                <a:lnTo>
                  <a:pt x="548995" y="130612"/>
                </a:lnTo>
                <a:lnTo>
                  <a:pt x="507137" y="155435"/>
                </a:lnTo>
                <a:lnTo>
                  <a:pt x="466218" y="182415"/>
                </a:lnTo>
                <a:lnTo>
                  <a:pt x="426240" y="211552"/>
                </a:lnTo>
                <a:lnTo>
                  <a:pt x="387202" y="242847"/>
                </a:lnTo>
                <a:lnTo>
                  <a:pt x="349105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5" y="1880031"/>
                </a:lnTo>
                <a:lnTo>
                  <a:pt x="387202" y="1913505"/>
                </a:lnTo>
                <a:lnTo>
                  <a:pt x="426240" y="1944815"/>
                </a:lnTo>
                <a:lnTo>
                  <a:pt x="466218" y="1973963"/>
                </a:lnTo>
                <a:lnTo>
                  <a:pt x="507137" y="2000948"/>
                </a:lnTo>
                <a:lnTo>
                  <a:pt x="548995" y="2025772"/>
                </a:lnTo>
                <a:lnTo>
                  <a:pt x="591794" y="2048434"/>
                </a:lnTo>
                <a:lnTo>
                  <a:pt x="635532" y="2068935"/>
                </a:lnTo>
                <a:lnTo>
                  <a:pt x="680209" y="2087277"/>
                </a:lnTo>
                <a:lnTo>
                  <a:pt x="725826" y="2103458"/>
                </a:lnTo>
                <a:lnTo>
                  <a:pt x="772382" y="2117481"/>
                </a:lnTo>
                <a:lnTo>
                  <a:pt x="819877" y="2129344"/>
                </a:lnTo>
                <a:lnTo>
                  <a:pt x="868311" y="2139050"/>
                </a:lnTo>
                <a:lnTo>
                  <a:pt x="917684" y="2146598"/>
                </a:lnTo>
                <a:lnTo>
                  <a:pt x="967995" y="2151988"/>
                </a:lnTo>
                <a:lnTo>
                  <a:pt x="1019245" y="2155222"/>
                </a:lnTo>
                <a:lnTo>
                  <a:pt x="1071433" y="2156300"/>
                </a:lnTo>
                <a:lnTo>
                  <a:pt x="1125111" y="2155222"/>
                </a:lnTo>
                <a:lnTo>
                  <a:pt x="1177717" y="2151988"/>
                </a:lnTo>
                <a:lnTo>
                  <a:pt x="1229249" y="2146598"/>
                </a:lnTo>
                <a:lnTo>
                  <a:pt x="1279708" y="2139050"/>
                </a:lnTo>
                <a:lnTo>
                  <a:pt x="1329092" y="2129344"/>
                </a:lnTo>
                <a:lnTo>
                  <a:pt x="1377401" y="2117481"/>
                </a:lnTo>
                <a:lnTo>
                  <a:pt x="1424635" y="2103458"/>
                </a:lnTo>
                <a:lnTo>
                  <a:pt x="1470792" y="2087277"/>
                </a:lnTo>
                <a:lnTo>
                  <a:pt x="1515873" y="2068935"/>
                </a:lnTo>
                <a:lnTo>
                  <a:pt x="1559877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7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7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7" y="107947"/>
                </a:lnTo>
                <a:lnTo>
                  <a:pt x="1515873" y="87439"/>
                </a:lnTo>
                <a:lnTo>
                  <a:pt x="1470792" y="69089"/>
                </a:lnTo>
                <a:lnTo>
                  <a:pt x="1424635" y="52898"/>
                </a:lnTo>
                <a:lnTo>
                  <a:pt x="1377401" y="38865"/>
                </a:lnTo>
                <a:lnTo>
                  <a:pt x="1329092" y="26990"/>
                </a:lnTo>
                <a:lnTo>
                  <a:pt x="1279708" y="17274"/>
                </a:lnTo>
                <a:lnTo>
                  <a:pt x="1229249" y="9717"/>
                </a:lnTo>
                <a:lnTo>
                  <a:pt x="1177717" y="4318"/>
                </a:lnTo>
                <a:lnTo>
                  <a:pt x="1125111" y="1079"/>
                </a:lnTo>
                <a:lnTo>
                  <a:pt x="107143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14208" y="3826666"/>
            <a:ext cx="7185025" cy="7048500"/>
          </a:xfrm>
          <a:custGeom>
            <a:avLst/>
            <a:gdLst/>
            <a:ahLst/>
            <a:cxnLst/>
            <a:rect l="l" t="t" r="r" b="b"/>
            <a:pathLst>
              <a:path w="7185025" h="7048500">
                <a:moveTo>
                  <a:pt x="3979981" y="7035800"/>
                </a:moveTo>
                <a:lnTo>
                  <a:pt x="3241724" y="7035800"/>
                </a:lnTo>
                <a:lnTo>
                  <a:pt x="3293015" y="7048500"/>
                </a:lnTo>
                <a:lnTo>
                  <a:pt x="3927626" y="7048500"/>
                </a:lnTo>
                <a:lnTo>
                  <a:pt x="3979981" y="7035800"/>
                </a:lnTo>
                <a:close/>
              </a:path>
              <a:path w="7185025" h="7048500">
                <a:moveTo>
                  <a:pt x="4083823" y="7023100"/>
                </a:moveTo>
                <a:lnTo>
                  <a:pt x="3089753" y="7023100"/>
                </a:lnTo>
                <a:lnTo>
                  <a:pt x="3140092" y="7035800"/>
                </a:lnTo>
                <a:lnTo>
                  <a:pt x="4032047" y="7035800"/>
                </a:lnTo>
                <a:lnTo>
                  <a:pt x="4083823" y="7023100"/>
                </a:lnTo>
                <a:close/>
              </a:path>
              <a:path w="7185025" h="7048500">
                <a:moveTo>
                  <a:pt x="4288037" y="50800"/>
                </a:moveTo>
                <a:lnTo>
                  <a:pt x="2940637" y="50800"/>
                </a:lnTo>
                <a:lnTo>
                  <a:pt x="2891566" y="63500"/>
                </a:lnTo>
                <a:lnTo>
                  <a:pt x="2842812" y="63500"/>
                </a:lnTo>
                <a:lnTo>
                  <a:pt x="2650969" y="114300"/>
                </a:lnTo>
                <a:lnTo>
                  <a:pt x="2603801" y="114300"/>
                </a:lnTo>
                <a:lnTo>
                  <a:pt x="2464199" y="152400"/>
                </a:lnTo>
                <a:lnTo>
                  <a:pt x="2418299" y="177800"/>
                </a:lnTo>
                <a:lnTo>
                  <a:pt x="2237870" y="228600"/>
                </a:lnTo>
                <a:lnTo>
                  <a:pt x="2193555" y="254000"/>
                </a:lnTo>
                <a:lnTo>
                  <a:pt x="2149557" y="266700"/>
                </a:lnTo>
                <a:lnTo>
                  <a:pt x="2101063" y="292100"/>
                </a:lnTo>
                <a:lnTo>
                  <a:pt x="2053054" y="304800"/>
                </a:lnTo>
                <a:lnTo>
                  <a:pt x="1958490" y="355600"/>
                </a:lnTo>
                <a:lnTo>
                  <a:pt x="1911935" y="368300"/>
                </a:lnTo>
                <a:lnTo>
                  <a:pt x="1865864" y="393700"/>
                </a:lnTo>
                <a:lnTo>
                  <a:pt x="1730561" y="469900"/>
                </a:lnTo>
                <a:lnTo>
                  <a:pt x="1599619" y="546100"/>
                </a:lnTo>
                <a:lnTo>
                  <a:pt x="1514748" y="596900"/>
                </a:lnTo>
                <a:lnTo>
                  <a:pt x="1431815" y="647700"/>
                </a:lnTo>
                <a:lnTo>
                  <a:pt x="1391076" y="685800"/>
                </a:lnTo>
                <a:lnTo>
                  <a:pt x="1311051" y="736600"/>
                </a:lnTo>
                <a:lnTo>
                  <a:pt x="1271765" y="774700"/>
                </a:lnTo>
                <a:lnTo>
                  <a:pt x="1232964" y="800100"/>
                </a:lnTo>
                <a:lnTo>
                  <a:pt x="1194648" y="838200"/>
                </a:lnTo>
                <a:lnTo>
                  <a:pt x="1156816" y="863600"/>
                </a:lnTo>
                <a:lnTo>
                  <a:pt x="1119469" y="901700"/>
                </a:lnTo>
                <a:lnTo>
                  <a:pt x="1082606" y="927100"/>
                </a:lnTo>
                <a:lnTo>
                  <a:pt x="1046229" y="965200"/>
                </a:lnTo>
                <a:lnTo>
                  <a:pt x="1010335" y="10033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104900"/>
                </a:lnTo>
                <a:lnTo>
                  <a:pt x="872435" y="1143000"/>
                </a:lnTo>
                <a:lnTo>
                  <a:pt x="839450" y="1181100"/>
                </a:lnTo>
                <a:lnTo>
                  <a:pt x="807060" y="1219200"/>
                </a:lnTo>
                <a:lnTo>
                  <a:pt x="775267" y="1257300"/>
                </a:lnTo>
                <a:lnTo>
                  <a:pt x="744069" y="1295400"/>
                </a:lnTo>
                <a:lnTo>
                  <a:pt x="713467" y="1333500"/>
                </a:lnTo>
                <a:lnTo>
                  <a:pt x="683461" y="1371600"/>
                </a:lnTo>
                <a:lnTo>
                  <a:pt x="654050" y="1409700"/>
                </a:lnTo>
                <a:lnTo>
                  <a:pt x="625234" y="1447800"/>
                </a:lnTo>
                <a:lnTo>
                  <a:pt x="597014" y="1498600"/>
                </a:lnTo>
                <a:lnTo>
                  <a:pt x="569389" y="1536700"/>
                </a:lnTo>
                <a:lnTo>
                  <a:pt x="542359" y="1574800"/>
                </a:lnTo>
                <a:lnTo>
                  <a:pt x="515925" y="1612900"/>
                </a:lnTo>
                <a:lnTo>
                  <a:pt x="490086" y="1663700"/>
                </a:lnTo>
                <a:lnTo>
                  <a:pt x="464842" y="1701800"/>
                </a:lnTo>
                <a:lnTo>
                  <a:pt x="440192" y="1752600"/>
                </a:lnTo>
                <a:lnTo>
                  <a:pt x="416138" y="1790700"/>
                </a:lnTo>
                <a:lnTo>
                  <a:pt x="392679" y="1841500"/>
                </a:lnTo>
                <a:lnTo>
                  <a:pt x="369814" y="1879600"/>
                </a:lnTo>
                <a:lnTo>
                  <a:pt x="347544" y="1930400"/>
                </a:lnTo>
                <a:lnTo>
                  <a:pt x="325869" y="1981200"/>
                </a:lnTo>
                <a:lnTo>
                  <a:pt x="304788" y="2019300"/>
                </a:lnTo>
                <a:lnTo>
                  <a:pt x="284302" y="2070100"/>
                </a:lnTo>
                <a:lnTo>
                  <a:pt x="264410" y="2120900"/>
                </a:lnTo>
                <a:lnTo>
                  <a:pt x="246489" y="2159000"/>
                </a:lnTo>
                <a:lnTo>
                  <a:pt x="229197" y="2209800"/>
                </a:lnTo>
                <a:lnTo>
                  <a:pt x="212533" y="2247900"/>
                </a:lnTo>
                <a:lnTo>
                  <a:pt x="196499" y="2298700"/>
                </a:lnTo>
                <a:lnTo>
                  <a:pt x="181093" y="2349500"/>
                </a:lnTo>
                <a:lnTo>
                  <a:pt x="166316" y="2387600"/>
                </a:lnTo>
                <a:lnTo>
                  <a:pt x="152168" y="2438400"/>
                </a:lnTo>
                <a:lnTo>
                  <a:pt x="138649" y="2489200"/>
                </a:lnTo>
                <a:lnTo>
                  <a:pt x="125758" y="2527300"/>
                </a:lnTo>
                <a:lnTo>
                  <a:pt x="113497" y="2578100"/>
                </a:lnTo>
                <a:lnTo>
                  <a:pt x="101864" y="2628900"/>
                </a:lnTo>
                <a:lnTo>
                  <a:pt x="90860" y="2679700"/>
                </a:lnTo>
                <a:lnTo>
                  <a:pt x="80485" y="2717800"/>
                </a:lnTo>
                <a:lnTo>
                  <a:pt x="70738" y="2768600"/>
                </a:lnTo>
                <a:lnTo>
                  <a:pt x="61621" y="2819400"/>
                </a:lnTo>
                <a:lnTo>
                  <a:pt x="53132" y="2870200"/>
                </a:lnTo>
                <a:lnTo>
                  <a:pt x="45272" y="2921000"/>
                </a:lnTo>
                <a:lnTo>
                  <a:pt x="38041" y="2971800"/>
                </a:lnTo>
                <a:lnTo>
                  <a:pt x="31439" y="3022600"/>
                </a:lnTo>
                <a:lnTo>
                  <a:pt x="25465" y="3073400"/>
                </a:lnTo>
                <a:lnTo>
                  <a:pt x="20121" y="31242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27400"/>
                </a:lnTo>
                <a:lnTo>
                  <a:pt x="2829" y="3378200"/>
                </a:lnTo>
                <a:lnTo>
                  <a:pt x="1257" y="3429000"/>
                </a:lnTo>
                <a:lnTo>
                  <a:pt x="314" y="3479800"/>
                </a:lnTo>
                <a:lnTo>
                  <a:pt x="0" y="3530600"/>
                </a:lnTo>
                <a:lnTo>
                  <a:pt x="314" y="3581400"/>
                </a:lnTo>
                <a:lnTo>
                  <a:pt x="1257" y="3632200"/>
                </a:lnTo>
                <a:lnTo>
                  <a:pt x="2829" y="36830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5" y="3987800"/>
                </a:lnTo>
                <a:lnTo>
                  <a:pt x="31439" y="4038600"/>
                </a:lnTo>
                <a:lnTo>
                  <a:pt x="38041" y="4089400"/>
                </a:lnTo>
                <a:lnTo>
                  <a:pt x="45272" y="4140200"/>
                </a:lnTo>
                <a:lnTo>
                  <a:pt x="53132" y="4191000"/>
                </a:lnTo>
                <a:lnTo>
                  <a:pt x="61621" y="4241800"/>
                </a:lnTo>
                <a:lnTo>
                  <a:pt x="70738" y="4279900"/>
                </a:lnTo>
                <a:lnTo>
                  <a:pt x="80485" y="4330700"/>
                </a:lnTo>
                <a:lnTo>
                  <a:pt x="90860" y="4381500"/>
                </a:lnTo>
                <a:lnTo>
                  <a:pt x="101864" y="4432300"/>
                </a:lnTo>
                <a:lnTo>
                  <a:pt x="113497" y="4483100"/>
                </a:lnTo>
                <a:lnTo>
                  <a:pt x="125758" y="4521200"/>
                </a:lnTo>
                <a:lnTo>
                  <a:pt x="138649" y="4572000"/>
                </a:lnTo>
                <a:lnTo>
                  <a:pt x="152168" y="4622800"/>
                </a:lnTo>
                <a:lnTo>
                  <a:pt x="166316" y="4660900"/>
                </a:lnTo>
                <a:lnTo>
                  <a:pt x="181093" y="4711700"/>
                </a:lnTo>
                <a:lnTo>
                  <a:pt x="196499" y="4762500"/>
                </a:lnTo>
                <a:lnTo>
                  <a:pt x="212533" y="4800600"/>
                </a:lnTo>
                <a:lnTo>
                  <a:pt x="229197" y="4851400"/>
                </a:lnTo>
                <a:lnTo>
                  <a:pt x="246489" y="4889500"/>
                </a:lnTo>
                <a:lnTo>
                  <a:pt x="264410" y="4940300"/>
                </a:lnTo>
                <a:lnTo>
                  <a:pt x="284302" y="4991100"/>
                </a:lnTo>
                <a:lnTo>
                  <a:pt x="304788" y="5029200"/>
                </a:lnTo>
                <a:lnTo>
                  <a:pt x="325869" y="5080000"/>
                </a:lnTo>
                <a:lnTo>
                  <a:pt x="347544" y="5130800"/>
                </a:lnTo>
                <a:lnTo>
                  <a:pt x="369814" y="5168900"/>
                </a:lnTo>
                <a:lnTo>
                  <a:pt x="392679" y="5219700"/>
                </a:lnTo>
                <a:lnTo>
                  <a:pt x="416138" y="5270500"/>
                </a:lnTo>
                <a:lnTo>
                  <a:pt x="440192" y="5308600"/>
                </a:lnTo>
                <a:lnTo>
                  <a:pt x="464842" y="5346700"/>
                </a:lnTo>
                <a:lnTo>
                  <a:pt x="490086" y="5397500"/>
                </a:lnTo>
                <a:lnTo>
                  <a:pt x="515925" y="5435600"/>
                </a:lnTo>
                <a:lnTo>
                  <a:pt x="542359" y="5486400"/>
                </a:lnTo>
                <a:lnTo>
                  <a:pt x="569389" y="5524500"/>
                </a:lnTo>
                <a:lnTo>
                  <a:pt x="597014" y="5562600"/>
                </a:lnTo>
                <a:lnTo>
                  <a:pt x="625234" y="5600700"/>
                </a:lnTo>
                <a:lnTo>
                  <a:pt x="654050" y="5651500"/>
                </a:lnTo>
                <a:lnTo>
                  <a:pt x="683461" y="5689600"/>
                </a:lnTo>
                <a:lnTo>
                  <a:pt x="713467" y="5727700"/>
                </a:lnTo>
                <a:lnTo>
                  <a:pt x="744069" y="5765800"/>
                </a:lnTo>
                <a:lnTo>
                  <a:pt x="775267" y="5803900"/>
                </a:lnTo>
                <a:lnTo>
                  <a:pt x="807060" y="5842000"/>
                </a:lnTo>
                <a:lnTo>
                  <a:pt x="839450" y="5880100"/>
                </a:lnTo>
                <a:lnTo>
                  <a:pt x="872435" y="5918200"/>
                </a:lnTo>
                <a:lnTo>
                  <a:pt x="906016" y="59563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57900"/>
                </a:lnTo>
                <a:lnTo>
                  <a:pt x="1046229" y="6096000"/>
                </a:lnTo>
                <a:lnTo>
                  <a:pt x="1082606" y="6121400"/>
                </a:lnTo>
                <a:lnTo>
                  <a:pt x="1119469" y="6159500"/>
                </a:lnTo>
                <a:lnTo>
                  <a:pt x="1156816" y="6197600"/>
                </a:lnTo>
                <a:lnTo>
                  <a:pt x="1194648" y="6223000"/>
                </a:lnTo>
                <a:lnTo>
                  <a:pt x="1232964" y="6261100"/>
                </a:lnTo>
                <a:lnTo>
                  <a:pt x="1311051" y="6311900"/>
                </a:lnTo>
                <a:lnTo>
                  <a:pt x="1350821" y="6350000"/>
                </a:lnTo>
                <a:lnTo>
                  <a:pt x="1431815" y="6400800"/>
                </a:lnTo>
                <a:lnTo>
                  <a:pt x="1473039" y="6438900"/>
                </a:lnTo>
                <a:lnTo>
                  <a:pt x="1514748" y="6464300"/>
                </a:lnTo>
                <a:lnTo>
                  <a:pt x="1599619" y="6515100"/>
                </a:lnTo>
                <a:lnTo>
                  <a:pt x="1730561" y="6591300"/>
                </a:lnTo>
                <a:lnTo>
                  <a:pt x="1865864" y="6667500"/>
                </a:lnTo>
                <a:lnTo>
                  <a:pt x="1911935" y="6680200"/>
                </a:lnTo>
                <a:lnTo>
                  <a:pt x="2053054" y="6756400"/>
                </a:lnTo>
                <a:lnTo>
                  <a:pt x="2101063" y="6769100"/>
                </a:lnTo>
                <a:lnTo>
                  <a:pt x="2149557" y="6794500"/>
                </a:lnTo>
                <a:lnTo>
                  <a:pt x="2237870" y="6819900"/>
                </a:lnTo>
                <a:lnTo>
                  <a:pt x="2282502" y="6845300"/>
                </a:lnTo>
                <a:lnTo>
                  <a:pt x="2327451" y="6858000"/>
                </a:lnTo>
                <a:lnTo>
                  <a:pt x="2794376" y="6985000"/>
                </a:lnTo>
                <a:lnTo>
                  <a:pt x="2842812" y="6985000"/>
                </a:lnTo>
                <a:lnTo>
                  <a:pt x="2940637" y="7010400"/>
                </a:lnTo>
                <a:lnTo>
                  <a:pt x="2990025" y="7010400"/>
                </a:lnTo>
                <a:lnTo>
                  <a:pt x="3039730" y="7023100"/>
                </a:lnTo>
                <a:lnTo>
                  <a:pt x="4186509" y="7023100"/>
                </a:lnTo>
                <a:lnTo>
                  <a:pt x="4288037" y="6997700"/>
                </a:lnTo>
                <a:lnTo>
                  <a:pt x="4338367" y="6997700"/>
                </a:lnTo>
                <a:lnTo>
                  <a:pt x="4536789" y="6946900"/>
                </a:lnTo>
                <a:lnTo>
                  <a:pt x="4585669" y="6946900"/>
                </a:lnTo>
                <a:lnTo>
                  <a:pt x="4730572" y="6908800"/>
                </a:lnTo>
                <a:lnTo>
                  <a:pt x="4778292" y="6883400"/>
                </a:lnTo>
                <a:lnTo>
                  <a:pt x="4919711" y="6845300"/>
                </a:lnTo>
                <a:lnTo>
                  <a:pt x="4966270" y="6819900"/>
                </a:lnTo>
                <a:lnTo>
                  <a:pt x="5058516" y="6794500"/>
                </a:lnTo>
                <a:lnTo>
                  <a:pt x="5107476" y="6769100"/>
                </a:lnTo>
                <a:lnTo>
                  <a:pt x="5155936" y="6756400"/>
                </a:lnTo>
                <a:lnTo>
                  <a:pt x="5298313" y="6680200"/>
                </a:lnTo>
                <a:lnTo>
                  <a:pt x="5344771" y="6667500"/>
                </a:lnTo>
                <a:lnTo>
                  <a:pt x="5481137" y="6591300"/>
                </a:lnTo>
                <a:lnTo>
                  <a:pt x="5612993" y="6515100"/>
                </a:lnTo>
                <a:lnTo>
                  <a:pt x="5698390" y="6464300"/>
                </a:lnTo>
                <a:lnTo>
                  <a:pt x="5740335" y="6438900"/>
                </a:lnTo>
                <a:lnTo>
                  <a:pt x="5781779" y="6400800"/>
                </a:lnTo>
                <a:lnTo>
                  <a:pt x="5863162" y="6350000"/>
                </a:lnTo>
                <a:lnTo>
                  <a:pt x="5903100" y="6311900"/>
                </a:lnTo>
                <a:lnTo>
                  <a:pt x="5981471" y="6261100"/>
                </a:lnTo>
                <a:lnTo>
                  <a:pt x="6019902" y="6223000"/>
                </a:lnTo>
                <a:lnTo>
                  <a:pt x="6057831" y="6197600"/>
                </a:lnTo>
                <a:lnTo>
                  <a:pt x="6095258" y="6159500"/>
                </a:lnTo>
                <a:lnTo>
                  <a:pt x="6132182" y="6121400"/>
                </a:lnTo>
                <a:lnTo>
                  <a:pt x="6168604" y="6096000"/>
                </a:lnTo>
                <a:lnTo>
                  <a:pt x="6204523" y="6057900"/>
                </a:lnTo>
                <a:lnTo>
                  <a:pt x="6239869" y="6019800"/>
                </a:lnTo>
                <a:lnTo>
                  <a:pt x="6274623" y="5981700"/>
                </a:lnTo>
                <a:lnTo>
                  <a:pt x="6308784" y="5956300"/>
                </a:lnTo>
                <a:lnTo>
                  <a:pt x="6342352" y="5918200"/>
                </a:lnTo>
                <a:lnTo>
                  <a:pt x="6375327" y="5880100"/>
                </a:lnTo>
                <a:lnTo>
                  <a:pt x="6407709" y="5842000"/>
                </a:lnTo>
                <a:lnTo>
                  <a:pt x="6439497" y="5803900"/>
                </a:lnTo>
                <a:lnTo>
                  <a:pt x="6470692" y="5765800"/>
                </a:lnTo>
                <a:lnTo>
                  <a:pt x="6501293" y="5727700"/>
                </a:lnTo>
                <a:lnTo>
                  <a:pt x="6531300" y="5689600"/>
                </a:lnTo>
                <a:lnTo>
                  <a:pt x="6560714" y="5651500"/>
                </a:lnTo>
                <a:lnTo>
                  <a:pt x="6589533" y="5600700"/>
                </a:lnTo>
                <a:lnTo>
                  <a:pt x="6617759" y="5562600"/>
                </a:lnTo>
                <a:lnTo>
                  <a:pt x="6626969" y="5549900"/>
                </a:lnTo>
                <a:lnTo>
                  <a:pt x="3442703" y="5549900"/>
                </a:lnTo>
                <a:lnTo>
                  <a:pt x="3389169" y="5537200"/>
                </a:lnTo>
                <a:lnTo>
                  <a:pt x="3336323" y="5537200"/>
                </a:lnTo>
                <a:lnTo>
                  <a:pt x="3284166" y="5524500"/>
                </a:lnTo>
                <a:lnTo>
                  <a:pt x="3232696" y="5524500"/>
                </a:lnTo>
                <a:lnTo>
                  <a:pt x="3131822" y="5499100"/>
                </a:lnTo>
                <a:lnTo>
                  <a:pt x="3082417" y="5499100"/>
                </a:lnTo>
                <a:lnTo>
                  <a:pt x="2938334" y="5461000"/>
                </a:lnTo>
                <a:lnTo>
                  <a:pt x="2891684" y="5435600"/>
                </a:lnTo>
                <a:lnTo>
                  <a:pt x="2800451" y="5410200"/>
                </a:lnTo>
                <a:lnTo>
                  <a:pt x="2755868" y="5384800"/>
                </a:lnTo>
                <a:lnTo>
                  <a:pt x="2711974" y="5372100"/>
                </a:lnTo>
                <a:lnTo>
                  <a:pt x="2668770" y="5346700"/>
                </a:lnTo>
                <a:lnTo>
                  <a:pt x="2626256" y="5334000"/>
                </a:lnTo>
                <a:lnTo>
                  <a:pt x="2584431" y="5308600"/>
                </a:lnTo>
                <a:lnTo>
                  <a:pt x="2543295" y="5283200"/>
                </a:lnTo>
                <a:lnTo>
                  <a:pt x="2502850" y="5257800"/>
                </a:lnTo>
                <a:lnTo>
                  <a:pt x="2463094" y="5232400"/>
                </a:lnTo>
                <a:lnTo>
                  <a:pt x="2424029" y="5207000"/>
                </a:lnTo>
                <a:lnTo>
                  <a:pt x="2385654" y="5181600"/>
                </a:lnTo>
                <a:lnTo>
                  <a:pt x="2347969" y="5143500"/>
                </a:lnTo>
                <a:lnTo>
                  <a:pt x="2310974" y="5118100"/>
                </a:lnTo>
                <a:lnTo>
                  <a:pt x="2274670" y="5092700"/>
                </a:lnTo>
                <a:lnTo>
                  <a:pt x="2239057" y="5054600"/>
                </a:lnTo>
                <a:lnTo>
                  <a:pt x="2204134" y="5016500"/>
                </a:lnTo>
                <a:lnTo>
                  <a:pt x="2169902" y="4991100"/>
                </a:lnTo>
                <a:lnTo>
                  <a:pt x="2136517" y="4953000"/>
                </a:lnTo>
                <a:lnTo>
                  <a:pt x="2104192" y="4914900"/>
                </a:lnTo>
                <a:lnTo>
                  <a:pt x="2072929" y="4876800"/>
                </a:lnTo>
                <a:lnTo>
                  <a:pt x="2042726" y="4838700"/>
                </a:lnTo>
                <a:lnTo>
                  <a:pt x="2013584" y="4800600"/>
                </a:lnTo>
                <a:lnTo>
                  <a:pt x="1985503" y="4762500"/>
                </a:lnTo>
                <a:lnTo>
                  <a:pt x="1958482" y="4724400"/>
                </a:lnTo>
                <a:lnTo>
                  <a:pt x="1932522" y="4686300"/>
                </a:lnTo>
                <a:lnTo>
                  <a:pt x="1907622" y="4648200"/>
                </a:lnTo>
                <a:lnTo>
                  <a:pt x="1883783" y="4597400"/>
                </a:lnTo>
                <a:lnTo>
                  <a:pt x="1861004" y="4559300"/>
                </a:lnTo>
                <a:lnTo>
                  <a:pt x="1839285" y="4521200"/>
                </a:lnTo>
                <a:lnTo>
                  <a:pt x="1818627" y="4470400"/>
                </a:lnTo>
                <a:lnTo>
                  <a:pt x="1799028" y="4432300"/>
                </a:lnTo>
                <a:lnTo>
                  <a:pt x="1780490" y="4381500"/>
                </a:lnTo>
                <a:lnTo>
                  <a:pt x="1763011" y="4343400"/>
                </a:lnTo>
                <a:lnTo>
                  <a:pt x="1746593" y="4292600"/>
                </a:lnTo>
                <a:lnTo>
                  <a:pt x="1731234" y="4254500"/>
                </a:lnTo>
                <a:lnTo>
                  <a:pt x="1716935" y="4203700"/>
                </a:lnTo>
                <a:lnTo>
                  <a:pt x="1703695" y="4152900"/>
                </a:lnTo>
                <a:lnTo>
                  <a:pt x="1691515" y="4102100"/>
                </a:lnTo>
                <a:lnTo>
                  <a:pt x="1680395" y="4051300"/>
                </a:lnTo>
                <a:lnTo>
                  <a:pt x="1670334" y="4000500"/>
                </a:lnTo>
                <a:lnTo>
                  <a:pt x="1661332" y="3949700"/>
                </a:lnTo>
                <a:lnTo>
                  <a:pt x="1653390" y="3898900"/>
                </a:lnTo>
                <a:lnTo>
                  <a:pt x="1646507" y="3848100"/>
                </a:lnTo>
                <a:lnTo>
                  <a:pt x="1640683" y="3797300"/>
                </a:lnTo>
                <a:lnTo>
                  <a:pt x="1635918" y="3746500"/>
                </a:lnTo>
                <a:lnTo>
                  <a:pt x="1632212" y="3695700"/>
                </a:lnTo>
                <a:lnTo>
                  <a:pt x="1629565" y="3644900"/>
                </a:lnTo>
                <a:lnTo>
                  <a:pt x="1627977" y="3581400"/>
                </a:lnTo>
                <a:lnTo>
                  <a:pt x="1627447" y="3530600"/>
                </a:lnTo>
                <a:lnTo>
                  <a:pt x="1627977" y="3467100"/>
                </a:lnTo>
                <a:lnTo>
                  <a:pt x="1629565" y="3416300"/>
                </a:lnTo>
                <a:lnTo>
                  <a:pt x="1632212" y="3365500"/>
                </a:lnTo>
                <a:lnTo>
                  <a:pt x="1635918" y="3314700"/>
                </a:lnTo>
                <a:lnTo>
                  <a:pt x="1640683" y="3251200"/>
                </a:lnTo>
                <a:lnTo>
                  <a:pt x="1646507" y="3200400"/>
                </a:lnTo>
                <a:lnTo>
                  <a:pt x="1653390" y="3149600"/>
                </a:lnTo>
                <a:lnTo>
                  <a:pt x="1661332" y="3098800"/>
                </a:lnTo>
                <a:lnTo>
                  <a:pt x="1670334" y="3048000"/>
                </a:lnTo>
                <a:lnTo>
                  <a:pt x="1680395" y="2997200"/>
                </a:lnTo>
                <a:lnTo>
                  <a:pt x="1691515" y="2946400"/>
                </a:lnTo>
                <a:lnTo>
                  <a:pt x="1703695" y="2908300"/>
                </a:lnTo>
                <a:lnTo>
                  <a:pt x="1716935" y="2857500"/>
                </a:lnTo>
                <a:lnTo>
                  <a:pt x="1731234" y="2806700"/>
                </a:lnTo>
                <a:lnTo>
                  <a:pt x="1746593" y="2768600"/>
                </a:lnTo>
                <a:lnTo>
                  <a:pt x="1763011" y="2717800"/>
                </a:lnTo>
                <a:lnTo>
                  <a:pt x="1780490" y="2667000"/>
                </a:lnTo>
                <a:lnTo>
                  <a:pt x="1799028" y="2628900"/>
                </a:lnTo>
                <a:lnTo>
                  <a:pt x="1818627" y="2578100"/>
                </a:lnTo>
                <a:lnTo>
                  <a:pt x="1839285" y="2540000"/>
                </a:lnTo>
                <a:lnTo>
                  <a:pt x="1861004" y="2501900"/>
                </a:lnTo>
                <a:lnTo>
                  <a:pt x="1883783" y="2451100"/>
                </a:lnTo>
                <a:lnTo>
                  <a:pt x="1907622" y="2413000"/>
                </a:lnTo>
                <a:lnTo>
                  <a:pt x="1932522" y="2374900"/>
                </a:lnTo>
                <a:lnTo>
                  <a:pt x="1958482" y="2336800"/>
                </a:lnTo>
                <a:lnTo>
                  <a:pt x="1985503" y="2298700"/>
                </a:lnTo>
                <a:lnTo>
                  <a:pt x="2013584" y="2260600"/>
                </a:lnTo>
                <a:lnTo>
                  <a:pt x="2042726" y="2222500"/>
                </a:lnTo>
                <a:lnTo>
                  <a:pt x="2072929" y="2184400"/>
                </a:lnTo>
                <a:lnTo>
                  <a:pt x="2104192" y="2146300"/>
                </a:lnTo>
                <a:lnTo>
                  <a:pt x="2136517" y="2108200"/>
                </a:lnTo>
                <a:lnTo>
                  <a:pt x="2169902" y="2070100"/>
                </a:lnTo>
                <a:lnTo>
                  <a:pt x="2204134" y="2032000"/>
                </a:lnTo>
                <a:lnTo>
                  <a:pt x="2239057" y="2006600"/>
                </a:lnTo>
                <a:lnTo>
                  <a:pt x="2274670" y="1968500"/>
                </a:lnTo>
                <a:lnTo>
                  <a:pt x="2310974" y="1943100"/>
                </a:lnTo>
                <a:lnTo>
                  <a:pt x="2347969" y="1905000"/>
                </a:lnTo>
                <a:lnTo>
                  <a:pt x="2385654" y="1879600"/>
                </a:lnTo>
                <a:lnTo>
                  <a:pt x="2424029" y="1854200"/>
                </a:lnTo>
                <a:lnTo>
                  <a:pt x="2463094" y="1828800"/>
                </a:lnTo>
                <a:lnTo>
                  <a:pt x="2502850" y="1803400"/>
                </a:lnTo>
                <a:lnTo>
                  <a:pt x="2543295" y="1778000"/>
                </a:lnTo>
                <a:lnTo>
                  <a:pt x="2584431" y="1752600"/>
                </a:lnTo>
                <a:lnTo>
                  <a:pt x="2668770" y="1701800"/>
                </a:lnTo>
                <a:lnTo>
                  <a:pt x="2711974" y="1689100"/>
                </a:lnTo>
                <a:lnTo>
                  <a:pt x="2755868" y="1663700"/>
                </a:lnTo>
                <a:lnTo>
                  <a:pt x="2800451" y="1651000"/>
                </a:lnTo>
                <a:lnTo>
                  <a:pt x="2845723" y="1625600"/>
                </a:lnTo>
                <a:lnTo>
                  <a:pt x="3082417" y="1562100"/>
                </a:lnTo>
                <a:lnTo>
                  <a:pt x="3131822" y="1549400"/>
                </a:lnTo>
                <a:lnTo>
                  <a:pt x="3181915" y="1549400"/>
                </a:lnTo>
                <a:lnTo>
                  <a:pt x="3284166" y="1524000"/>
                </a:lnTo>
                <a:lnTo>
                  <a:pt x="3336323" y="1524000"/>
                </a:lnTo>
                <a:lnTo>
                  <a:pt x="3389169" y="1511300"/>
                </a:lnTo>
                <a:lnTo>
                  <a:pt x="6626969" y="1511300"/>
                </a:lnTo>
                <a:lnTo>
                  <a:pt x="6617759" y="1498600"/>
                </a:lnTo>
                <a:lnTo>
                  <a:pt x="6589533" y="1447800"/>
                </a:lnTo>
                <a:lnTo>
                  <a:pt x="6560714" y="1409700"/>
                </a:lnTo>
                <a:lnTo>
                  <a:pt x="6531300" y="1371600"/>
                </a:lnTo>
                <a:lnTo>
                  <a:pt x="6501293" y="1333500"/>
                </a:lnTo>
                <a:lnTo>
                  <a:pt x="6470692" y="1295400"/>
                </a:lnTo>
                <a:lnTo>
                  <a:pt x="6439497" y="1257300"/>
                </a:lnTo>
                <a:lnTo>
                  <a:pt x="6407709" y="1219200"/>
                </a:lnTo>
                <a:lnTo>
                  <a:pt x="6375327" y="1181100"/>
                </a:lnTo>
                <a:lnTo>
                  <a:pt x="6342352" y="1143000"/>
                </a:lnTo>
                <a:lnTo>
                  <a:pt x="6308784" y="1104900"/>
                </a:lnTo>
                <a:lnTo>
                  <a:pt x="6274623" y="1066800"/>
                </a:lnTo>
                <a:lnTo>
                  <a:pt x="6239869" y="1028700"/>
                </a:lnTo>
                <a:lnTo>
                  <a:pt x="6204523" y="1003300"/>
                </a:lnTo>
                <a:lnTo>
                  <a:pt x="6168604" y="965200"/>
                </a:lnTo>
                <a:lnTo>
                  <a:pt x="6132182" y="927100"/>
                </a:lnTo>
                <a:lnTo>
                  <a:pt x="6095258" y="901700"/>
                </a:lnTo>
                <a:lnTo>
                  <a:pt x="6057831" y="863600"/>
                </a:lnTo>
                <a:lnTo>
                  <a:pt x="6019902" y="838200"/>
                </a:lnTo>
                <a:lnTo>
                  <a:pt x="5981471" y="800100"/>
                </a:lnTo>
                <a:lnTo>
                  <a:pt x="5942537" y="774700"/>
                </a:lnTo>
                <a:lnTo>
                  <a:pt x="5903100" y="736600"/>
                </a:lnTo>
                <a:lnTo>
                  <a:pt x="5822722" y="685800"/>
                </a:lnTo>
                <a:lnTo>
                  <a:pt x="5781779" y="647700"/>
                </a:lnTo>
                <a:lnTo>
                  <a:pt x="5698390" y="596900"/>
                </a:lnTo>
                <a:lnTo>
                  <a:pt x="5612993" y="546100"/>
                </a:lnTo>
                <a:lnTo>
                  <a:pt x="5481137" y="469900"/>
                </a:lnTo>
                <a:lnTo>
                  <a:pt x="5344771" y="393700"/>
                </a:lnTo>
                <a:lnTo>
                  <a:pt x="5298313" y="368300"/>
                </a:lnTo>
                <a:lnTo>
                  <a:pt x="5251355" y="355600"/>
                </a:lnTo>
                <a:lnTo>
                  <a:pt x="5155936" y="304800"/>
                </a:lnTo>
                <a:lnTo>
                  <a:pt x="5107476" y="292100"/>
                </a:lnTo>
                <a:lnTo>
                  <a:pt x="5058516" y="266700"/>
                </a:lnTo>
                <a:lnTo>
                  <a:pt x="5012538" y="254000"/>
                </a:lnTo>
                <a:lnTo>
                  <a:pt x="4966270" y="228600"/>
                </a:lnTo>
                <a:lnTo>
                  <a:pt x="4872862" y="203200"/>
                </a:lnTo>
                <a:lnTo>
                  <a:pt x="4825722" y="177800"/>
                </a:lnTo>
                <a:lnTo>
                  <a:pt x="4487618" y="88900"/>
                </a:lnTo>
                <a:lnTo>
                  <a:pt x="4438157" y="88900"/>
                </a:lnTo>
                <a:lnTo>
                  <a:pt x="4288037" y="50800"/>
                </a:lnTo>
                <a:close/>
              </a:path>
              <a:path w="7185025" h="7048500">
                <a:moveTo>
                  <a:pt x="6626969" y="1511300"/>
                </a:moveTo>
                <a:lnTo>
                  <a:pt x="3825569" y="1511300"/>
                </a:lnTo>
                <a:lnTo>
                  <a:pt x="3878349" y="1524000"/>
                </a:lnTo>
                <a:lnTo>
                  <a:pt x="3930426" y="1524000"/>
                </a:lnTo>
                <a:lnTo>
                  <a:pt x="4032474" y="1549400"/>
                </a:lnTo>
                <a:lnTo>
                  <a:pt x="4082444" y="1549400"/>
                </a:lnTo>
                <a:lnTo>
                  <a:pt x="4131713" y="1562100"/>
                </a:lnTo>
                <a:lnTo>
                  <a:pt x="4367531" y="1625600"/>
                </a:lnTo>
                <a:lnTo>
                  <a:pt x="4412590" y="1651000"/>
                </a:lnTo>
                <a:lnTo>
                  <a:pt x="4456948" y="1663700"/>
                </a:lnTo>
                <a:lnTo>
                  <a:pt x="4500604" y="1689100"/>
                </a:lnTo>
                <a:lnTo>
                  <a:pt x="4543558" y="1701800"/>
                </a:lnTo>
                <a:lnTo>
                  <a:pt x="4585812" y="1727200"/>
                </a:lnTo>
                <a:lnTo>
                  <a:pt x="4627364" y="1752600"/>
                </a:lnTo>
                <a:lnTo>
                  <a:pt x="4668215" y="1778000"/>
                </a:lnTo>
                <a:lnTo>
                  <a:pt x="4708365" y="1803400"/>
                </a:lnTo>
                <a:lnTo>
                  <a:pt x="4747814" y="1828800"/>
                </a:lnTo>
                <a:lnTo>
                  <a:pt x="4786563" y="1854200"/>
                </a:lnTo>
                <a:lnTo>
                  <a:pt x="4824610" y="1879600"/>
                </a:lnTo>
                <a:lnTo>
                  <a:pt x="4861957" y="1905000"/>
                </a:lnTo>
                <a:lnTo>
                  <a:pt x="4898603" y="1943100"/>
                </a:lnTo>
                <a:lnTo>
                  <a:pt x="4934548" y="1968500"/>
                </a:lnTo>
                <a:lnTo>
                  <a:pt x="4969793" y="2006600"/>
                </a:lnTo>
                <a:lnTo>
                  <a:pt x="5004337" y="2032000"/>
                </a:lnTo>
                <a:lnTo>
                  <a:pt x="5038181" y="2070100"/>
                </a:lnTo>
                <a:lnTo>
                  <a:pt x="5071132" y="2108200"/>
                </a:lnTo>
                <a:lnTo>
                  <a:pt x="5103037" y="2146300"/>
                </a:lnTo>
                <a:lnTo>
                  <a:pt x="5133896" y="2184400"/>
                </a:lnTo>
                <a:lnTo>
                  <a:pt x="5163710" y="2222500"/>
                </a:lnTo>
                <a:lnTo>
                  <a:pt x="5192479" y="2260600"/>
                </a:lnTo>
                <a:lnTo>
                  <a:pt x="5220201" y="2298700"/>
                </a:lnTo>
                <a:lnTo>
                  <a:pt x="5246879" y="2336800"/>
                </a:lnTo>
                <a:lnTo>
                  <a:pt x="5272510" y="2374900"/>
                </a:lnTo>
                <a:lnTo>
                  <a:pt x="5297096" y="2413000"/>
                </a:lnTo>
                <a:lnTo>
                  <a:pt x="5320636" y="2451100"/>
                </a:lnTo>
                <a:lnTo>
                  <a:pt x="5343131" y="2501900"/>
                </a:lnTo>
                <a:lnTo>
                  <a:pt x="5364579" y="2540000"/>
                </a:lnTo>
                <a:lnTo>
                  <a:pt x="5384982" y="2578100"/>
                </a:lnTo>
                <a:lnTo>
                  <a:pt x="5404338" y="2628900"/>
                </a:lnTo>
                <a:lnTo>
                  <a:pt x="5422649" y="2667000"/>
                </a:lnTo>
                <a:lnTo>
                  <a:pt x="5439914" y="2717800"/>
                </a:lnTo>
                <a:lnTo>
                  <a:pt x="5456132" y="2768600"/>
                </a:lnTo>
                <a:lnTo>
                  <a:pt x="5471305" y="2806700"/>
                </a:lnTo>
                <a:lnTo>
                  <a:pt x="5485432" y="2857500"/>
                </a:lnTo>
                <a:lnTo>
                  <a:pt x="5498512" y="2908300"/>
                </a:lnTo>
                <a:lnTo>
                  <a:pt x="5510546" y="2946400"/>
                </a:lnTo>
                <a:lnTo>
                  <a:pt x="5521534" y="2997200"/>
                </a:lnTo>
                <a:lnTo>
                  <a:pt x="5531476" y="3048000"/>
                </a:lnTo>
                <a:lnTo>
                  <a:pt x="5540371" y="3098800"/>
                </a:lnTo>
                <a:lnTo>
                  <a:pt x="5548220" y="3149600"/>
                </a:lnTo>
                <a:lnTo>
                  <a:pt x="5555022" y="3200400"/>
                </a:lnTo>
                <a:lnTo>
                  <a:pt x="5560779" y="3251200"/>
                </a:lnTo>
                <a:lnTo>
                  <a:pt x="5565488" y="3314700"/>
                </a:lnTo>
                <a:lnTo>
                  <a:pt x="5569151" y="3365500"/>
                </a:lnTo>
                <a:lnTo>
                  <a:pt x="5571768" y="3416300"/>
                </a:lnTo>
                <a:lnTo>
                  <a:pt x="5573338" y="3467100"/>
                </a:lnTo>
                <a:lnTo>
                  <a:pt x="5573861" y="3530600"/>
                </a:lnTo>
                <a:lnTo>
                  <a:pt x="5573338" y="3581400"/>
                </a:lnTo>
                <a:lnTo>
                  <a:pt x="5571768" y="3644900"/>
                </a:lnTo>
                <a:lnTo>
                  <a:pt x="5569151" y="3695700"/>
                </a:lnTo>
                <a:lnTo>
                  <a:pt x="5565488" y="3746500"/>
                </a:lnTo>
                <a:lnTo>
                  <a:pt x="5560779" y="3797300"/>
                </a:lnTo>
                <a:lnTo>
                  <a:pt x="5555022" y="3848100"/>
                </a:lnTo>
                <a:lnTo>
                  <a:pt x="5548220" y="3898900"/>
                </a:lnTo>
                <a:lnTo>
                  <a:pt x="5540371" y="3949700"/>
                </a:lnTo>
                <a:lnTo>
                  <a:pt x="5531476" y="4000500"/>
                </a:lnTo>
                <a:lnTo>
                  <a:pt x="5521534" y="4051300"/>
                </a:lnTo>
                <a:lnTo>
                  <a:pt x="5510546" y="4102100"/>
                </a:lnTo>
                <a:lnTo>
                  <a:pt x="5498512" y="4152900"/>
                </a:lnTo>
                <a:lnTo>
                  <a:pt x="5485432" y="4203700"/>
                </a:lnTo>
                <a:lnTo>
                  <a:pt x="5471305" y="4254500"/>
                </a:lnTo>
                <a:lnTo>
                  <a:pt x="5456132" y="4292600"/>
                </a:lnTo>
                <a:lnTo>
                  <a:pt x="5439914" y="4343400"/>
                </a:lnTo>
                <a:lnTo>
                  <a:pt x="5422649" y="4381500"/>
                </a:lnTo>
                <a:lnTo>
                  <a:pt x="5404338" y="4432300"/>
                </a:lnTo>
                <a:lnTo>
                  <a:pt x="5384982" y="4470400"/>
                </a:lnTo>
                <a:lnTo>
                  <a:pt x="5364579" y="4521200"/>
                </a:lnTo>
                <a:lnTo>
                  <a:pt x="5343131" y="4559300"/>
                </a:lnTo>
                <a:lnTo>
                  <a:pt x="5320636" y="4597400"/>
                </a:lnTo>
                <a:lnTo>
                  <a:pt x="5297096" y="4648200"/>
                </a:lnTo>
                <a:lnTo>
                  <a:pt x="5272510" y="4686300"/>
                </a:lnTo>
                <a:lnTo>
                  <a:pt x="5246879" y="4724400"/>
                </a:lnTo>
                <a:lnTo>
                  <a:pt x="5220201" y="4762500"/>
                </a:lnTo>
                <a:lnTo>
                  <a:pt x="5192479" y="4800600"/>
                </a:lnTo>
                <a:lnTo>
                  <a:pt x="5163710" y="4838700"/>
                </a:lnTo>
                <a:lnTo>
                  <a:pt x="5133896" y="4876800"/>
                </a:lnTo>
                <a:lnTo>
                  <a:pt x="5103037" y="4914900"/>
                </a:lnTo>
                <a:lnTo>
                  <a:pt x="5071132" y="4953000"/>
                </a:lnTo>
                <a:lnTo>
                  <a:pt x="5038181" y="4991100"/>
                </a:lnTo>
                <a:lnTo>
                  <a:pt x="5004337" y="5016500"/>
                </a:lnTo>
                <a:lnTo>
                  <a:pt x="4969793" y="5054600"/>
                </a:lnTo>
                <a:lnTo>
                  <a:pt x="4934548" y="5092700"/>
                </a:lnTo>
                <a:lnTo>
                  <a:pt x="4898603" y="5118100"/>
                </a:lnTo>
                <a:lnTo>
                  <a:pt x="4861957" y="5143500"/>
                </a:lnTo>
                <a:lnTo>
                  <a:pt x="4824610" y="5181600"/>
                </a:lnTo>
                <a:lnTo>
                  <a:pt x="4786563" y="5207000"/>
                </a:lnTo>
                <a:lnTo>
                  <a:pt x="4747814" y="5232400"/>
                </a:lnTo>
                <a:lnTo>
                  <a:pt x="4708365" y="5257800"/>
                </a:lnTo>
                <a:lnTo>
                  <a:pt x="4668215" y="5283200"/>
                </a:lnTo>
                <a:lnTo>
                  <a:pt x="4627364" y="5308600"/>
                </a:lnTo>
                <a:lnTo>
                  <a:pt x="4585812" y="5334000"/>
                </a:lnTo>
                <a:lnTo>
                  <a:pt x="4543558" y="5346700"/>
                </a:lnTo>
                <a:lnTo>
                  <a:pt x="4500604" y="5372100"/>
                </a:lnTo>
                <a:lnTo>
                  <a:pt x="4456948" y="5384800"/>
                </a:lnTo>
                <a:lnTo>
                  <a:pt x="4412590" y="5410200"/>
                </a:lnTo>
                <a:lnTo>
                  <a:pt x="4321771" y="5435600"/>
                </a:lnTo>
                <a:lnTo>
                  <a:pt x="4275309" y="5461000"/>
                </a:lnTo>
                <a:lnTo>
                  <a:pt x="4131713" y="5499100"/>
                </a:lnTo>
                <a:lnTo>
                  <a:pt x="4082444" y="5499100"/>
                </a:lnTo>
                <a:lnTo>
                  <a:pt x="3981801" y="5524500"/>
                </a:lnTo>
                <a:lnTo>
                  <a:pt x="3930426" y="5524500"/>
                </a:lnTo>
                <a:lnTo>
                  <a:pt x="3878349" y="5537200"/>
                </a:lnTo>
                <a:lnTo>
                  <a:pt x="3825569" y="5537200"/>
                </a:lnTo>
                <a:lnTo>
                  <a:pt x="3772088" y="5549900"/>
                </a:lnTo>
                <a:lnTo>
                  <a:pt x="6626969" y="5549900"/>
                </a:lnTo>
                <a:lnTo>
                  <a:pt x="6645390" y="5524500"/>
                </a:lnTo>
                <a:lnTo>
                  <a:pt x="6672426" y="5486400"/>
                </a:lnTo>
                <a:lnTo>
                  <a:pt x="6698868" y="5435600"/>
                </a:lnTo>
                <a:lnTo>
                  <a:pt x="6724715" y="5397500"/>
                </a:lnTo>
                <a:lnTo>
                  <a:pt x="6749967" y="5346700"/>
                </a:lnTo>
                <a:lnTo>
                  <a:pt x="6774625" y="5308600"/>
                </a:lnTo>
                <a:lnTo>
                  <a:pt x="6798687" y="5270500"/>
                </a:lnTo>
                <a:lnTo>
                  <a:pt x="6822154" y="5219700"/>
                </a:lnTo>
                <a:lnTo>
                  <a:pt x="6845025" y="5168900"/>
                </a:lnTo>
                <a:lnTo>
                  <a:pt x="6867301" y="5130800"/>
                </a:lnTo>
                <a:lnTo>
                  <a:pt x="6888982" y="5080000"/>
                </a:lnTo>
                <a:lnTo>
                  <a:pt x="6910066" y="5029200"/>
                </a:lnTo>
                <a:lnTo>
                  <a:pt x="6930555" y="4991100"/>
                </a:lnTo>
                <a:lnTo>
                  <a:pt x="6950448" y="4940300"/>
                </a:lnTo>
                <a:lnTo>
                  <a:pt x="6968369" y="4889500"/>
                </a:lnTo>
                <a:lnTo>
                  <a:pt x="6985661" y="4851400"/>
                </a:lnTo>
                <a:lnTo>
                  <a:pt x="7002325" y="4800600"/>
                </a:lnTo>
                <a:lnTo>
                  <a:pt x="7018359" y="4762500"/>
                </a:lnTo>
                <a:lnTo>
                  <a:pt x="7033765" y="4711700"/>
                </a:lnTo>
                <a:lnTo>
                  <a:pt x="7048542" y="4660900"/>
                </a:lnTo>
                <a:lnTo>
                  <a:pt x="7062690" y="4622800"/>
                </a:lnTo>
                <a:lnTo>
                  <a:pt x="7076209" y="4572000"/>
                </a:lnTo>
                <a:lnTo>
                  <a:pt x="7089100" y="4521200"/>
                </a:lnTo>
                <a:lnTo>
                  <a:pt x="7101361" y="4483100"/>
                </a:lnTo>
                <a:lnTo>
                  <a:pt x="7112994" y="4432300"/>
                </a:lnTo>
                <a:lnTo>
                  <a:pt x="7123998" y="4381500"/>
                </a:lnTo>
                <a:lnTo>
                  <a:pt x="7134373" y="4330700"/>
                </a:lnTo>
                <a:lnTo>
                  <a:pt x="7144120" y="4279900"/>
                </a:lnTo>
                <a:lnTo>
                  <a:pt x="7153237" y="4241800"/>
                </a:lnTo>
                <a:lnTo>
                  <a:pt x="7161726" y="4191000"/>
                </a:lnTo>
                <a:lnTo>
                  <a:pt x="7169586" y="4140200"/>
                </a:lnTo>
                <a:lnTo>
                  <a:pt x="7176817" y="4089400"/>
                </a:lnTo>
                <a:lnTo>
                  <a:pt x="7183419" y="4038600"/>
                </a:lnTo>
                <a:lnTo>
                  <a:pt x="7184539" y="4025900"/>
                </a:lnTo>
                <a:lnTo>
                  <a:pt x="7184539" y="3022600"/>
                </a:lnTo>
                <a:lnTo>
                  <a:pt x="7183419" y="3022600"/>
                </a:lnTo>
                <a:lnTo>
                  <a:pt x="7176817" y="2971800"/>
                </a:lnTo>
                <a:lnTo>
                  <a:pt x="7169586" y="2921000"/>
                </a:lnTo>
                <a:lnTo>
                  <a:pt x="7161726" y="2870200"/>
                </a:lnTo>
                <a:lnTo>
                  <a:pt x="7153237" y="2819400"/>
                </a:lnTo>
                <a:lnTo>
                  <a:pt x="7144120" y="2768600"/>
                </a:lnTo>
                <a:lnTo>
                  <a:pt x="7134373" y="2717800"/>
                </a:lnTo>
                <a:lnTo>
                  <a:pt x="7123998" y="2679700"/>
                </a:lnTo>
                <a:lnTo>
                  <a:pt x="7112994" y="2628900"/>
                </a:lnTo>
                <a:lnTo>
                  <a:pt x="7101361" y="2578100"/>
                </a:lnTo>
                <a:lnTo>
                  <a:pt x="7089100" y="2527300"/>
                </a:lnTo>
                <a:lnTo>
                  <a:pt x="7076209" y="2489200"/>
                </a:lnTo>
                <a:lnTo>
                  <a:pt x="7062690" y="2438400"/>
                </a:lnTo>
                <a:lnTo>
                  <a:pt x="7048542" y="2387600"/>
                </a:lnTo>
                <a:lnTo>
                  <a:pt x="7033765" y="2349500"/>
                </a:lnTo>
                <a:lnTo>
                  <a:pt x="7018359" y="2298700"/>
                </a:lnTo>
                <a:lnTo>
                  <a:pt x="7002325" y="2247900"/>
                </a:lnTo>
                <a:lnTo>
                  <a:pt x="6985661" y="2209800"/>
                </a:lnTo>
                <a:lnTo>
                  <a:pt x="6968369" y="2159000"/>
                </a:lnTo>
                <a:lnTo>
                  <a:pt x="6950448" y="2120900"/>
                </a:lnTo>
                <a:lnTo>
                  <a:pt x="6930555" y="2070100"/>
                </a:lnTo>
                <a:lnTo>
                  <a:pt x="6910066" y="2019300"/>
                </a:lnTo>
                <a:lnTo>
                  <a:pt x="6888982" y="1981200"/>
                </a:lnTo>
                <a:lnTo>
                  <a:pt x="6867301" y="1930400"/>
                </a:lnTo>
                <a:lnTo>
                  <a:pt x="6845025" y="1879600"/>
                </a:lnTo>
                <a:lnTo>
                  <a:pt x="6822154" y="1841500"/>
                </a:lnTo>
                <a:lnTo>
                  <a:pt x="6798687" y="1790700"/>
                </a:lnTo>
                <a:lnTo>
                  <a:pt x="6774625" y="1752600"/>
                </a:lnTo>
                <a:lnTo>
                  <a:pt x="6749967" y="1701800"/>
                </a:lnTo>
                <a:lnTo>
                  <a:pt x="6724715" y="1663700"/>
                </a:lnTo>
                <a:lnTo>
                  <a:pt x="6698868" y="1612900"/>
                </a:lnTo>
                <a:lnTo>
                  <a:pt x="6672426" y="1574800"/>
                </a:lnTo>
                <a:lnTo>
                  <a:pt x="6645390" y="1536700"/>
                </a:lnTo>
                <a:lnTo>
                  <a:pt x="6626969" y="1511300"/>
                </a:lnTo>
                <a:close/>
              </a:path>
              <a:path w="7185025" h="7048500">
                <a:moveTo>
                  <a:pt x="4186509" y="38100"/>
                </a:moveTo>
                <a:lnTo>
                  <a:pt x="3039730" y="38100"/>
                </a:lnTo>
                <a:lnTo>
                  <a:pt x="2990025" y="50800"/>
                </a:lnTo>
                <a:lnTo>
                  <a:pt x="4237418" y="50800"/>
                </a:lnTo>
                <a:lnTo>
                  <a:pt x="4186509" y="38100"/>
                </a:lnTo>
                <a:close/>
              </a:path>
              <a:path w="7185025" h="7048500">
                <a:moveTo>
                  <a:pt x="4083823" y="25400"/>
                </a:moveTo>
                <a:lnTo>
                  <a:pt x="3140092" y="25400"/>
                </a:lnTo>
                <a:lnTo>
                  <a:pt x="3089753" y="38100"/>
                </a:lnTo>
                <a:lnTo>
                  <a:pt x="4135311" y="38100"/>
                </a:lnTo>
                <a:lnTo>
                  <a:pt x="4083823" y="25400"/>
                </a:lnTo>
                <a:close/>
              </a:path>
              <a:path w="7185025" h="7048500">
                <a:moveTo>
                  <a:pt x="3979981" y="12700"/>
                </a:moveTo>
                <a:lnTo>
                  <a:pt x="3241724" y="12700"/>
                </a:lnTo>
                <a:lnTo>
                  <a:pt x="3190749" y="25400"/>
                </a:lnTo>
                <a:lnTo>
                  <a:pt x="4032047" y="25400"/>
                </a:lnTo>
                <a:lnTo>
                  <a:pt x="3979981" y="12700"/>
                </a:lnTo>
                <a:close/>
              </a:path>
              <a:path w="7185025" h="7048500">
                <a:moveTo>
                  <a:pt x="3768827" y="0"/>
                </a:moveTo>
                <a:lnTo>
                  <a:pt x="3448794" y="0"/>
                </a:lnTo>
                <a:lnTo>
                  <a:pt x="3396550" y="12700"/>
                </a:lnTo>
                <a:lnTo>
                  <a:pt x="3822049" y="12700"/>
                </a:lnTo>
                <a:lnTo>
                  <a:pt x="376882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2385" y="693765"/>
            <a:ext cx="8612505" cy="80291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Dashboard</a:t>
            </a:r>
            <a:endParaRPr sz="5500" dirty="0">
              <a:latin typeface="Objective" pitchFamily="2" charset="77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general</a:t>
            </a:r>
          </a:p>
          <a:p>
            <a:pPr marL="306705">
              <a:lnSpc>
                <a:spcPct val="100000"/>
              </a:lnSpc>
              <a:spcBef>
                <a:spcPts val="4335"/>
              </a:spcBef>
            </a:pPr>
            <a:r>
              <a:rPr sz="2850" dirty="0">
                <a:latin typeface="Objective" pitchFamily="2" charset="77"/>
                <a:cs typeface="Verdana"/>
              </a:rPr>
              <a:t>Podrás ver la </a:t>
            </a:r>
            <a:r>
              <a:rPr lang="es-ES" sz="2850" dirty="0">
                <a:latin typeface="Objective" pitchFamily="2" charset="77"/>
                <a:cs typeface="Verdana"/>
              </a:rPr>
              <a:t>siguiente </a:t>
            </a:r>
            <a:r>
              <a:rPr sz="2850" dirty="0" err="1">
                <a:latin typeface="Objective" pitchFamily="2" charset="77"/>
                <a:cs typeface="Verdana"/>
              </a:rPr>
              <a:t>información</a:t>
            </a:r>
            <a:r>
              <a:rPr lang="es-ES" sz="2850" dirty="0">
                <a:latin typeface="Objective" pitchFamily="2" charset="77"/>
                <a:cs typeface="Verdana"/>
              </a:rPr>
              <a:t>:</a:t>
            </a:r>
            <a:endParaRPr sz="2850" dirty="0">
              <a:latin typeface="Objective" pitchFamily="2" charset="77"/>
              <a:cs typeface="Verdana"/>
            </a:endParaRPr>
          </a:p>
          <a:p>
            <a:pPr marL="306705" marR="488950">
              <a:lnSpc>
                <a:spcPct val="101299"/>
              </a:lnSpc>
              <a:spcBef>
                <a:spcPts val="2350"/>
              </a:spcBef>
            </a:pPr>
            <a:r>
              <a:rPr sz="2850" b="1" dirty="0">
                <a:latin typeface="Objective" pitchFamily="2" charset="77"/>
                <a:cs typeface="Tahoma"/>
              </a:rPr>
              <a:t>Ticket </a:t>
            </a:r>
            <a:r>
              <a:rPr lang="es-MX" sz="2850" b="1" dirty="0">
                <a:latin typeface="Objective" pitchFamily="2" charset="77"/>
                <a:cs typeface="Tahoma"/>
              </a:rPr>
              <a:t>p</a:t>
            </a:r>
            <a:r>
              <a:rPr sz="2850" b="1" dirty="0" err="1">
                <a:latin typeface="Objective" pitchFamily="2" charset="77"/>
                <a:cs typeface="Tahoma"/>
              </a:rPr>
              <a:t>romedio</a:t>
            </a:r>
            <a:r>
              <a:rPr sz="2850" b="1" dirty="0">
                <a:latin typeface="Objective" pitchFamily="2" charset="77"/>
                <a:cs typeface="Tahoma"/>
              </a:rPr>
              <a:t>:</a:t>
            </a:r>
            <a:r>
              <a:rPr sz="2850" dirty="0">
                <a:latin typeface="Objective" pitchFamily="2" charset="77"/>
                <a:cs typeface="Tahoma"/>
              </a:rPr>
              <a:t> </a:t>
            </a:r>
            <a:r>
              <a:rPr lang="es-ES" sz="2850" dirty="0">
                <a:latin typeface="Objective" pitchFamily="2" charset="77"/>
                <a:cs typeface="Verdana"/>
              </a:rPr>
              <a:t>I</a:t>
            </a:r>
            <a:r>
              <a:rPr sz="2850" dirty="0" err="1">
                <a:latin typeface="Objective" pitchFamily="2" charset="77"/>
                <a:cs typeface="Verdana"/>
              </a:rPr>
              <a:t>ndica</a:t>
            </a:r>
            <a:r>
              <a:rPr sz="2850" dirty="0">
                <a:latin typeface="Objective" pitchFamily="2" charset="77"/>
                <a:cs typeface="Verdana"/>
              </a:rPr>
              <a:t> cu</a:t>
            </a:r>
            <a:r>
              <a:rPr lang="es-PE" sz="2850" dirty="0">
                <a:latin typeface="Objective" pitchFamily="2" charset="77"/>
                <a:cs typeface="Verdana"/>
              </a:rPr>
              <a:t>á</a:t>
            </a:r>
            <a:r>
              <a:rPr sz="2850" dirty="0">
                <a:latin typeface="Objective" pitchFamily="2" charset="77"/>
                <a:cs typeface="Verdana"/>
              </a:rPr>
              <a:t>l es el ticket  promedio de consumo de tu restaurante a  través de ventas por </a:t>
            </a:r>
            <a:r>
              <a:rPr sz="2850" dirty="0" err="1">
                <a:latin typeface="Objective" pitchFamily="2" charset="77"/>
                <a:cs typeface="Verdana"/>
              </a:rPr>
              <a:t>Niubiz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lang="es-ES" sz="2850" dirty="0">
                <a:latin typeface="Objective" pitchFamily="2" charset="77"/>
                <a:cs typeface="Verdana"/>
              </a:rPr>
              <a:t>g</a:t>
            </a:r>
            <a:r>
              <a:rPr sz="2850" dirty="0">
                <a:latin typeface="Objective" pitchFamily="2" charset="77"/>
                <a:cs typeface="Verdana"/>
              </a:rPr>
              <a:t>o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950" dirty="0">
              <a:latin typeface="Objective" pitchFamily="2" charset="77"/>
              <a:cs typeface="Verdana"/>
            </a:endParaRPr>
          </a:p>
          <a:p>
            <a:pPr marL="306705" marR="5080">
              <a:lnSpc>
                <a:spcPct val="101299"/>
              </a:lnSpc>
              <a:spcBef>
                <a:spcPts val="5"/>
              </a:spcBef>
            </a:pPr>
            <a:r>
              <a:rPr sz="2850" b="1" dirty="0" err="1">
                <a:latin typeface="Objective" pitchFamily="2" charset="77"/>
                <a:cs typeface="Tahoma"/>
              </a:rPr>
              <a:t>Productos</a:t>
            </a:r>
            <a:r>
              <a:rPr sz="2850" b="1" dirty="0">
                <a:latin typeface="Objective" pitchFamily="2" charset="77"/>
                <a:cs typeface="Tahoma"/>
              </a:rPr>
              <a:t> m</a:t>
            </a:r>
            <a:r>
              <a:rPr lang="es-PE" sz="2850" b="1" dirty="0">
                <a:latin typeface="Objective" pitchFamily="2" charset="77"/>
                <a:cs typeface="Tahoma"/>
              </a:rPr>
              <a:t>á</a:t>
            </a:r>
            <a:r>
              <a:rPr sz="2850" b="1" dirty="0">
                <a:latin typeface="Objective" pitchFamily="2" charset="77"/>
                <a:cs typeface="Tahoma"/>
              </a:rPr>
              <a:t>s </a:t>
            </a:r>
            <a:r>
              <a:rPr lang="es-MX" sz="2850" b="1" dirty="0">
                <a:latin typeface="Objective" pitchFamily="2" charset="77"/>
                <a:cs typeface="Tahoma"/>
              </a:rPr>
              <a:t>v</a:t>
            </a:r>
            <a:r>
              <a:rPr sz="2850" b="1" dirty="0" err="1">
                <a:latin typeface="Objective" pitchFamily="2" charset="77"/>
                <a:cs typeface="Tahoma"/>
              </a:rPr>
              <a:t>endidos</a:t>
            </a:r>
            <a:r>
              <a:rPr sz="2850" b="1" dirty="0">
                <a:latin typeface="Objective" pitchFamily="2" charset="77"/>
                <a:cs typeface="Tahoma"/>
              </a:rPr>
              <a:t> y </a:t>
            </a:r>
            <a:r>
              <a:rPr lang="es-MX" sz="2850" b="1" dirty="0">
                <a:latin typeface="Objective" pitchFamily="2" charset="77"/>
                <a:cs typeface="Tahoma"/>
              </a:rPr>
              <a:t>v</a:t>
            </a:r>
            <a:r>
              <a:rPr sz="2850" b="1" dirty="0" err="1">
                <a:latin typeface="Objective" pitchFamily="2" charset="77"/>
                <a:cs typeface="Tahoma"/>
              </a:rPr>
              <a:t>entas</a:t>
            </a:r>
            <a:r>
              <a:rPr sz="2850" b="1" dirty="0">
                <a:latin typeface="Objective" pitchFamily="2" charset="77"/>
                <a:cs typeface="Tahoma"/>
              </a:rPr>
              <a:t> </a:t>
            </a:r>
            <a:r>
              <a:rPr sz="2850" b="1" dirty="0" err="1">
                <a:latin typeface="Objective" pitchFamily="2" charset="77"/>
                <a:cs typeface="Tahoma"/>
              </a:rPr>
              <a:t>por</a:t>
            </a:r>
            <a:r>
              <a:rPr sz="2850" b="1" dirty="0">
                <a:latin typeface="Objective" pitchFamily="2" charset="77"/>
                <a:cs typeface="Tahoma"/>
              </a:rPr>
              <a:t> </a:t>
            </a:r>
            <a:r>
              <a:rPr lang="es-MX" sz="2850" b="1" dirty="0">
                <a:latin typeface="Objective" pitchFamily="2" charset="77"/>
                <a:cs typeface="Tahoma"/>
              </a:rPr>
              <a:t>h</a:t>
            </a:r>
            <a:r>
              <a:rPr sz="2850" b="1" dirty="0" err="1">
                <a:latin typeface="Objective" pitchFamily="2" charset="77"/>
                <a:cs typeface="Tahoma"/>
              </a:rPr>
              <a:t>ora</a:t>
            </a:r>
            <a:r>
              <a:rPr sz="2850" b="1" dirty="0">
                <a:latin typeface="Objective" pitchFamily="2" charset="77"/>
                <a:cs typeface="Tahoma"/>
              </a:rPr>
              <a:t>: </a:t>
            </a:r>
            <a:r>
              <a:rPr lang="es-ES" sz="2850" dirty="0">
                <a:latin typeface="Objective" pitchFamily="2" charset="77"/>
                <a:cs typeface="Verdana"/>
              </a:rPr>
              <a:t>P</a:t>
            </a:r>
            <a:r>
              <a:rPr sz="2850" dirty="0" err="1">
                <a:latin typeface="Objective" pitchFamily="2" charset="77"/>
                <a:cs typeface="Verdana"/>
              </a:rPr>
              <a:t>odrás</a:t>
            </a:r>
            <a:r>
              <a:rPr sz="2850" dirty="0">
                <a:latin typeface="Objective" pitchFamily="2" charset="77"/>
                <a:cs typeface="Verdana"/>
              </a:rPr>
              <a:t> visualizar la distribución por  platos más </a:t>
            </a:r>
            <a:r>
              <a:rPr sz="2850" dirty="0" err="1">
                <a:latin typeface="Objective" pitchFamily="2" charset="77"/>
                <a:cs typeface="Verdana"/>
              </a:rPr>
              <a:t>vendidos</a:t>
            </a:r>
            <a:r>
              <a:rPr sz="2850" dirty="0">
                <a:latin typeface="Objective" pitchFamily="2" charset="77"/>
                <a:cs typeface="Verdana"/>
              </a:rPr>
              <a:t>.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Y tambien podrás ver la  distribución de consumo por hora.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 dirty="0">
              <a:latin typeface="Objective" pitchFamily="2" charset="77"/>
              <a:cs typeface="Verdana"/>
            </a:endParaRPr>
          </a:p>
          <a:p>
            <a:pPr marL="306705" marR="655955">
              <a:lnSpc>
                <a:spcPct val="101299"/>
              </a:lnSpc>
            </a:pPr>
            <a:r>
              <a:rPr sz="2850" b="1" dirty="0">
                <a:latin typeface="Objective" pitchFamily="2" charset="77"/>
                <a:cs typeface="Tahoma"/>
              </a:rPr>
              <a:t>*</a:t>
            </a:r>
            <a:r>
              <a:rPr sz="2850" b="1" dirty="0" err="1">
                <a:latin typeface="Objective" pitchFamily="2" charset="77"/>
                <a:cs typeface="Tahoma"/>
              </a:rPr>
              <a:t>Valoración</a:t>
            </a:r>
            <a:r>
              <a:rPr sz="2850" b="1" dirty="0">
                <a:latin typeface="Objective" pitchFamily="2" charset="77"/>
                <a:cs typeface="Tahoma"/>
              </a:rPr>
              <a:t> </a:t>
            </a:r>
            <a:r>
              <a:rPr lang="es-MX" sz="2850" b="1" dirty="0">
                <a:latin typeface="Objective" pitchFamily="2" charset="77"/>
                <a:cs typeface="Tahoma"/>
              </a:rPr>
              <a:t>c</a:t>
            </a:r>
            <a:r>
              <a:rPr sz="2850" b="1" dirty="0" err="1">
                <a:latin typeface="Objective" pitchFamily="2" charset="77"/>
                <a:cs typeface="Tahoma"/>
              </a:rPr>
              <a:t>lientes</a:t>
            </a:r>
            <a:r>
              <a:rPr sz="2850" b="1" dirty="0">
                <a:latin typeface="Objective" pitchFamily="2" charset="77"/>
                <a:cs typeface="Tahoma"/>
              </a:rPr>
              <a:t>: </a:t>
            </a:r>
            <a:r>
              <a:rPr lang="es-ES" sz="2850" dirty="0">
                <a:latin typeface="Objective" pitchFamily="2" charset="77"/>
                <a:cs typeface="Verdana"/>
              </a:rPr>
              <a:t>C</a:t>
            </a:r>
            <a:r>
              <a:rPr sz="2850" dirty="0" err="1">
                <a:latin typeface="Objective" pitchFamily="2" charset="77"/>
                <a:cs typeface="Verdana"/>
              </a:rPr>
              <a:t>uenta</a:t>
            </a:r>
            <a:r>
              <a:rPr sz="2850" dirty="0">
                <a:latin typeface="Objective" pitchFamily="2" charset="77"/>
                <a:cs typeface="Verdana"/>
              </a:rPr>
              <a:t> con una  sección de valoración del cliente hacia el  restaurante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416" y="2603961"/>
            <a:ext cx="398297" cy="19886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92038" y="1473989"/>
            <a:ext cx="8239716" cy="335061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992039" y="5348447"/>
            <a:ext cx="8112125" cy="5960110"/>
            <a:chOff x="10992039" y="5348447"/>
            <a:chExt cx="8112125" cy="5960110"/>
          </a:xfrm>
        </p:grpSpPr>
        <p:sp>
          <p:nvSpPr>
            <p:cNvPr id="10" name="object 10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2039" y="5348447"/>
              <a:ext cx="8111637" cy="407063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815396" y="4071818"/>
            <a:ext cx="1024255" cy="2469515"/>
            <a:chOff x="9815396" y="4071818"/>
            <a:chExt cx="1024255" cy="2469515"/>
          </a:xfrm>
        </p:grpSpPr>
        <p:sp>
          <p:nvSpPr>
            <p:cNvPr id="13" name="object 13"/>
            <p:cNvSpPr/>
            <p:nvPr/>
          </p:nvSpPr>
          <p:spPr>
            <a:xfrm>
              <a:off x="9815396" y="6468581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938888" y="6468581"/>
              <a:ext cx="775335" cy="0"/>
            </a:xfrm>
            <a:custGeom>
              <a:avLst/>
              <a:gdLst/>
              <a:ahLst/>
              <a:cxnLst/>
              <a:rect l="l" t="t" r="r" b="b"/>
              <a:pathLst>
                <a:path w="775334">
                  <a:moveTo>
                    <a:pt x="0" y="0"/>
                  </a:moveTo>
                  <a:lnTo>
                    <a:pt x="775274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54973" y="6468581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94716" y="6396294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15396" y="4144104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38888" y="4144104"/>
              <a:ext cx="775335" cy="0"/>
            </a:xfrm>
            <a:custGeom>
              <a:avLst/>
              <a:gdLst/>
              <a:ahLst/>
              <a:cxnLst/>
              <a:rect l="l" t="t" r="r" b="b"/>
              <a:pathLst>
                <a:path w="775334">
                  <a:moveTo>
                    <a:pt x="0" y="0"/>
                  </a:moveTo>
                  <a:lnTo>
                    <a:pt x="775274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54973" y="4144104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694716" y="407181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69">
            <a:extLst>
              <a:ext uri="{FF2B5EF4-FFF2-40B4-BE49-F238E27FC236}">
                <a16:creationId xmlns:a16="http://schemas.microsoft.com/office/drawing/2014/main" id="{BE843D40-9440-068D-AE07-E013088133DD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5440DA12-63E1-54DC-EF92-17DCE9869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0583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9956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4" y="3556000"/>
                </a:lnTo>
                <a:lnTo>
                  <a:pt x="5957601" y="3530600"/>
                </a:lnTo>
                <a:lnTo>
                  <a:pt x="5996417" y="3492500"/>
                </a:lnTo>
                <a:lnTo>
                  <a:pt x="6034624" y="3467100"/>
                </a:lnTo>
                <a:lnTo>
                  <a:pt x="6072222" y="3429000"/>
                </a:lnTo>
                <a:lnTo>
                  <a:pt x="6109209" y="3403600"/>
                </a:lnTo>
                <a:lnTo>
                  <a:pt x="6145587" y="3365500"/>
                </a:lnTo>
                <a:lnTo>
                  <a:pt x="6181354" y="3327400"/>
                </a:lnTo>
                <a:lnTo>
                  <a:pt x="6216512" y="3289300"/>
                </a:lnTo>
                <a:lnTo>
                  <a:pt x="6251060" y="3263900"/>
                </a:lnTo>
                <a:lnTo>
                  <a:pt x="6284999" y="3225800"/>
                </a:lnTo>
                <a:lnTo>
                  <a:pt x="6318327" y="3187700"/>
                </a:lnTo>
                <a:lnTo>
                  <a:pt x="6351045" y="3149600"/>
                </a:lnTo>
                <a:lnTo>
                  <a:pt x="6383154" y="3111500"/>
                </a:lnTo>
                <a:lnTo>
                  <a:pt x="6414652" y="3073400"/>
                </a:lnTo>
                <a:lnTo>
                  <a:pt x="6445541" y="3035300"/>
                </a:lnTo>
                <a:lnTo>
                  <a:pt x="6475820" y="2997200"/>
                </a:lnTo>
                <a:lnTo>
                  <a:pt x="6505488" y="2959100"/>
                </a:lnTo>
                <a:lnTo>
                  <a:pt x="6534547" y="2921000"/>
                </a:lnTo>
                <a:lnTo>
                  <a:pt x="6562995" y="2870200"/>
                </a:lnTo>
                <a:lnTo>
                  <a:pt x="6581554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4" y="2844800"/>
                </a:lnTo>
                <a:lnTo>
                  <a:pt x="6590834" y="2832100"/>
                </a:lnTo>
                <a:lnTo>
                  <a:pt x="6618062" y="2794000"/>
                </a:lnTo>
                <a:lnTo>
                  <a:pt x="6644681" y="2755900"/>
                </a:lnTo>
                <a:lnTo>
                  <a:pt x="6670689" y="2705100"/>
                </a:lnTo>
                <a:lnTo>
                  <a:pt x="6696087" y="2667000"/>
                </a:lnTo>
                <a:lnTo>
                  <a:pt x="6720876" y="2628900"/>
                </a:lnTo>
                <a:lnTo>
                  <a:pt x="6745054" y="2578100"/>
                </a:lnTo>
                <a:lnTo>
                  <a:pt x="6768622" y="2540000"/>
                </a:lnTo>
                <a:lnTo>
                  <a:pt x="6791579" y="2489200"/>
                </a:lnTo>
                <a:lnTo>
                  <a:pt x="6813927" y="2438400"/>
                </a:lnTo>
                <a:lnTo>
                  <a:pt x="6835664" y="2400300"/>
                </a:lnTo>
                <a:lnTo>
                  <a:pt x="6856791" y="2349500"/>
                </a:lnTo>
                <a:lnTo>
                  <a:pt x="6877308" y="2298700"/>
                </a:lnTo>
                <a:lnTo>
                  <a:pt x="6897215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2800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69" y="8699500"/>
                </a:moveTo>
                <a:lnTo>
                  <a:pt x="3988381" y="8699500"/>
                </a:lnTo>
                <a:lnTo>
                  <a:pt x="4039262" y="8712200"/>
                </a:lnTo>
                <a:lnTo>
                  <a:pt x="4819475" y="8712200"/>
                </a:lnTo>
                <a:lnTo>
                  <a:pt x="4870969" y="8699500"/>
                </a:lnTo>
                <a:close/>
              </a:path>
              <a:path w="7571105" h="8712200">
                <a:moveTo>
                  <a:pt x="5075223" y="8686800"/>
                </a:moveTo>
                <a:lnTo>
                  <a:pt x="3837050" y="8686800"/>
                </a:lnTo>
                <a:lnTo>
                  <a:pt x="3887275" y="8699500"/>
                </a:lnTo>
                <a:lnTo>
                  <a:pt x="5024417" y="8699500"/>
                </a:lnTo>
                <a:lnTo>
                  <a:pt x="5075223" y="8686800"/>
                </a:lnTo>
                <a:close/>
              </a:path>
              <a:path w="7571105" h="8712200">
                <a:moveTo>
                  <a:pt x="5176319" y="8674100"/>
                </a:moveTo>
                <a:lnTo>
                  <a:pt x="3737255" y="8674100"/>
                </a:lnTo>
                <a:lnTo>
                  <a:pt x="3787044" y="8686800"/>
                </a:lnTo>
                <a:lnTo>
                  <a:pt x="5125857" y="8686800"/>
                </a:lnTo>
                <a:lnTo>
                  <a:pt x="5176319" y="8674100"/>
                </a:lnTo>
                <a:close/>
              </a:path>
              <a:path w="7571105" h="8712200">
                <a:moveTo>
                  <a:pt x="5376448" y="8648700"/>
                </a:moveTo>
                <a:lnTo>
                  <a:pt x="3540279" y="8648700"/>
                </a:lnTo>
                <a:lnTo>
                  <a:pt x="3638332" y="8674100"/>
                </a:lnTo>
                <a:lnTo>
                  <a:pt x="5226609" y="8674100"/>
                </a:lnTo>
                <a:lnTo>
                  <a:pt x="5276727" y="8661400"/>
                </a:lnTo>
                <a:lnTo>
                  <a:pt x="5326674" y="8661400"/>
                </a:lnTo>
                <a:lnTo>
                  <a:pt x="5376448" y="8648700"/>
                </a:lnTo>
                <a:close/>
              </a:path>
              <a:path w="7571105" h="8712200">
                <a:moveTo>
                  <a:pt x="2277009" y="5892800"/>
                </a:moveTo>
                <a:lnTo>
                  <a:pt x="282535" y="5892800"/>
                </a:lnTo>
                <a:lnTo>
                  <a:pt x="297012" y="5943600"/>
                </a:lnTo>
                <a:lnTo>
                  <a:pt x="311953" y="5994400"/>
                </a:lnTo>
                <a:lnTo>
                  <a:pt x="327361" y="6045200"/>
                </a:lnTo>
                <a:lnTo>
                  <a:pt x="343234" y="6096000"/>
                </a:lnTo>
                <a:lnTo>
                  <a:pt x="359573" y="6146800"/>
                </a:lnTo>
                <a:lnTo>
                  <a:pt x="376378" y="6197600"/>
                </a:lnTo>
                <a:lnTo>
                  <a:pt x="393650" y="6248400"/>
                </a:lnTo>
                <a:lnTo>
                  <a:pt x="411388" y="6299200"/>
                </a:lnTo>
                <a:lnTo>
                  <a:pt x="429592" y="6337300"/>
                </a:lnTo>
                <a:lnTo>
                  <a:pt x="448263" y="6388100"/>
                </a:lnTo>
                <a:lnTo>
                  <a:pt x="467401" y="6438900"/>
                </a:lnTo>
                <a:lnTo>
                  <a:pt x="487006" y="6477000"/>
                </a:lnTo>
                <a:lnTo>
                  <a:pt x="507078" y="6527800"/>
                </a:lnTo>
                <a:lnTo>
                  <a:pt x="527617" y="6578600"/>
                </a:lnTo>
                <a:lnTo>
                  <a:pt x="548623" y="6616700"/>
                </a:lnTo>
                <a:lnTo>
                  <a:pt x="570097" y="6667500"/>
                </a:lnTo>
                <a:lnTo>
                  <a:pt x="592039" y="6705600"/>
                </a:lnTo>
                <a:lnTo>
                  <a:pt x="614448" y="6756400"/>
                </a:lnTo>
                <a:lnTo>
                  <a:pt x="637325" y="6794500"/>
                </a:lnTo>
                <a:lnTo>
                  <a:pt x="660671" y="6832600"/>
                </a:lnTo>
                <a:lnTo>
                  <a:pt x="684484" y="6883400"/>
                </a:lnTo>
                <a:lnTo>
                  <a:pt x="708766" y="6921500"/>
                </a:lnTo>
                <a:lnTo>
                  <a:pt x="733516" y="6959600"/>
                </a:lnTo>
                <a:lnTo>
                  <a:pt x="758734" y="6997700"/>
                </a:lnTo>
                <a:lnTo>
                  <a:pt x="784422" y="7035800"/>
                </a:lnTo>
                <a:lnTo>
                  <a:pt x="810578" y="7073900"/>
                </a:lnTo>
                <a:lnTo>
                  <a:pt x="837203" y="7112000"/>
                </a:lnTo>
                <a:lnTo>
                  <a:pt x="864298" y="7150100"/>
                </a:lnTo>
                <a:lnTo>
                  <a:pt x="893947" y="7200900"/>
                </a:lnTo>
                <a:lnTo>
                  <a:pt x="924089" y="7239000"/>
                </a:lnTo>
                <a:lnTo>
                  <a:pt x="954722" y="7277100"/>
                </a:lnTo>
                <a:lnTo>
                  <a:pt x="985848" y="7315200"/>
                </a:lnTo>
                <a:lnTo>
                  <a:pt x="1017465" y="7353300"/>
                </a:lnTo>
                <a:lnTo>
                  <a:pt x="1049575" y="7391400"/>
                </a:lnTo>
                <a:lnTo>
                  <a:pt x="1082176" y="7429500"/>
                </a:lnTo>
                <a:lnTo>
                  <a:pt x="1115269" y="7467600"/>
                </a:lnTo>
                <a:lnTo>
                  <a:pt x="1148855" y="7505700"/>
                </a:lnTo>
                <a:lnTo>
                  <a:pt x="1182932" y="7543800"/>
                </a:lnTo>
                <a:lnTo>
                  <a:pt x="1217501" y="7569200"/>
                </a:lnTo>
                <a:lnTo>
                  <a:pt x="1252563" y="7607300"/>
                </a:lnTo>
                <a:lnTo>
                  <a:pt x="1288116" y="7645400"/>
                </a:lnTo>
                <a:lnTo>
                  <a:pt x="1324161" y="7670800"/>
                </a:lnTo>
                <a:lnTo>
                  <a:pt x="1360698" y="7708900"/>
                </a:lnTo>
                <a:lnTo>
                  <a:pt x="1397728" y="7747000"/>
                </a:lnTo>
                <a:lnTo>
                  <a:pt x="1435249" y="7772400"/>
                </a:lnTo>
                <a:lnTo>
                  <a:pt x="1473262" y="7810500"/>
                </a:lnTo>
                <a:lnTo>
                  <a:pt x="1550764" y="7861300"/>
                </a:lnTo>
                <a:lnTo>
                  <a:pt x="1590253" y="7899400"/>
                </a:lnTo>
                <a:lnTo>
                  <a:pt x="1670706" y="7950200"/>
                </a:lnTo>
                <a:lnTo>
                  <a:pt x="1711671" y="7988300"/>
                </a:lnTo>
                <a:lnTo>
                  <a:pt x="1795076" y="8039100"/>
                </a:lnTo>
                <a:lnTo>
                  <a:pt x="1923247" y="8115300"/>
                </a:lnTo>
                <a:lnTo>
                  <a:pt x="2099343" y="8216900"/>
                </a:lnTo>
                <a:lnTo>
                  <a:pt x="2144294" y="8229600"/>
                </a:lnTo>
                <a:lnTo>
                  <a:pt x="2281368" y="8305800"/>
                </a:lnTo>
                <a:lnTo>
                  <a:pt x="2327799" y="8318500"/>
                </a:lnTo>
                <a:lnTo>
                  <a:pt x="2374599" y="8343900"/>
                </a:lnTo>
                <a:lnTo>
                  <a:pt x="2421768" y="8356600"/>
                </a:lnTo>
                <a:lnTo>
                  <a:pt x="2469305" y="8382000"/>
                </a:lnTo>
                <a:lnTo>
                  <a:pt x="2517212" y="8394700"/>
                </a:lnTo>
                <a:lnTo>
                  <a:pt x="2565486" y="8420100"/>
                </a:lnTo>
                <a:lnTo>
                  <a:pt x="2663139" y="8445500"/>
                </a:lnTo>
                <a:lnTo>
                  <a:pt x="2712516" y="8470900"/>
                </a:lnTo>
                <a:lnTo>
                  <a:pt x="3016484" y="8547100"/>
                </a:lnTo>
                <a:lnTo>
                  <a:pt x="3251329" y="8610600"/>
                </a:lnTo>
                <a:lnTo>
                  <a:pt x="3298946" y="8610600"/>
                </a:lnTo>
                <a:lnTo>
                  <a:pt x="3394829" y="8636000"/>
                </a:lnTo>
                <a:lnTo>
                  <a:pt x="3443095" y="8636000"/>
                </a:lnTo>
                <a:lnTo>
                  <a:pt x="3491579" y="8648700"/>
                </a:lnTo>
                <a:lnTo>
                  <a:pt x="5426051" y="8648700"/>
                </a:lnTo>
                <a:lnTo>
                  <a:pt x="5524740" y="8623300"/>
                </a:lnTo>
                <a:lnTo>
                  <a:pt x="5573827" y="8623300"/>
                </a:lnTo>
                <a:lnTo>
                  <a:pt x="5768457" y="8572500"/>
                </a:lnTo>
                <a:lnTo>
                  <a:pt x="5816685" y="8572500"/>
                </a:lnTo>
                <a:lnTo>
                  <a:pt x="6149467" y="8483600"/>
                </a:lnTo>
                <a:lnTo>
                  <a:pt x="6199114" y="8458200"/>
                </a:lnTo>
                <a:lnTo>
                  <a:pt x="6297193" y="8432800"/>
                </a:lnTo>
                <a:lnTo>
                  <a:pt x="6345624" y="8407400"/>
                </a:lnTo>
                <a:lnTo>
                  <a:pt x="6441271" y="8382000"/>
                </a:lnTo>
                <a:lnTo>
                  <a:pt x="6488486" y="8356600"/>
                </a:lnTo>
                <a:lnTo>
                  <a:pt x="6535297" y="8343900"/>
                </a:lnTo>
                <a:lnTo>
                  <a:pt x="6627701" y="8293100"/>
                </a:lnTo>
                <a:lnTo>
                  <a:pt x="6673296" y="8280400"/>
                </a:lnTo>
                <a:lnTo>
                  <a:pt x="6763269" y="8229600"/>
                </a:lnTo>
                <a:lnTo>
                  <a:pt x="6807647" y="8216900"/>
                </a:lnTo>
                <a:lnTo>
                  <a:pt x="6938352" y="8140700"/>
                </a:lnTo>
                <a:lnTo>
                  <a:pt x="7065408" y="8064500"/>
                </a:lnTo>
                <a:lnTo>
                  <a:pt x="7188818" y="7988300"/>
                </a:lnTo>
                <a:lnTo>
                  <a:pt x="7229144" y="7962900"/>
                </a:lnTo>
                <a:lnTo>
                  <a:pt x="7269064" y="7924800"/>
                </a:lnTo>
                <a:lnTo>
                  <a:pt x="7347690" y="7874000"/>
                </a:lnTo>
                <a:lnTo>
                  <a:pt x="7386395" y="7835900"/>
                </a:lnTo>
                <a:lnTo>
                  <a:pt x="7424695" y="7810500"/>
                </a:lnTo>
                <a:lnTo>
                  <a:pt x="7462589" y="7772400"/>
                </a:lnTo>
                <a:lnTo>
                  <a:pt x="7500079" y="7747000"/>
                </a:lnTo>
                <a:lnTo>
                  <a:pt x="7537163" y="7708900"/>
                </a:lnTo>
                <a:lnTo>
                  <a:pt x="7570740" y="7683500"/>
                </a:lnTo>
                <a:lnTo>
                  <a:pt x="7570740" y="7010400"/>
                </a:lnTo>
                <a:lnTo>
                  <a:pt x="4341402" y="7010400"/>
                </a:lnTo>
                <a:lnTo>
                  <a:pt x="4285888" y="6997700"/>
                </a:lnTo>
                <a:lnTo>
                  <a:pt x="4122908" y="6997700"/>
                </a:lnTo>
                <a:lnTo>
                  <a:pt x="4069769" y="6985000"/>
                </a:lnTo>
                <a:lnTo>
                  <a:pt x="3965274" y="6985000"/>
                </a:lnTo>
                <a:lnTo>
                  <a:pt x="3863156" y="6959600"/>
                </a:lnTo>
                <a:lnTo>
                  <a:pt x="3812989" y="6959600"/>
                </a:lnTo>
                <a:lnTo>
                  <a:pt x="3714439" y="6934200"/>
                </a:lnTo>
                <a:lnTo>
                  <a:pt x="3666056" y="6934200"/>
                </a:lnTo>
                <a:lnTo>
                  <a:pt x="3433073" y="6870700"/>
                </a:lnTo>
                <a:lnTo>
                  <a:pt x="3300431" y="6832600"/>
                </a:lnTo>
                <a:lnTo>
                  <a:pt x="3257410" y="6807200"/>
                </a:lnTo>
                <a:lnTo>
                  <a:pt x="3173156" y="6781800"/>
                </a:lnTo>
                <a:lnTo>
                  <a:pt x="3131923" y="6756400"/>
                </a:lnTo>
                <a:lnTo>
                  <a:pt x="3091288" y="6743700"/>
                </a:lnTo>
                <a:lnTo>
                  <a:pt x="3044745" y="6718300"/>
                </a:lnTo>
                <a:lnTo>
                  <a:pt x="2999299" y="6692900"/>
                </a:lnTo>
                <a:lnTo>
                  <a:pt x="2954949" y="6667500"/>
                </a:lnTo>
                <a:lnTo>
                  <a:pt x="2911696" y="6642100"/>
                </a:lnTo>
                <a:lnTo>
                  <a:pt x="2869538" y="6616700"/>
                </a:lnTo>
                <a:lnTo>
                  <a:pt x="2828478" y="6591300"/>
                </a:lnTo>
                <a:lnTo>
                  <a:pt x="2788513" y="6553200"/>
                </a:lnTo>
                <a:lnTo>
                  <a:pt x="2749646" y="6527800"/>
                </a:lnTo>
                <a:lnTo>
                  <a:pt x="2711875" y="6502400"/>
                </a:lnTo>
                <a:lnTo>
                  <a:pt x="2675201" y="6464300"/>
                </a:lnTo>
                <a:lnTo>
                  <a:pt x="2639625" y="6426200"/>
                </a:lnTo>
                <a:lnTo>
                  <a:pt x="2605145" y="6400800"/>
                </a:lnTo>
                <a:lnTo>
                  <a:pt x="2571763" y="6362700"/>
                </a:lnTo>
                <a:lnTo>
                  <a:pt x="2539478" y="6324600"/>
                </a:lnTo>
                <a:lnTo>
                  <a:pt x="2508291" y="6286500"/>
                </a:lnTo>
                <a:lnTo>
                  <a:pt x="2478201" y="6248400"/>
                </a:lnTo>
                <a:lnTo>
                  <a:pt x="2449209" y="6210300"/>
                </a:lnTo>
                <a:lnTo>
                  <a:pt x="2421315" y="6159500"/>
                </a:lnTo>
                <a:lnTo>
                  <a:pt x="2394518" y="6121400"/>
                </a:lnTo>
                <a:lnTo>
                  <a:pt x="2368820" y="6083300"/>
                </a:lnTo>
                <a:lnTo>
                  <a:pt x="2344220" y="6032500"/>
                </a:lnTo>
                <a:lnTo>
                  <a:pt x="2320718" y="5981700"/>
                </a:lnTo>
                <a:lnTo>
                  <a:pt x="2298314" y="5943600"/>
                </a:lnTo>
                <a:lnTo>
                  <a:pt x="2277009" y="5892800"/>
                </a:lnTo>
                <a:close/>
              </a:path>
              <a:path w="7571105" h="8712200">
                <a:moveTo>
                  <a:pt x="7570740" y="3746500"/>
                </a:moveTo>
                <a:lnTo>
                  <a:pt x="6830807" y="3746500"/>
                </a:lnTo>
                <a:lnTo>
                  <a:pt x="6830741" y="4432300"/>
                </a:lnTo>
                <a:lnTo>
                  <a:pt x="6830476" y="4483100"/>
                </a:lnTo>
                <a:lnTo>
                  <a:pt x="6829483" y="4546600"/>
                </a:lnTo>
                <a:lnTo>
                  <a:pt x="6827828" y="4610100"/>
                </a:lnTo>
                <a:lnTo>
                  <a:pt x="6825511" y="4660900"/>
                </a:lnTo>
                <a:lnTo>
                  <a:pt x="6822533" y="4724400"/>
                </a:lnTo>
                <a:lnTo>
                  <a:pt x="6818893" y="4787900"/>
                </a:lnTo>
                <a:lnTo>
                  <a:pt x="6814591" y="4851400"/>
                </a:lnTo>
                <a:lnTo>
                  <a:pt x="6809627" y="4902200"/>
                </a:lnTo>
                <a:lnTo>
                  <a:pt x="6804002" y="4965700"/>
                </a:lnTo>
                <a:lnTo>
                  <a:pt x="6797716" y="5016500"/>
                </a:lnTo>
                <a:lnTo>
                  <a:pt x="6790768" y="5080000"/>
                </a:lnTo>
                <a:lnTo>
                  <a:pt x="6783159" y="5130800"/>
                </a:lnTo>
                <a:lnTo>
                  <a:pt x="6774888" y="5181600"/>
                </a:lnTo>
                <a:lnTo>
                  <a:pt x="6765957" y="5232400"/>
                </a:lnTo>
                <a:lnTo>
                  <a:pt x="6756364" y="5295900"/>
                </a:lnTo>
                <a:lnTo>
                  <a:pt x="6746110" y="5346700"/>
                </a:lnTo>
                <a:lnTo>
                  <a:pt x="6735196" y="5397500"/>
                </a:lnTo>
                <a:lnTo>
                  <a:pt x="6723620" y="5435600"/>
                </a:lnTo>
                <a:lnTo>
                  <a:pt x="6711384" y="5486400"/>
                </a:lnTo>
                <a:lnTo>
                  <a:pt x="6698487" y="5537200"/>
                </a:lnTo>
                <a:lnTo>
                  <a:pt x="6684930" y="5588000"/>
                </a:lnTo>
                <a:lnTo>
                  <a:pt x="6670711" y="5626100"/>
                </a:lnTo>
                <a:lnTo>
                  <a:pt x="6655833" y="5676900"/>
                </a:lnTo>
                <a:lnTo>
                  <a:pt x="6640293" y="5715000"/>
                </a:lnTo>
                <a:lnTo>
                  <a:pt x="6624094" y="5765800"/>
                </a:lnTo>
                <a:lnTo>
                  <a:pt x="6607234" y="5803900"/>
                </a:lnTo>
                <a:lnTo>
                  <a:pt x="6589714" y="5854700"/>
                </a:lnTo>
                <a:lnTo>
                  <a:pt x="6571533" y="5892800"/>
                </a:lnTo>
                <a:lnTo>
                  <a:pt x="6552693" y="5930900"/>
                </a:lnTo>
                <a:lnTo>
                  <a:pt x="6533192" y="5969000"/>
                </a:lnTo>
                <a:lnTo>
                  <a:pt x="6513032" y="6007100"/>
                </a:lnTo>
                <a:lnTo>
                  <a:pt x="6492211" y="6045200"/>
                </a:lnTo>
                <a:lnTo>
                  <a:pt x="6470731" y="6083300"/>
                </a:lnTo>
                <a:lnTo>
                  <a:pt x="6448591" y="6121400"/>
                </a:lnTo>
                <a:lnTo>
                  <a:pt x="6425792" y="6146800"/>
                </a:lnTo>
                <a:lnTo>
                  <a:pt x="6402333" y="6184900"/>
                </a:lnTo>
                <a:lnTo>
                  <a:pt x="6378214" y="6223000"/>
                </a:lnTo>
                <a:lnTo>
                  <a:pt x="6353435" y="6248400"/>
                </a:lnTo>
                <a:lnTo>
                  <a:pt x="6327998" y="6286500"/>
                </a:lnTo>
                <a:lnTo>
                  <a:pt x="6301901" y="6311900"/>
                </a:lnTo>
                <a:lnTo>
                  <a:pt x="6275145" y="6337300"/>
                </a:lnTo>
                <a:lnTo>
                  <a:pt x="6247729" y="6375400"/>
                </a:lnTo>
                <a:lnTo>
                  <a:pt x="6219655" y="6400800"/>
                </a:lnTo>
                <a:lnTo>
                  <a:pt x="6190921" y="6426200"/>
                </a:lnTo>
                <a:lnTo>
                  <a:pt x="6156913" y="6451600"/>
                </a:lnTo>
                <a:lnTo>
                  <a:pt x="6122274" y="6489700"/>
                </a:lnTo>
                <a:lnTo>
                  <a:pt x="6087002" y="6515100"/>
                </a:lnTo>
                <a:lnTo>
                  <a:pt x="6051099" y="6540500"/>
                </a:lnTo>
                <a:lnTo>
                  <a:pt x="6014564" y="6565900"/>
                </a:lnTo>
                <a:lnTo>
                  <a:pt x="5977397" y="6591300"/>
                </a:lnTo>
                <a:lnTo>
                  <a:pt x="5939598" y="6616700"/>
                </a:lnTo>
                <a:lnTo>
                  <a:pt x="5901167" y="6642100"/>
                </a:lnTo>
                <a:lnTo>
                  <a:pt x="5862103" y="6667500"/>
                </a:lnTo>
                <a:lnTo>
                  <a:pt x="5822408" y="6692900"/>
                </a:lnTo>
                <a:lnTo>
                  <a:pt x="5782081" y="6718300"/>
                </a:lnTo>
                <a:lnTo>
                  <a:pt x="5741121" y="6731000"/>
                </a:lnTo>
                <a:lnTo>
                  <a:pt x="5699530" y="6756400"/>
                </a:lnTo>
                <a:lnTo>
                  <a:pt x="5657306" y="6769100"/>
                </a:lnTo>
                <a:lnTo>
                  <a:pt x="5614450" y="6794500"/>
                </a:lnTo>
                <a:lnTo>
                  <a:pt x="5570961" y="6807200"/>
                </a:lnTo>
                <a:lnTo>
                  <a:pt x="5526841" y="6832600"/>
                </a:lnTo>
                <a:lnTo>
                  <a:pt x="5390686" y="6870700"/>
                </a:lnTo>
                <a:lnTo>
                  <a:pt x="5344036" y="6896100"/>
                </a:lnTo>
                <a:lnTo>
                  <a:pt x="5248839" y="6921500"/>
                </a:lnTo>
                <a:lnTo>
                  <a:pt x="5200292" y="6921500"/>
                </a:lnTo>
                <a:lnTo>
                  <a:pt x="4999778" y="6972300"/>
                </a:lnTo>
                <a:lnTo>
                  <a:pt x="4948069" y="6972300"/>
                </a:lnTo>
                <a:lnTo>
                  <a:pt x="4895726" y="6985000"/>
                </a:lnTo>
                <a:lnTo>
                  <a:pt x="4842751" y="6985000"/>
                </a:lnTo>
                <a:lnTo>
                  <a:pt x="4789143" y="6997700"/>
                </a:lnTo>
                <a:lnTo>
                  <a:pt x="4624524" y="6997700"/>
                </a:lnTo>
                <a:lnTo>
                  <a:pt x="4568385" y="7010400"/>
                </a:lnTo>
                <a:lnTo>
                  <a:pt x="7570740" y="7010400"/>
                </a:lnTo>
                <a:lnTo>
                  <a:pt x="7570740" y="3746500"/>
                </a:lnTo>
                <a:close/>
              </a:path>
              <a:path w="7571105" h="8712200">
                <a:moveTo>
                  <a:pt x="4109721" y="5105400"/>
                </a:moveTo>
                <a:lnTo>
                  <a:pt x="4004726" y="5105400"/>
                </a:lnTo>
                <a:lnTo>
                  <a:pt x="4055164" y="5118100"/>
                </a:lnTo>
                <a:lnTo>
                  <a:pt x="4109721" y="5105400"/>
                </a:lnTo>
                <a:close/>
              </a:path>
              <a:path w="7571105" h="8712200">
                <a:moveTo>
                  <a:pt x="4428887" y="5092700"/>
                </a:moveTo>
                <a:lnTo>
                  <a:pt x="3702126" y="5092700"/>
                </a:lnTo>
                <a:lnTo>
                  <a:pt x="3752557" y="5105400"/>
                </a:lnTo>
                <a:lnTo>
                  <a:pt x="4376665" y="5105400"/>
                </a:lnTo>
                <a:lnTo>
                  <a:pt x="4428887" y="5092700"/>
                </a:lnTo>
                <a:close/>
              </a:path>
              <a:path w="7571105" h="8712200">
                <a:moveTo>
                  <a:pt x="4583220" y="5080000"/>
                </a:moveTo>
                <a:lnTo>
                  <a:pt x="3550840" y="5080000"/>
                </a:lnTo>
                <a:lnTo>
                  <a:pt x="3601268" y="5092700"/>
                </a:lnTo>
                <a:lnTo>
                  <a:pt x="4532164" y="5092700"/>
                </a:lnTo>
                <a:lnTo>
                  <a:pt x="4583220" y="5080000"/>
                </a:lnTo>
                <a:close/>
              </a:path>
              <a:path w="7571105" h="8712200">
                <a:moveTo>
                  <a:pt x="2125427" y="0"/>
                </a:moveTo>
                <a:lnTo>
                  <a:pt x="80382" y="0"/>
                </a:lnTo>
                <a:lnTo>
                  <a:pt x="76519" y="12700"/>
                </a:lnTo>
                <a:lnTo>
                  <a:pt x="67783" y="63500"/>
                </a:lnTo>
                <a:lnTo>
                  <a:pt x="59576" y="114300"/>
                </a:lnTo>
                <a:lnTo>
                  <a:pt x="51899" y="165100"/>
                </a:lnTo>
                <a:lnTo>
                  <a:pt x="44750" y="215900"/>
                </a:lnTo>
                <a:lnTo>
                  <a:pt x="38131" y="266700"/>
                </a:lnTo>
                <a:lnTo>
                  <a:pt x="32041" y="317500"/>
                </a:lnTo>
                <a:lnTo>
                  <a:pt x="26481" y="368300"/>
                </a:lnTo>
                <a:lnTo>
                  <a:pt x="21450" y="419100"/>
                </a:lnTo>
                <a:lnTo>
                  <a:pt x="16948" y="469900"/>
                </a:lnTo>
                <a:lnTo>
                  <a:pt x="12976" y="520700"/>
                </a:lnTo>
                <a:lnTo>
                  <a:pt x="9534" y="571500"/>
                </a:lnTo>
                <a:lnTo>
                  <a:pt x="6620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8" y="1231900"/>
                </a:lnTo>
                <a:lnTo>
                  <a:pt x="12112" y="1282700"/>
                </a:lnTo>
                <a:lnTo>
                  <a:pt x="15820" y="1333500"/>
                </a:lnTo>
                <a:lnTo>
                  <a:pt x="20023" y="1397000"/>
                </a:lnTo>
                <a:lnTo>
                  <a:pt x="24721" y="1447800"/>
                </a:lnTo>
                <a:lnTo>
                  <a:pt x="29914" y="1498600"/>
                </a:lnTo>
                <a:lnTo>
                  <a:pt x="35601" y="1549400"/>
                </a:lnTo>
                <a:lnTo>
                  <a:pt x="41783" y="1600200"/>
                </a:lnTo>
                <a:lnTo>
                  <a:pt x="48461" y="1651000"/>
                </a:lnTo>
                <a:lnTo>
                  <a:pt x="55633" y="1714500"/>
                </a:lnTo>
                <a:lnTo>
                  <a:pt x="63300" y="1765300"/>
                </a:lnTo>
                <a:lnTo>
                  <a:pt x="71463" y="1816100"/>
                </a:lnTo>
                <a:lnTo>
                  <a:pt x="80120" y="1866900"/>
                </a:lnTo>
                <a:lnTo>
                  <a:pt x="89273" y="1905000"/>
                </a:lnTo>
                <a:lnTo>
                  <a:pt x="98921" y="1955800"/>
                </a:lnTo>
                <a:lnTo>
                  <a:pt x="109064" y="2006600"/>
                </a:lnTo>
                <a:lnTo>
                  <a:pt x="119703" y="2057400"/>
                </a:lnTo>
                <a:lnTo>
                  <a:pt x="130837" y="2108200"/>
                </a:lnTo>
                <a:lnTo>
                  <a:pt x="142467" y="2159000"/>
                </a:lnTo>
                <a:lnTo>
                  <a:pt x="154592" y="2197100"/>
                </a:lnTo>
                <a:lnTo>
                  <a:pt x="167213" y="2247900"/>
                </a:lnTo>
                <a:lnTo>
                  <a:pt x="180330" y="2298700"/>
                </a:lnTo>
                <a:lnTo>
                  <a:pt x="193942" y="2336800"/>
                </a:lnTo>
                <a:lnTo>
                  <a:pt x="208050" y="2387600"/>
                </a:lnTo>
                <a:lnTo>
                  <a:pt x="222654" y="2425700"/>
                </a:lnTo>
                <a:lnTo>
                  <a:pt x="237753" y="2476500"/>
                </a:lnTo>
                <a:lnTo>
                  <a:pt x="253349" y="2514600"/>
                </a:lnTo>
                <a:lnTo>
                  <a:pt x="269440" y="2565400"/>
                </a:lnTo>
                <a:lnTo>
                  <a:pt x="286028" y="2603500"/>
                </a:lnTo>
                <a:lnTo>
                  <a:pt x="303112" y="2654300"/>
                </a:lnTo>
                <a:lnTo>
                  <a:pt x="320691" y="2692400"/>
                </a:lnTo>
                <a:lnTo>
                  <a:pt x="338767" y="2730500"/>
                </a:lnTo>
                <a:lnTo>
                  <a:pt x="357339" y="2781300"/>
                </a:lnTo>
                <a:lnTo>
                  <a:pt x="379877" y="2832100"/>
                </a:lnTo>
                <a:lnTo>
                  <a:pt x="402838" y="2870200"/>
                </a:lnTo>
                <a:lnTo>
                  <a:pt x="426220" y="2921000"/>
                </a:lnTo>
                <a:lnTo>
                  <a:pt x="450026" y="2971800"/>
                </a:lnTo>
                <a:lnTo>
                  <a:pt x="474254" y="3022600"/>
                </a:lnTo>
                <a:lnTo>
                  <a:pt x="498904" y="3060700"/>
                </a:lnTo>
                <a:lnTo>
                  <a:pt x="523977" y="3111500"/>
                </a:lnTo>
                <a:lnTo>
                  <a:pt x="549473" y="3149600"/>
                </a:lnTo>
                <a:lnTo>
                  <a:pt x="575391" y="3200400"/>
                </a:lnTo>
                <a:lnTo>
                  <a:pt x="601731" y="3238500"/>
                </a:lnTo>
                <a:lnTo>
                  <a:pt x="628494" y="3289300"/>
                </a:lnTo>
                <a:lnTo>
                  <a:pt x="655680" y="3327400"/>
                </a:lnTo>
                <a:lnTo>
                  <a:pt x="683288" y="3378200"/>
                </a:lnTo>
                <a:lnTo>
                  <a:pt x="711319" y="3416300"/>
                </a:lnTo>
                <a:lnTo>
                  <a:pt x="739772" y="3454400"/>
                </a:lnTo>
                <a:lnTo>
                  <a:pt x="768648" y="3505200"/>
                </a:lnTo>
                <a:lnTo>
                  <a:pt x="797946" y="3543300"/>
                </a:lnTo>
                <a:lnTo>
                  <a:pt x="827666" y="3581400"/>
                </a:lnTo>
                <a:lnTo>
                  <a:pt x="857810" y="3619500"/>
                </a:lnTo>
                <a:lnTo>
                  <a:pt x="888375" y="3657600"/>
                </a:lnTo>
                <a:lnTo>
                  <a:pt x="919363" y="3695700"/>
                </a:lnTo>
                <a:lnTo>
                  <a:pt x="950774" y="3733800"/>
                </a:lnTo>
                <a:lnTo>
                  <a:pt x="982607" y="3771900"/>
                </a:lnTo>
                <a:lnTo>
                  <a:pt x="1014863" y="3810000"/>
                </a:lnTo>
                <a:lnTo>
                  <a:pt x="1047541" y="3848100"/>
                </a:lnTo>
                <a:lnTo>
                  <a:pt x="1080641" y="3886200"/>
                </a:lnTo>
                <a:lnTo>
                  <a:pt x="1114165" y="3924300"/>
                </a:lnTo>
                <a:lnTo>
                  <a:pt x="1148110" y="3949700"/>
                </a:lnTo>
                <a:lnTo>
                  <a:pt x="1182478" y="3987800"/>
                </a:lnTo>
                <a:lnTo>
                  <a:pt x="1217269" y="4025900"/>
                </a:lnTo>
                <a:lnTo>
                  <a:pt x="1252482" y="4051300"/>
                </a:lnTo>
                <a:lnTo>
                  <a:pt x="1288117" y="4089400"/>
                </a:lnTo>
                <a:lnTo>
                  <a:pt x="1326505" y="4127500"/>
                </a:lnTo>
                <a:lnTo>
                  <a:pt x="1365243" y="4152900"/>
                </a:lnTo>
                <a:lnTo>
                  <a:pt x="1443776" y="4229100"/>
                </a:lnTo>
                <a:lnTo>
                  <a:pt x="1483569" y="4254500"/>
                </a:lnTo>
                <a:lnTo>
                  <a:pt x="1523715" y="4292600"/>
                </a:lnTo>
                <a:lnTo>
                  <a:pt x="1605060" y="4343400"/>
                </a:lnTo>
                <a:lnTo>
                  <a:pt x="1646260" y="4381500"/>
                </a:lnTo>
                <a:lnTo>
                  <a:pt x="1729714" y="4432300"/>
                </a:lnTo>
                <a:lnTo>
                  <a:pt x="1771969" y="4470400"/>
                </a:lnTo>
                <a:lnTo>
                  <a:pt x="1900842" y="4546600"/>
                </a:lnTo>
                <a:lnTo>
                  <a:pt x="2077595" y="4648200"/>
                </a:lnTo>
                <a:lnTo>
                  <a:pt x="2122662" y="4660900"/>
                </a:lnTo>
                <a:lnTo>
                  <a:pt x="2259972" y="4737100"/>
                </a:lnTo>
                <a:lnTo>
                  <a:pt x="2306445" y="4749800"/>
                </a:lnTo>
                <a:lnTo>
                  <a:pt x="2353269" y="4775200"/>
                </a:lnTo>
                <a:lnTo>
                  <a:pt x="2400445" y="4787900"/>
                </a:lnTo>
                <a:lnTo>
                  <a:pt x="2447973" y="4813300"/>
                </a:lnTo>
                <a:lnTo>
                  <a:pt x="2495852" y="4826000"/>
                </a:lnTo>
                <a:lnTo>
                  <a:pt x="2544082" y="4851400"/>
                </a:lnTo>
                <a:lnTo>
                  <a:pt x="2643103" y="4876800"/>
                </a:lnTo>
                <a:lnTo>
                  <a:pt x="2693541" y="4902200"/>
                </a:lnTo>
                <a:lnTo>
                  <a:pt x="3248278" y="5041900"/>
                </a:lnTo>
                <a:lnTo>
                  <a:pt x="3298705" y="5041900"/>
                </a:lnTo>
                <a:lnTo>
                  <a:pt x="3399558" y="5067300"/>
                </a:lnTo>
                <a:lnTo>
                  <a:pt x="3449985" y="5067300"/>
                </a:lnTo>
                <a:lnTo>
                  <a:pt x="3500412" y="5080000"/>
                </a:lnTo>
                <a:lnTo>
                  <a:pt x="4633888" y="5080000"/>
                </a:lnTo>
                <a:lnTo>
                  <a:pt x="4734058" y="5054600"/>
                </a:lnTo>
                <a:lnTo>
                  <a:pt x="4783562" y="5054600"/>
                </a:lnTo>
                <a:lnTo>
                  <a:pt x="4977695" y="5003800"/>
                </a:lnTo>
                <a:lnTo>
                  <a:pt x="5025260" y="5003800"/>
                </a:lnTo>
                <a:lnTo>
                  <a:pt x="5119226" y="4978400"/>
                </a:lnTo>
                <a:lnTo>
                  <a:pt x="5165629" y="4953000"/>
                </a:lnTo>
                <a:lnTo>
                  <a:pt x="5347369" y="4902200"/>
                </a:lnTo>
                <a:lnTo>
                  <a:pt x="5391837" y="4876800"/>
                </a:lnTo>
                <a:lnTo>
                  <a:pt x="5479614" y="4851400"/>
                </a:lnTo>
                <a:lnTo>
                  <a:pt x="5522923" y="4826000"/>
                </a:lnTo>
                <a:lnTo>
                  <a:pt x="5565845" y="4813300"/>
                </a:lnTo>
                <a:lnTo>
                  <a:pt x="5650533" y="4762500"/>
                </a:lnTo>
                <a:lnTo>
                  <a:pt x="5692297" y="4749800"/>
                </a:lnTo>
                <a:lnTo>
                  <a:pt x="5785112" y="4699000"/>
                </a:lnTo>
                <a:lnTo>
                  <a:pt x="5875192" y="4648200"/>
                </a:lnTo>
                <a:lnTo>
                  <a:pt x="5919208" y="4622800"/>
                </a:lnTo>
                <a:lnTo>
                  <a:pt x="5962539" y="4584700"/>
                </a:lnTo>
                <a:lnTo>
                  <a:pt x="6047152" y="4533900"/>
                </a:lnTo>
                <a:lnTo>
                  <a:pt x="6088433" y="4508500"/>
                </a:lnTo>
                <a:lnTo>
                  <a:pt x="6129031" y="4470400"/>
                </a:lnTo>
                <a:lnTo>
                  <a:pt x="6168945" y="4445000"/>
                </a:lnTo>
                <a:lnTo>
                  <a:pt x="6208175" y="4406900"/>
                </a:lnTo>
                <a:lnTo>
                  <a:pt x="6246723" y="4381500"/>
                </a:lnTo>
                <a:lnTo>
                  <a:pt x="6284586" y="4343400"/>
                </a:lnTo>
                <a:lnTo>
                  <a:pt x="6321766" y="4318000"/>
                </a:lnTo>
                <a:lnTo>
                  <a:pt x="6358263" y="4279900"/>
                </a:lnTo>
                <a:lnTo>
                  <a:pt x="6394076" y="4241800"/>
                </a:lnTo>
                <a:lnTo>
                  <a:pt x="6429206" y="4216400"/>
                </a:lnTo>
                <a:lnTo>
                  <a:pt x="6463652" y="4178300"/>
                </a:lnTo>
                <a:lnTo>
                  <a:pt x="6497415" y="4140200"/>
                </a:lnTo>
                <a:lnTo>
                  <a:pt x="6530494" y="4102100"/>
                </a:lnTo>
                <a:lnTo>
                  <a:pt x="6562889" y="4064000"/>
                </a:lnTo>
                <a:lnTo>
                  <a:pt x="6594601" y="4025900"/>
                </a:lnTo>
                <a:lnTo>
                  <a:pt x="6625630" y="3987800"/>
                </a:lnTo>
                <a:lnTo>
                  <a:pt x="6655975" y="3949700"/>
                </a:lnTo>
                <a:lnTo>
                  <a:pt x="6685636" y="3911600"/>
                </a:lnTo>
                <a:lnTo>
                  <a:pt x="6714614" y="3873500"/>
                </a:lnTo>
                <a:lnTo>
                  <a:pt x="6742909" y="3835400"/>
                </a:lnTo>
                <a:lnTo>
                  <a:pt x="6770520" y="3797300"/>
                </a:lnTo>
                <a:lnTo>
                  <a:pt x="6797447" y="3746500"/>
                </a:lnTo>
                <a:lnTo>
                  <a:pt x="7570740" y="3746500"/>
                </a:lnTo>
                <a:lnTo>
                  <a:pt x="7570740" y="3263900"/>
                </a:lnTo>
                <a:lnTo>
                  <a:pt x="4200433" y="3263900"/>
                </a:lnTo>
                <a:lnTo>
                  <a:pt x="4146744" y="3251200"/>
                </a:lnTo>
                <a:lnTo>
                  <a:pt x="4041068" y="3251200"/>
                </a:lnTo>
                <a:lnTo>
                  <a:pt x="3989081" y="3238500"/>
                </a:lnTo>
                <a:lnTo>
                  <a:pt x="3937661" y="3238500"/>
                </a:lnTo>
                <a:lnTo>
                  <a:pt x="3786806" y="3200400"/>
                </a:lnTo>
                <a:lnTo>
                  <a:pt x="3737656" y="3200400"/>
                </a:lnTo>
                <a:lnTo>
                  <a:pt x="3500422" y="3136900"/>
                </a:lnTo>
                <a:lnTo>
                  <a:pt x="3454678" y="3111500"/>
                </a:lnTo>
                <a:lnTo>
                  <a:pt x="3364895" y="3086100"/>
                </a:lnTo>
                <a:lnTo>
                  <a:pt x="3320855" y="3060700"/>
                </a:lnTo>
                <a:lnTo>
                  <a:pt x="3277384" y="3048000"/>
                </a:lnTo>
                <a:lnTo>
                  <a:pt x="3234480" y="3022600"/>
                </a:lnTo>
                <a:lnTo>
                  <a:pt x="3192145" y="3009900"/>
                </a:lnTo>
                <a:lnTo>
                  <a:pt x="3109179" y="2959100"/>
                </a:lnTo>
                <a:lnTo>
                  <a:pt x="3028486" y="2908300"/>
                </a:lnTo>
                <a:lnTo>
                  <a:pt x="2950066" y="2857500"/>
                </a:lnTo>
                <a:lnTo>
                  <a:pt x="2873921" y="2806700"/>
                </a:lnTo>
                <a:lnTo>
                  <a:pt x="2836701" y="2781300"/>
                </a:lnTo>
                <a:lnTo>
                  <a:pt x="2800050" y="2755900"/>
                </a:lnTo>
                <a:lnTo>
                  <a:pt x="2763968" y="2717800"/>
                </a:lnTo>
                <a:lnTo>
                  <a:pt x="2728454" y="2692400"/>
                </a:lnTo>
                <a:lnTo>
                  <a:pt x="2693509" y="2654300"/>
                </a:lnTo>
                <a:lnTo>
                  <a:pt x="2659133" y="2628900"/>
                </a:lnTo>
                <a:lnTo>
                  <a:pt x="2625479" y="2590800"/>
                </a:lnTo>
                <a:lnTo>
                  <a:pt x="2592699" y="2565400"/>
                </a:lnTo>
                <a:lnTo>
                  <a:pt x="2560794" y="2527300"/>
                </a:lnTo>
                <a:lnTo>
                  <a:pt x="2529764" y="2489200"/>
                </a:lnTo>
                <a:lnTo>
                  <a:pt x="2499608" y="2451100"/>
                </a:lnTo>
                <a:lnTo>
                  <a:pt x="2470326" y="2425700"/>
                </a:lnTo>
                <a:lnTo>
                  <a:pt x="2441919" y="2387600"/>
                </a:lnTo>
                <a:lnTo>
                  <a:pt x="2414387" y="2349500"/>
                </a:lnTo>
                <a:lnTo>
                  <a:pt x="2387729" y="2311400"/>
                </a:lnTo>
                <a:lnTo>
                  <a:pt x="2361945" y="2273300"/>
                </a:lnTo>
                <a:lnTo>
                  <a:pt x="2337036" y="2235200"/>
                </a:lnTo>
                <a:lnTo>
                  <a:pt x="2313001" y="2184400"/>
                </a:lnTo>
                <a:lnTo>
                  <a:pt x="2289840" y="2146300"/>
                </a:lnTo>
                <a:lnTo>
                  <a:pt x="2267554" y="2108200"/>
                </a:lnTo>
                <a:lnTo>
                  <a:pt x="2246142" y="2070100"/>
                </a:lnTo>
                <a:lnTo>
                  <a:pt x="2225604" y="2019300"/>
                </a:lnTo>
                <a:lnTo>
                  <a:pt x="2205941" y="1981200"/>
                </a:lnTo>
                <a:lnTo>
                  <a:pt x="2187151" y="1943100"/>
                </a:lnTo>
                <a:lnTo>
                  <a:pt x="2169236" y="1892300"/>
                </a:lnTo>
                <a:lnTo>
                  <a:pt x="2152195" y="1854200"/>
                </a:lnTo>
                <a:lnTo>
                  <a:pt x="2136028" y="1803400"/>
                </a:lnTo>
                <a:lnTo>
                  <a:pt x="2120736" y="1765300"/>
                </a:lnTo>
                <a:lnTo>
                  <a:pt x="2106317" y="1714500"/>
                </a:lnTo>
                <a:lnTo>
                  <a:pt x="2092772" y="1663700"/>
                </a:lnTo>
                <a:lnTo>
                  <a:pt x="2080102" y="1612900"/>
                </a:lnTo>
                <a:lnTo>
                  <a:pt x="2068305" y="1574800"/>
                </a:lnTo>
                <a:lnTo>
                  <a:pt x="2057383" y="1524000"/>
                </a:lnTo>
                <a:lnTo>
                  <a:pt x="2047334" y="1473200"/>
                </a:lnTo>
                <a:lnTo>
                  <a:pt x="2038159" y="1422400"/>
                </a:lnTo>
                <a:lnTo>
                  <a:pt x="2029859" y="1371600"/>
                </a:lnTo>
                <a:lnTo>
                  <a:pt x="2022432" y="1320800"/>
                </a:lnTo>
                <a:lnTo>
                  <a:pt x="2015879" y="1270000"/>
                </a:lnTo>
                <a:lnTo>
                  <a:pt x="2010199" y="1219200"/>
                </a:lnTo>
                <a:lnTo>
                  <a:pt x="2005394" y="1168400"/>
                </a:lnTo>
                <a:lnTo>
                  <a:pt x="2001462" y="1104900"/>
                </a:lnTo>
                <a:lnTo>
                  <a:pt x="1998404" y="1054100"/>
                </a:lnTo>
                <a:lnTo>
                  <a:pt x="1996220" y="1003300"/>
                </a:lnTo>
                <a:lnTo>
                  <a:pt x="1994910" y="952500"/>
                </a:lnTo>
                <a:lnTo>
                  <a:pt x="1994473" y="889000"/>
                </a:lnTo>
                <a:lnTo>
                  <a:pt x="1994910" y="838200"/>
                </a:lnTo>
                <a:lnTo>
                  <a:pt x="1996220" y="774700"/>
                </a:lnTo>
                <a:lnTo>
                  <a:pt x="1998404" y="723900"/>
                </a:lnTo>
                <a:lnTo>
                  <a:pt x="2001462" y="673100"/>
                </a:lnTo>
                <a:lnTo>
                  <a:pt x="2005394" y="622300"/>
                </a:lnTo>
                <a:lnTo>
                  <a:pt x="2010199" y="558800"/>
                </a:lnTo>
                <a:lnTo>
                  <a:pt x="2015879" y="508000"/>
                </a:lnTo>
                <a:lnTo>
                  <a:pt x="2022432" y="457200"/>
                </a:lnTo>
                <a:lnTo>
                  <a:pt x="2029859" y="406400"/>
                </a:lnTo>
                <a:lnTo>
                  <a:pt x="2038159" y="355600"/>
                </a:lnTo>
                <a:lnTo>
                  <a:pt x="2047334" y="304800"/>
                </a:lnTo>
                <a:lnTo>
                  <a:pt x="2057383" y="254000"/>
                </a:lnTo>
                <a:lnTo>
                  <a:pt x="2068305" y="203200"/>
                </a:lnTo>
                <a:lnTo>
                  <a:pt x="2080102" y="152400"/>
                </a:lnTo>
                <a:lnTo>
                  <a:pt x="2092772" y="101600"/>
                </a:lnTo>
                <a:lnTo>
                  <a:pt x="2106317" y="63500"/>
                </a:lnTo>
                <a:lnTo>
                  <a:pt x="2120736" y="12700"/>
                </a:lnTo>
                <a:lnTo>
                  <a:pt x="2125427" y="0"/>
                </a:lnTo>
                <a:close/>
              </a:path>
              <a:path w="7571105" h="8712200">
                <a:moveTo>
                  <a:pt x="7570740" y="0"/>
                </a:moveTo>
                <a:lnTo>
                  <a:pt x="6701367" y="0"/>
                </a:lnTo>
                <a:lnTo>
                  <a:pt x="6706003" y="12700"/>
                </a:lnTo>
                <a:lnTo>
                  <a:pt x="6720251" y="63500"/>
                </a:lnTo>
                <a:lnTo>
                  <a:pt x="6733637" y="101600"/>
                </a:lnTo>
                <a:lnTo>
                  <a:pt x="6746160" y="152400"/>
                </a:lnTo>
                <a:lnTo>
                  <a:pt x="6757819" y="203200"/>
                </a:lnTo>
                <a:lnTo>
                  <a:pt x="6768615" y="254000"/>
                </a:lnTo>
                <a:lnTo>
                  <a:pt x="6778547" y="304800"/>
                </a:lnTo>
                <a:lnTo>
                  <a:pt x="6787616" y="355600"/>
                </a:lnTo>
                <a:lnTo>
                  <a:pt x="6795822" y="406400"/>
                </a:lnTo>
                <a:lnTo>
                  <a:pt x="6803164" y="457200"/>
                </a:lnTo>
                <a:lnTo>
                  <a:pt x="6809642" y="508000"/>
                </a:lnTo>
                <a:lnTo>
                  <a:pt x="6815257" y="558800"/>
                </a:lnTo>
                <a:lnTo>
                  <a:pt x="6820008" y="622300"/>
                </a:lnTo>
                <a:lnTo>
                  <a:pt x="6823896" y="673100"/>
                </a:lnTo>
                <a:lnTo>
                  <a:pt x="6826920" y="723900"/>
                </a:lnTo>
                <a:lnTo>
                  <a:pt x="6829079" y="774700"/>
                </a:lnTo>
                <a:lnTo>
                  <a:pt x="6830375" y="838200"/>
                </a:lnTo>
                <a:lnTo>
                  <a:pt x="6830807" y="889000"/>
                </a:lnTo>
                <a:lnTo>
                  <a:pt x="6830375" y="952500"/>
                </a:lnTo>
                <a:lnTo>
                  <a:pt x="6829079" y="1003300"/>
                </a:lnTo>
                <a:lnTo>
                  <a:pt x="6826920" y="1054100"/>
                </a:lnTo>
                <a:lnTo>
                  <a:pt x="6823896" y="1104900"/>
                </a:lnTo>
                <a:lnTo>
                  <a:pt x="6820008" y="1168400"/>
                </a:lnTo>
                <a:lnTo>
                  <a:pt x="6815257" y="1219200"/>
                </a:lnTo>
                <a:lnTo>
                  <a:pt x="6809642" y="1270000"/>
                </a:lnTo>
                <a:lnTo>
                  <a:pt x="6803164" y="1320800"/>
                </a:lnTo>
                <a:lnTo>
                  <a:pt x="6795822" y="1371600"/>
                </a:lnTo>
                <a:lnTo>
                  <a:pt x="6787616" y="1422400"/>
                </a:lnTo>
                <a:lnTo>
                  <a:pt x="6778547" y="1473200"/>
                </a:lnTo>
                <a:lnTo>
                  <a:pt x="6768615" y="1524000"/>
                </a:lnTo>
                <a:lnTo>
                  <a:pt x="6757819" y="1574800"/>
                </a:lnTo>
                <a:lnTo>
                  <a:pt x="6746160" y="1612900"/>
                </a:lnTo>
                <a:lnTo>
                  <a:pt x="6733637" y="1663700"/>
                </a:lnTo>
                <a:lnTo>
                  <a:pt x="6720251" y="1714500"/>
                </a:lnTo>
                <a:lnTo>
                  <a:pt x="6706003" y="1765300"/>
                </a:lnTo>
                <a:lnTo>
                  <a:pt x="6690890" y="1803400"/>
                </a:lnTo>
                <a:lnTo>
                  <a:pt x="6674915" y="1854200"/>
                </a:lnTo>
                <a:lnTo>
                  <a:pt x="6658077" y="1892300"/>
                </a:lnTo>
                <a:lnTo>
                  <a:pt x="6640376" y="1943100"/>
                </a:lnTo>
                <a:lnTo>
                  <a:pt x="6621812" y="1981200"/>
                </a:lnTo>
                <a:lnTo>
                  <a:pt x="6602385" y="2019300"/>
                </a:lnTo>
                <a:lnTo>
                  <a:pt x="6582095" y="2070100"/>
                </a:lnTo>
                <a:lnTo>
                  <a:pt x="6560942" y="2108200"/>
                </a:lnTo>
                <a:lnTo>
                  <a:pt x="6538927" y="2146300"/>
                </a:lnTo>
                <a:lnTo>
                  <a:pt x="6516049" y="2184400"/>
                </a:lnTo>
                <a:lnTo>
                  <a:pt x="6492308" y="2235200"/>
                </a:lnTo>
                <a:lnTo>
                  <a:pt x="6467705" y="2273300"/>
                </a:lnTo>
                <a:lnTo>
                  <a:pt x="6442239" y="2311400"/>
                </a:lnTo>
                <a:lnTo>
                  <a:pt x="6415911" y="2349500"/>
                </a:lnTo>
                <a:lnTo>
                  <a:pt x="6388720" y="2387600"/>
                </a:lnTo>
                <a:lnTo>
                  <a:pt x="6360667" y="2425700"/>
                </a:lnTo>
                <a:lnTo>
                  <a:pt x="6331752" y="2451100"/>
                </a:lnTo>
                <a:lnTo>
                  <a:pt x="6301974" y="2489200"/>
                </a:lnTo>
                <a:lnTo>
                  <a:pt x="6271334" y="2527300"/>
                </a:lnTo>
                <a:lnTo>
                  <a:pt x="6239832" y="2565400"/>
                </a:lnTo>
                <a:lnTo>
                  <a:pt x="6207467" y="2590800"/>
                </a:lnTo>
                <a:lnTo>
                  <a:pt x="6174241" y="2628900"/>
                </a:lnTo>
                <a:lnTo>
                  <a:pt x="6140275" y="2654300"/>
                </a:lnTo>
                <a:lnTo>
                  <a:pt x="6105732" y="2692400"/>
                </a:lnTo>
                <a:lnTo>
                  <a:pt x="6070611" y="2717800"/>
                </a:lnTo>
                <a:lnTo>
                  <a:pt x="6034912" y="2755900"/>
                </a:lnTo>
                <a:lnTo>
                  <a:pt x="5998636" y="2781300"/>
                </a:lnTo>
                <a:lnTo>
                  <a:pt x="5961781" y="2806700"/>
                </a:lnTo>
                <a:lnTo>
                  <a:pt x="5924349" y="2832100"/>
                </a:lnTo>
                <a:lnTo>
                  <a:pt x="5886338" y="2857500"/>
                </a:lnTo>
                <a:lnTo>
                  <a:pt x="5808582" y="2908300"/>
                </a:lnTo>
                <a:lnTo>
                  <a:pt x="5728513" y="2959100"/>
                </a:lnTo>
                <a:lnTo>
                  <a:pt x="5646129" y="3009900"/>
                </a:lnTo>
                <a:lnTo>
                  <a:pt x="5604070" y="3022600"/>
                </a:lnTo>
                <a:lnTo>
                  <a:pt x="5561432" y="3048000"/>
                </a:lnTo>
                <a:lnTo>
                  <a:pt x="5518215" y="3060700"/>
                </a:lnTo>
                <a:lnTo>
                  <a:pt x="5474419" y="3086100"/>
                </a:lnTo>
                <a:lnTo>
                  <a:pt x="5385091" y="3111500"/>
                </a:lnTo>
                <a:lnTo>
                  <a:pt x="5339558" y="3136900"/>
                </a:lnTo>
                <a:lnTo>
                  <a:pt x="5103205" y="3200400"/>
                </a:lnTo>
                <a:lnTo>
                  <a:pt x="5054196" y="3200400"/>
                </a:lnTo>
                <a:lnTo>
                  <a:pt x="4903692" y="3238500"/>
                </a:lnTo>
                <a:lnTo>
                  <a:pt x="4852364" y="3238500"/>
                </a:lnTo>
                <a:lnTo>
                  <a:pt x="4800456" y="3251200"/>
                </a:lnTo>
                <a:lnTo>
                  <a:pt x="4694901" y="3251200"/>
                </a:lnTo>
                <a:lnTo>
                  <a:pt x="4641253" y="3263900"/>
                </a:lnTo>
                <a:lnTo>
                  <a:pt x="7570740" y="3263900"/>
                </a:lnTo>
                <a:lnTo>
                  <a:pt x="757074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159382" y="8962134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80" h="69215">
                <a:moveTo>
                  <a:pt x="68584" y="0"/>
                </a:moveTo>
                <a:lnTo>
                  <a:pt x="68584" y="68594"/>
                </a:lnTo>
                <a:lnTo>
                  <a:pt x="0" y="68594"/>
                </a:lnTo>
              </a:path>
            </a:pathLst>
          </a:custGeom>
          <a:ln w="22857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56073" y="9030727"/>
            <a:ext cx="11068050" cy="0"/>
          </a:xfrm>
          <a:custGeom>
            <a:avLst/>
            <a:gdLst/>
            <a:ahLst/>
            <a:cxnLst/>
            <a:rect l="l" t="t" r="r" b="b"/>
            <a:pathLst>
              <a:path w="11068050">
                <a:moveTo>
                  <a:pt x="11067505" y="0"/>
                </a:moveTo>
                <a:lnTo>
                  <a:pt x="0" y="0"/>
                </a:lnTo>
              </a:path>
            </a:pathLst>
          </a:custGeom>
          <a:ln w="22857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19575" y="8962132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68594" y="68594"/>
                </a:moveTo>
                <a:lnTo>
                  <a:pt x="0" y="68594"/>
                </a:lnTo>
                <a:lnTo>
                  <a:pt x="0" y="0"/>
                </a:lnTo>
              </a:path>
            </a:pathLst>
          </a:custGeom>
          <a:ln w="22857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19577" y="2096789"/>
            <a:ext cx="0" cy="6729730"/>
          </a:xfrm>
          <a:custGeom>
            <a:avLst/>
            <a:gdLst/>
            <a:ahLst/>
            <a:cxnLst/>
            <a:rect l="l" t="t" r="r" b="b"/>
            <a:pathLst>
              <a:path h="6729730">
                <a:moveTo>
                  <a:pt x="0" y="6729397"/>
                </a:moveTo>
                <a:lnTo>
                  <a:pt x="0" y="0"/>
                </a:lnTo>
              </a:path>
            </a:pathLst>
          </a:custGeom>
          <a:ln w="22857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19577" y="1960233"/>
            <a:ext cx="69215" cy="68580"/>
          </a:xfrm>
          <a:custGeom>
            <a:avLst/>
            <a:gdLst/>
            <a:ahLst/>
            <a:cxnLst/>
            <a:rect l="l" t="t" r="r" b="b"/>
            <a:pathLst>
              <a:path w="69215" h="68580">
                <a:moveTo>
                  <a:pt x="0" y="68584"/>
                </a:moveTo>
                <a:lnTo>
                  <a:pt x="0" y="0"/>
                </a:lnTo>
                <a:lnTo>
                  <a:pt x="68594" y="0"/>
                </a:lnTo>
              </a:path>
            </a:pathLst>
          </a:custGeom>
          <a:ln w="22857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84908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8132819" y="1948801"/>
            <a:ext cx="11106785" cy="6945630"/>
            <a:chOff x="8132819" y="1948801"/>
            <a:chExt cx="11106785" cy="6945630"/>
          </a:xfrm>
        </p:grpSpPr>
        <p:sp>
          <p:nvSpPr>
            <p:cNvPr id="20" name="object 20"/>
            <p:cNvSpPr/>
            <p:nvPr/>
          </p:nvSpPr>
          <p:spPr>
            <a:xfrm>
              <a:off x="19159384" y="1960230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80" h="68580">
                  <a:moveTo>
                    <a:pt x="0" y="0"/>
                  </a:moveTo>
                  <a:lnTo>
                    <a:pt x="68584" y="0"/>
                  </a:lnTo>
                  <a:lnTo>
                    <a:pt x="68584" y="68584"/>
                  </a:lnTo>
                </a:path>
              </a:pathLst>
            </a:custGeom>
            <a:ln w="22857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227966" y="2164765"/>
              <a:ext cx="0" cy="6729730"/>
            </a:xfrm>
            <a:custGeom>
              <a:avLst/>
              <a:gdLst/>
              <a:ahLst/>
              <a:cxnLst/>
              <a:rect l="l" t="t" r="r" b="b"/>
              <a:pathLst>
                <a:path h="6729730">
                  <a:moveTo>
                    <a:pt x="0" y="0"/>
                  </a:moveTo>
                  <a:lnTo>
                    <a:pt x="0" y="6729397"/>
                  </a:lnTo>
                </a:path>
              </a:pathLst>
            </a:custGeom>
            <a:ln w="22857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2819" y="2324937"/>
              <a:ext cx="10781917" cy="38040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2819" y="6551880"/>
              <a:ext cx="10781906" cy="217229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011265" y="1087232"/>
            <a:ext cx="11093450" cy="8661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1080115" algn="l"/>
              </a:tabLst>
            </a:pPr>
            <a:r>
              <a:rPr sz="5500" b="1" u="heavy" spc="75" dirty="0">
                <a:solidFill>
                  <a:srgbClr val="0FA4F0"/>
                </a:solidFill>
                <a:uFill>
                  <a:solidFill>
                    <a:srgbClr val="0FA4F0"/>
                  </a:solidFill>
                </a:uFill>
                <a:latin typeface="Tahoma"/>
                <a:cs typeface="Tahoma"/>
              </a:rPr>
              <a:t> 	</a:t>
            </a:r>
            <a:endParaRPr sz="55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5227" y="2997428"/>
            <a:ext cx="398297" cy="19886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99206" y="1087232"/>
            <a:ext cx="6598811" cy="58359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Dashboard</a:t>
            </a:r>
            <a:endParaRPr sz="5500" dirty="0">
              <a:latin typeface="Objective" pitchFamily="2" charset="77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clientes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 dirty="0">
              <a:latin typeface="Objective" pitchFamily="2" charset="77"/>
              <a:cs typeface="Arial Black"/>
            </a:endParaRPr>
          </a:p>
          <a:p>
            <a:pPr marL="45720" algn="just">
              <a:lnSpc>
                <a:spcPct val="100000"/>
              </a:lnSpc>
            </a:pPr>
            <a:r>
              <a:rPr sz="2850" dirty="0">
                <a:latin typeface="Objective" pitchFamily="2" charset="77"/>
                <a:cs typeface="Verdana"/>
              </a:rPr>
              <a:t>Podrás </a:t>
            </a:r>
            <a:r>
              <a:rPr sz="2850" dirty="0" err="1">
                <a:latin typeface="Objective" pitchFamily="2" charset="77"/>
                <a:cs typeface="Verdana"/>
              </a:rPr>
              <a:t>ver</a:t>
            </a:r>
            <a:r>
              <a:rPr sz="2850" dirty="0">
                <a:latin typeface="Objective" pitchFamily="2" charset="77"/>
                <a:cs typeface="Verdana"/>
              </a:rPr>
              <a:t> la</a:t>
            </a:r>
            <a:r>
              <a:rPr lang="es-ES" sz="2850" dirty="0">
                <a:latin typeface="Objective" pitchFamily="2" charset="77"/>
                <a:cs typeface="Verdana"/>
              </a:rPr>
              <a:t> siguiente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información</a:t>
            </a:r>
            <a:r>
              <a:rPr lang="es-ES" sz="2850" dirty="0">
                <a:latin typeface="Objective" pitchFamily="2" charset="77"/>
                <a:cs typeface="Verdana"/>
              </a:rPr>
              <a:t>:</a:t>
            </a:r>
            <a:endParaRPr sz="2850" dirty="0">
              <a:latin typeface="Objective" pitchFamily="2" charset="77"/>
              <a:cs typeface="Verdana"/>
            </a:endParaRPr>
          </a:p>
          <a:p>
            <a:pPr marL="45720" marR="259715" algn="just">
              <a:lnSpc>
                <a:spcPct val="101299"/>
              </a:lnSpc>
              <a:spcBef>
                <a:spcPts val="2350"/>
              </a:spcBef>
            </a:pPr>
            <a:r>
              <a:rPr sz="2850" b="1" dirty="0">
                <a:latin typeface="Objective" pitchFamily="2" charset="77"/>
                <a:cs typeface="Tahoma"/>
              </a:rPr>
              <a:t>Mis </a:t>
            </a:r>
            <a:r>
              <a:rPr lang="es-MX" sz="2850" b="1" dirty="0" err="1">
                <a:latin typeface="Objective" pitchFamily="2" charset="77"/>
                <a:cs typeface="Tahoma"/>
              </a:rPr>
              <a:t>cl</a:t>
            </a:r>
            <a:r>
              <a:rPr sz="2850" b="1" dirty="0" err="1">
                <a:latin typeface="Objective" pitchFamily="2" charset="77"/>
                <a:cs typeface="Tahoma"/>
              </a:rPr>
              <a:t>ientes</a:t>
            </a:r>
            <a:r>
              <a:rPr sz="2850" b="1" dirty="0">
                <a:latin typeface="Objective" pitchFamily="2" charset="77"/>
                <a:cs typeface="Tahoma"/>
              </a:rPr>
              <a:t>: </a:t>
            </a:r>
            <a:r>
              <a:rPr lang="es-ES" sz="2850" dirty="0">
                <a:latin typeface="Objective" pitchFamily="2" charset="77"/>
                <a:cs typeface="Verdana"/>
              </a:rPr>
              <a:t>T</a:t>
            </a:r>
            <a:r>
              <a:rPr sz="2850" dirty="0" err="1">
                <a:latin typeface="Objective" pitchFamily="2" charset="77"/>
                <a:cs typeface="Verdana"/>
              </a:rPr>
              <a:t>endrás</a:t>
            </a:r>
            <a:r>
              <a:rPr sz="2850" dirty="0">
                <a:latin typeface="Objective" pitchFamily="2" charset="77"/>
                <a:cs typeface="Verdana"/>
              </a:rPr>
              <a:t> vista a  nivel de cantidad de clientes  durante mes, día y hora.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Indica  información de cu</a:t>
            </a:r>
            <a:r>
              <a:rPr lang="es-PE" sz="2850" dirty="0">
                <a:latin typeface="Objective" pitchFamily="2" charset="77"/>
                <a:cs typeface="Verdana"/>
              </a:rPr>
              <a:t>á</a:t>
            </a:r>
            <a:r>
              <a:rPr sz="2850" dirty="0" err="1">
                <a:latin typeface="Objective" pitchFamily="2" charset="77"/>
                <a:cs typeface="Verdana"/>
              </a:rPr>
              <a:t>ntos</a:t>
            </a:r>
            <a:r>
              <a:rPr sz="2850" dirty="0">
                <a:latin typeface="Objective" pitchFamily="2" charset="77"/>
                <a:cs typeface="Verdana"/>
              </a:rPr>
              <a:t> clientes  consumieron una vez sin volver y  cu</a:t>
            </a:r>
            <a:r>
              <a:rPr lang="es-PE" sz="2850" dirty="0">
                <a:latin typeface="Objective" pitchFamily="2" charset="77"/>
                <a:cs typeface="Verdana"/>
              </a:rPr>
              <a:t>á</a:t>
            </a:r>
            <a:r>
              <a:rPr sz="2850" dirty="0" err="1">
                <a:latin typeface="Objective" pitchFamily="2" charset="77"/>
                <a:cs typeface="Verdana"/>
              </a:rPr>
              <a:t>ntos</a:t>
            </a:r>
            <a:r>
              <a:rPr sz="2850" dirty="0">
                <a:latin typeface="Objective" pitchFamily="2" charset="77"/>
                <a:cs typeface="Verdana"/>
              </a:rPr>
              <a:t> clientes son nuevos de  los últimos 7 d</a:t>
            </a:r>
            <a:r>
              <a:rPr lang="es-PE" sz="2850" dirty="0">
                <a:latin typeface="Objective" pitchFamily="2" charset="77"/>
                <a:cs typeface="Verdana"/>
              </a:rPr>
              <a:t>í</a:t>
            </a:r>
            <a:r>
              <a:rPr sz="2850" dirty="0">
                <a:latin typeface="Objective" pitchFamily="2" charset="77"/>
                <a:cs typeface="Verdana"/>
              </a:rPr>
              <a:t>as</a:t>
            </a:r>
            <a:r>
              <a:rPr lang="es-ES" sz="2850" dirty="0">
                <a:latin typeface="Objective" pitchFamily="2" charset="77"/>
                <a:cs typeface="Verdana"/>
              </a:rPr>
              <a:t>.</a:t>
            </a:r>
            <a:endParaRPr sz="2850" dirty="0">
              <a:latin typeface="Objective" pitchFamily="2" charset="77"/>
              <a:cs typeface="Verdana"/>
            </a:endParaRPr>
          </a:p>
        </p:txBody>
      </p:sp>
      <p:sp>
        <p:nvSpPr>
          <p:cNvPr id="28" name="object 69">
            <a:extLst>
              <a:ext uri="{FF2B5EF4-FFF2-40B4-BE49-F238E27FC236}">
                <a16:creationId xmlns:a16="http://schemas.microsoft.com/office/drawing/2014/main" id="{F64772E3-83AD-5584-3137-D910C401901B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334F7DD6-1ED9-BE42-DA25-430754C07B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210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6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8" y="584200"/>
                </a:lnTo>
                <a:lnTo>
                  <a:pt x="5359180" y="546100"/>
                </a:lnTo>
                <a:lnTo>
                  <a:pt x="5274613" y="495300"/>
                </a:lnTo>
                <a:lnTo>
                  <a:pt x="5187600" y="444500"/>
                </a:lnTo>
                <a:lnTo>
                  <a:pt x="5098141" y="393700"/>
                </a:lnTo>
                <a:lnTo>
                  <a:pt x="5006235" y="342900"/>
                </a:lnTo>
                <a:lnTo>
                  <a:pt x="4959363" y="317500"/>
                </a:lnTo>
                <a:lnTo>
                  <a:pt x="4911878" y="304800"/>
                </a:lnTo>
                <a:lnTo>
                  <a:pt x="4815071" y="254000"/>
                </a:lnTo>
                <a:lnTo>
                  <a:pt x="4765748" y="241300"/>
                </a:lnTo>
                <a:lnTo>
                  <a:pt x="4715811" y="215900"/>
                </a:lnTo>
                <a:lnTo>
                  <a:pt x="4665261" y="203200"/>
                </a:lnTo>
                <a:lnTo>
                  <a:pt x="4243301" y="88900"/>
                </a:lnTo>
                <a:lnTo>
                  <a:pt x="4145438" y="63500"/>
                </a:lnTo>
                <a:lnTo>
                  <a:pt x="4095949" y="63500"/>
                </a:lnTo>
                <a:lnTo>
                  <a:pt x="3995856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7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2" y="38100"/>
                </a:lnTo>
                <a:lnTo>
                  <a:pt x="3894277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003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1" y="5486400"/>
                </a:lnTo>
                <a:lnTo>
                  <a:pt x="2800123" y="5448300"/>
                </a:lnTo>
                <a:lnTo>
                  <a:pt x="2755843" y="5422900"/>
                </a:lnTo>
                <a:lnTo>
                  <a:pt x="2712288" y="5410200"/>
                </a:lnTo>
                <a:lnTo>
                  <a:pt x="2669460" y="5384800"/>
                </a:lnTo>
                <a:lnTo>
                  <a:pt x="2627357" y="5359400"/>
                </a:lnTo>
                <a:lnTo>
                  <a:pt x="2585981" y="5346700"/>
                </a:lnTo>
                <a:lnTo>
                  <a:pt x="2545329" y="5321300"/>
                </a:lnTo>
                <a:lnTo>
                  <a:pt x="2505404" y="5295900"/>
                </a:lnTo>
                <a:lnTo>
                  <a:pt x="2466203" y="5270500"/>
                </a:lnTo>
                <a:lnTo>
                  <a:pt x="2427728" y="5245100"/>
                </a:lnTo>
                <a:lnTo>
                  <a:pt x="2389979" y="5219700"/>
                </a:lnTo>
                <a:lnTo>
                  <a:pt x="2352954" y="5194300"/>
                </a:lnTo>
                <a:lnTo>
                  <a:pt x="2315352" y="5156200"/>
                </a:lnTo>
                <a:lnTo>
                  <a:pt x="2278735" y="5130800"/>
                </a:lnTo>
                <a:lnTo>
                  <a:pt x="2243104" y="5092700"/>
                </a:lnTo>
                <a:lnTo>
                  <a:pt x="2208459" y="5054600"/>
                </a:lnTo>
                <a:lnTo>
                  <a:pt x="2174798" y="5029200"/>
                </a:lnTo>
                <a:lnTo>
                  <a:pt x="2142123" y="4991100"/>
                </a:lnTo>
                <a:lnTo>
                  <a:pt x="2110432" y="4953000"/>
                </a:lnTo>
                <a:lnTo>
                  <a:pt x="2079727" y="4914900"/>
                </a:lnTo>
                <a:lnTo>
                  <a:pt x="2050005" y="4876800"/>
                </a:lnTo>
                <a:lnTo>
                  <a:pt x="2021268" y="4838700"/>
                </a:lnTo>
                <a:lnTo>
                  <a:pt x="1993515" y="4800600"/>
                </a:lnTo>
                <a:lnTo>
                  <a:pt x="1966746" y="4762500"/>
                </a:lnTo>
                <a:lnTo>
                  <a:pt x="1940961" y="4724400"/>
                </a:lnTo>
                <a:lnTo>
                  <a:pt x="1916160" y="4686300"/>
                </a:lnTo>
                <a:lnTo>
                  <a:pt x="1892342" y="4635500"/>
                </a:lnTo>
                <a:lnTo>
                  <a:pt x="1869507" y="4597400"/>
                </a:lnTo>
                <a:lnTo>
                  <a:pt x="1847656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4" y="2717800"/>
                </a:lnTo>
                <a:lnTo>
                  <a:pt x="1769566" y="2679700"/>
                </a:lnTo>
                <a:lnTo>
                  <a:pt x="1787912" y="2628900"/>
                </a:lnTo>
                <a:lnTo>
                  <a:pt x="1807270" y="2578100"/>
                </a:lnTo>
                <a:lnTo>
                  <a:pt x="1827642" y="2527300"/>
                </a:lnTo>
                <a:lnTo>
                  <a:pt x="1849027" y="2489200"/>
                </a:lnTo>
                <a:lnTo>
                  <a:pt x="1871425" y="2438400"/>
                </a:lnTo>
                <a:lnTo>
                  <a:pt x="1894836" y="2400300"/>
                </a:lnTo>
                <a:lnTo>
                  <a:pt x="1919261" y="2349500"/>
                </a:lnTo>
                <a:lnTo>
                  <a:pt x="1944699" y="2311400"/>
                </a:lnTo>
                <a:lnTo>
                  <a:pt x="1971150" y="2273300"/>
                </a:lnTo>
                <a:lnTo>
                  <a:pt x="1998614" y="2222500"/>
                </a:lnTo>
                <a:lnTo>
                  <a:pt x="2027092" y="2184400"/>
                </a:lnTo>
                <a:lnTo>
                  <a:pt x="2056583" y="2146300"/>
                </a:lnTo>
                <a:lnTo>
                  <a:pt x="2087087" y="2108200"/>
                </a:lnTo>
                <a:lnTo>
                  <a:pt x="2118604" y="2070100"/>
                </a:lnTo>
                <a:lnTo>
                  <a:pt x="2151135" y="2044700"/>
                </a:lnTo>
                <a:lnTo>
                  <a:pt x="2184679" y="2006600"/>
                </a:lnTo>
                <a:lnTo>
                  <a:pt x="2219237" y="1968500"/>
                </a:lnTo>
                <a:lnTo>
                  <a:pt x="2254808" y="1930400"/>
                </a:lnTo>
                <a:lnTo>
                  <a:pt x="2291392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7" y="1473200"/>
                </a:lnTo>
                <a:lnTo>
                  <a:pt x="3933377" y="1473200"/>
                </a:lnTo>
                <a:lnTo>
                  <a:pt x="4036487" y="1498600"/>
                </a:lnTo>
                <a:lnTo>
                  <a:pt x="4087002" y="1498600"/>
                </a:lnTo>
                <a:lnTo>
                  <a:pt x="4282129" y="1549400"/>
                </a:lnTo>
                <a:lnTo>
                  <a:pt x="4329176" y="1574800"/>
                </a:lnTo>
                <a:lnTo>
                  <a:pt x="4421188" y="1600200"/>
                </a:lnTo>
                <a:lnTo>
                  <a:pt x="4466153" y="1625600"/>
                </a:lnTo>
                <a:lnTo>
                  <a:pt x="4510423" y="1638300"/>
                </a:lnTo>
                <a:lnTo>
                  <a:pt x="4596878" y="1689100"/>
                </a:lnTo>
                <a:lnTo>
                  <a:pt x="4639063" y="1701800"/>
                </a:lnTo>
                <a:lnTo>
                  <a:pt x="4680553" y="1727200"/>
                </a:lnTo>
                <a:lnTo>
                  <a:pt x="4721347" y="1752600"/>
                </a:lnTo>
                <a:lnTo>
                  <a:pt x="4761445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18472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6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6" y="7289800"/>
                </a:lnTo>
                <a:lnTo>
                  <a:pt x="3380276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6" y="1943100"/>
                </a:lnTo>
                <a:lnTo>
                  <a:pt x="3380276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584" y="2978331"/>
            <a:ext cx="398297" cy="198863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0531285" y="6482693"/>
            <a:ext cx="8506460" cy="4826000"/>
            <a:chOff x="10531285" y="6482693"/>
            <a:chExt cx="8506460" cy="4826000"/>
          </a:xfrm>
        </p:grpSpPr>
        <p:sp>
          <p:nvSpPr>
            <p:cNvPr id="14" name="object 14"/>
            <p:cNvSpPr/>
            <p:nvPr/>
          </p:nvSpPr>
          <p:spPr>
            <a:xfrm>
              <a:off x="11384908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1285" y="6482693"/>
              <a:ext cx="8506034" cy="350388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48560" y="1068140"/>
            <a:ext cx="6817038" cy="599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Dashboard</a:t>
            </a:r>
            <a:endParaRPr sz="5500" dirty="0">
              <a:latin typeface="Objective" pitchFamily="2" charset="77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clientes</a:t>
            </a:r>
          </a:p>
          <a:p>
            <a:pPr marL="60960" algn="just">
              <a:lnSpc>
                <a:spcPct val="100000"/>
              </a:lnSpc>
              <a:spcBef>
                <a:spcPts val="6215"/>
              </a:spcBef>
            </a:pPr>
            <a:r>
              <a:rPr sz="2850" dirty="0">
                <a:latin typeface="Objective" pitchFamily="2" charset="77"/>
                <a:cs typeface="Verdana"/>
              </a:rPr>
              <a:t>Podrás </a:t>
            </a:r>
            <a:r>
              <a:rPr sz="2850" dirty="0" err="1">
                <a:latin typeface="Objective" pitchFamily="2" charset="77"/>
                <a:cs typeface="Verdana"/>
              </a:rPr>
              <a:t>ver</a:t>
            </a:r>
            <a:r>
              <a:rPr sz="2850" dirty="0">
                <a:latin typeface="Objective" pitchFamily="2" charset="77"/>
                <a:cs typeface="Verdana"/>
              </a:rPr>
              <a:t> la</a:t>
            </a:r>
            <a:r>
              <a:rPr lang="es-ES" sz="2850" dirty="0">
                <a:latin typeface="Objective" pitchFamily="2" charset="77"/>
                <a:cs typeface="Verdana"/>
              </a:rPr>
              <a:t> siguiente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información</a:t>
            </a:r>
            <a:r>
              <a:rPr lang="es-ES" sz="2850" dirty="0">
                <a:latin typeface="Objective" pitchFamily="2" charset="77"/>
                <a:cs typeface="Verdana"/>
              </a:rPr>
              <a:t>:</a:t>
            </a:r>
            <a:endParaRPr sz="2850" dirty="0">
              <a:latin typeface="Objective" pitchFamily="2" charset="77"/>
              <a:cs typeface="Verdana"/>
            </a:endParaRPr>
          </a:p>
          <a:p>
            <a:pPr marL="60960" marR="5080" algn="just">
              <a:lnSpc>
                <a:spcPct val="101299"/>
              </a:lnSpc>
              <a:spcBef>
                <a:spcPts val="3215"/>
              </a:spcBef>
            </a:pPr>
            <a:r>
              <a:rPr sz="2850" b="1" dirty="0">
                <a:latin typeface="Objective" pitchFamily="2" charset="77"/>
                <a:cs typeface="Tahoma"/>
              </a:rPr>
              <a:t>Clientes: </a:t>
            </a:r>
            <a:r>
              <a:rPr sz="2850" dirty="0">
                <a:latin typeface="Objective" pitchFamily="2" charset="77"/>
                <a:cs typeface="Verdana"/>
              </a:rPr>
              <a:t>Podrás elegir por </a:t>
            </a:r>
            <a:r>
              <a:rPr sz="2850" dirty="0" err="1">
                <a:latin typeface="Objective" pitchFamily="2" charset="77"/>
                <a:cs typeface="Verdana"/>
              </a:rPr>
              <a:t>nombre</a:t>
            </a:r>
            <a:r>
              <a:rPr sz="2850" dirty="0">
                <a:latin typeface="Objective" pitchFamily="2" charset="77"/>
                <a:cs typeface="Verdana"/>
              </a:rPr>
              <a:t> de cliente y te saldrá todo el detalle  de las compras del cliente </a:t>
            </a:r>
            <a:r>
              <a:rPr sz="2850" dirty="0" err="1">
                <a:latin typeface="Objective" pitchFamily="2" charset="77"/>
                <a:cs typeface="Verdana"/>
              </a:rPr>
              <a:t>en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espec</a:t>
            </a:r>
            <a:r>
              <a:rPr lang="es-PE" sz="2850" dirty="0">
                <a:latin typeface="Objective" pitchFamily="2" charset="77"/>
                <a:cs typeface="Verdana"/>
              </a:rPr>
              <a:t>í</a:t>
            </a:r>
            <a:r>
              <a:rPr sz="2850" dirty="0">
                <a:latin typeface="Objective" pitchFamily="2" charset="77"/>
                <a:cs typeface="Verdana"/>
              </a:rPr>
              <a:t>fico.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 dirty="0">
              <a:latin typeface="Objective" pitchFamily="2" charset="77"/>
              <a:cs typeface="Verdana"/>
            </a:endParaRPr>
          </a:p>
          <a:p>
            <a:pPr marL="60960" marR="5080" algn="just">
              <a:lnSpc>
                <a:spcPct val="101299"/>
              </a:lnSpc>
            </a:pPr>
            <a:r>
              <a:rPr sz="2850" dirty="0">
                <a:latin typeface="Objective" pitchFamily="2" charset="77"/>
                <a:cs typeface="Verdana"/>
              </a:rPr>
              <a:t>Asimismo, podrás ver las últimas  compras del </a:t>
            </a:r>
            <a:r>
              <a:rPr sz="2850" dirty="0" err="1">
                <a:latin typeface="Objective" pitchFamily="2" charset="77"/>
                <a:cs typeface="Verdana"/>
              </a:rPr>
              <a:t>cliente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seleccionado</a:t>
            </a:r>
            <a:r>
              <a:rPr lang="es-ES" sz="2850" dirty="0">
                <a:latin typeface="Objective" pitchFamily="2" charset="77"/>
                <a:cs typeface="Verdana"/>
              </a:rPr>
              <a:t>.</a:t>
            </a:r>
            <a:endParaRPr sz="2850" dirty="0">
              <a:latin typeface="Objective" pitchFamily="2" charset="77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077270" y="7153390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8203789" y="7081099"/>
            <a:ext cx="2115820" cy="144780"/>
            <a:chOff x="8203789" y="7081099"/>
            <a:chExt cx="2115820" cy="144780"/>
          </a:xfrm>
        </p:grpSpPr>
        <p:sp>
          <p:nvSpPr>
            <p:cNvPr id="19" name="object 19"/>
            <p:cNvSpPr/>
            <p:nvPr/>
          </p:nvSpPr>
          <p:spPr>
            <a:xfrm>
              <a:off x="8203789" y="7153390"/>
              <a:ext cx="1989455" cy="0"/>
            </a:xfrm>
            <a:custGeom>
              <a:avLst/>
              <a:gdLst/>
              <a:ahLst/>
              <a:cxnLst/>
              <a:rect l="l" t="t" r="r" b="b"/>
              <a:pathLst>
                <a:path w="1989454">
                  <a:moveTo>
                    <a:pt x="0" y="0"/>
                  </a:moveTo>
                  <a:lnTo>
                    <a:pt x="1988976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35090" y="715339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174833" y="708109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31292" y="1413402"/>
            <a:ext cx="8506030" cy="4864888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4B6F809D-BD89-7D14-6173-23D659BF7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97400D80-7190-5A27-70CF-F87208B49B28}"/>
              </a:ext>
            </a:extLst>
          </p:cNvPr>
          <p:cNvSpPr/>
          <p:nvPr/>
        </p:nvSpPr>
        <p:spPr>
          <a:xfrm>
            <a:off x="2886201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C57B0D29-D33F-5521-7E5F-8A5040A76CFD}"/>
              </a:ext>
            </a:extLst>
          </p:cNvPr>
          <p:cNvSpPr/>
          <p:nvPr/>
        </p:nvSpPr>
        <p:spPr>
          <a:xfrm>
            <a:off x="0" y="3639102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4"/>
                </a:lnTo>
                <a:lnTo>
                  <a:pt x="373" y="2662359"/>
                </a:lnTo>
                <a:lnTo>
                  <a:pt x="19800" y="2706561"/>
                </a:lnTo>
                <a:lnTo>
                  <a:pt x="38364" y="2751299"/>
                </a:lnTo>
                <a:lnTo>
                  <a:pt x="56066" y="2796571"/>
                </a:lnTo>
                <a:lnTo>
                  <a:pt x="72904" y="2842379"/>
                </a:lnTo>
                <a:lnTo>
                  <a:pt x="88879" y="2888721"/>
                </a:lnTo>
                <a:lnTo>
                  <a:pt x="103991" y="2935599"/>
                </a:lnTo>
                <a:lnTo>
                  <a:pt x="118240" y="2983011"/>
                </a:lnTo>
                <a:lnTo>
                  <a:pt x="131626" y="3030959"/>
                </a:lnTo>
                <a:lnTo>
                  <a:pt x="144148" y="3079442"/>
                </a:lnTo>
                <a:lnTo>
                  <a:pt x="155807" y="3128460"/>
                </a:lnTo>
                <a:lnTo>
                  <a:pt x="166603" y="3178012"/>
                </a:lnTo>
                <a:lnTo>
                  <a:pt x="176536" y="3228100"/>
                </a:lnTo>
                <a:lnTo>
                  <a:pt x="185605" y="3278723"/>
                </a:lnTo>
                <a:lnTo>
                  <a:pt x="193810" y="3329881"/>
                </a:lnTo>
                <a:lnTo>
                  <a:pt x="201152" y="3381574"/>
                </a:lnTo>
                <a:lnTo>
                  <a:pt x="207631" y="3433802"/>
                </a:lnTo>
                <a:lnTo>
                  <a:pt x="213246" y="3486565"/>
                </a:lnTo>
                <a:lnTo>
                  <a:pt x="217997" y="3539863"/>
                </a:lnTo>
                <a:lnTo>
                  <a:pt x="221884" y="3593696"/>
                </a:lnTo>
                <a:lnTo>
                  <a:pt x="224908" y="3648064"/>
                </a:lnTo>
                <a:lnTo>
                  <a:pt x="227068" y="3702968"/>
                </a:lnTo>
                <a:lnTo>
                  <a:pt x="228364" y="3758406"/>
                </a:lnTo>
                <a:lnTo>
                  <a:pt x="228796" y="3814379"/>
                </a:lnTo>
                <a:lnTo>
                  <a:pt x="228364" y="3870371"/>
                </a:lnTo>
                <a:lnTo>
                  <a:pt x="227068" y="3925827"/>
                </a:lnTo>
                <a:lnTo>
                  <a:pt x="224908" y="3980749"/>
                </a:lnTo>
                <a:lnTo>
                  <a:pt x="221884" y="4035135"/>
                </a:lnTo>
                <a:lnTo>
                  <a:pt x="217997" y="4088986"/>
                </a:lnTo>
                <a:lnTo>
                  <a:pt x="213246" y="4142302"/>
                </a:lnTo>
                <a:lnTo>
                  <a:pt x="207631" y="4195083"/>
                </a:lnTo>
                <a:lnTo>
                  <a:pt x="201152" y="4247328"/>
                </a:lnTo>
                <a:lnTo>
                  <a:pt x="193810" y="4299038"/>
                </a:lnTo>
                <a:lnTo>
                  <a:pt x="185605" y="4350212"/>
                </a:lnTo>
                <a:lnTo>
                  <a:pt x="176536" y="4400851"/>
                </a:lnTo>
                <a:lnTo>
                  <a:pt x="166603" y="4450954"/>
                </a:lnTo>
                <a:lnTo>
                  <a:pt x="155807" y="4500522"/>
                </a:lnTo>
                <a:lnTo>
                  <a:pt x="144148" y="4549554"/>
                </a:lnTo>
                <a:lnTo>
                  <a:pt x="131626" y="4598050"/>
                </a:lnTo>
                <a:lnTo>
                  <a:pt x="118240" y="4646010"/>
                </a:lnTo>
                <a:lnTo>
                  <a:pt x="103991" y="4693435"/>
                </a:lnTo>
                <a:lnTo>
                  <a:pt x="88879" y="4740324"/>
                </a:lnTo>
                <a:lnTo>
                  <a:pt x="72904" y="4786677"/>
                </a:lnTo>
                <a:lnTo>
                  <a:pt x="56066" y="4832494"/>
                </a:lnTo>
                <a:lnTo>
                  <a:pt x="38364" y="4877775"/>
                </a:lnTo>
                <a:lnTo>
                  <a:pt x="19800" y="4922520"/>
                </a:lnTo>
                <a:lnTo>
                  <a:pt x="373" y="4966728"/>
                </a:lnTo>
                <a:lnTo>
                  <a:pt x="0" y="4967533"/>
                </a:lnTo>
                <a:lnTo>
                  <a:pt x="0" y="7629001"/>
                </a:lnTo>
                <a:lnTo>
                  <a:pt x="70123" y="7592333"/>
                </a:lnTo>
                <a:lnTo>
                  <a:pt x="115150" y="7567880"/>
                </a:lnTo>
                <a:lnTo>
                  <a:pt x="159765" y="7542969"/>
                </a:lnTo>
                <a:lnTo>
                  <a:pt x="203970" y="7517600"/>
                </a:lnTo>
                <a:lnTo>
                  <a:pt x="247762" y="7491772"/>
                </a:lnTo>
                <a:lnTo>
                  <a:pt x="291144" y="7465487"/>
                </a:lnTo>
                <a:lnTo>
                  <a:pt x="334114" y="7438743"/>
                </a:lnTo>
                <a:lnTo>
                  <a:pt x="376673" y="7411542"/>
                </a:lnTo>
                <a:lnTo>
                  <a:pt x="418820" y="7383882"/>
                </a:lnTo>
                <a:lnTo>
                  <a:pt x="460556" y="7355764"/>
                </a:lnTo>
                <a:lnTo>
                  <a:pt x="501880" y="7327188"/>
                </a:lnTo>
                <a:lnTo>
                  <a:pt x="542792" y="7298154"/>
                </a:lnTo>
                <a:lnTo>
                  <a:pt x="583293" y="7268662"/>
                </a:lnTo>
                <a:lnTo>
                  <a:pt x="623382" y="7238711"/>
                </a:lnTo>
                <a:lnTo>
                  <a:pt x="663059" y="7208303"/>
                </a:lnTo>
                <a:lnTo>
                  <a:pt x="702325" y="7177436"/>
                </a:lnTo>
                <a:lnTo>
                  <a:pt x="741179" y="7146112"/>
                </a:lnTo>
                <a:lnTo>
                  <a:pt x="779620" y="7114329"/>
                </a:lnTo>
                <a:lnTo>
                  <a:pt x="817650" y="7082088"/>
                </a:lnTo>
                <a:lnTo>
                  <a:pt x="855268" y="7049389"/>
                </a:lnTo>
                <a:lnTo>
                  <a:pt x="892474" y="7016232"/>
                </a:lnTo>
                <a:lnTo>
                  <a:pt x="929268" y="6982617"/>
                </a:lnTo>
                <a:lnTo>
                  <a:pt x="965650" y="6948544"/>
                </a:lnTo>
                <a:lnTo>
                  <a:pt x="1001620" y="6914012"/>
                </a:lnTo>
                <a:lnTo>
                  <a:pt x="1037119" y="6879067"/>
                </a:lnTo>
                <a:lnTo>
                  <a:pt x="1072131" y="6843708"/>
                </a:lnTo>
                <a:lnTo>
                  <a:pt x="1106656" y="6807936"/>
                </a:lnTo>
                <a:lnTo>
                  <a:pt x="1140695" y="6771751"/>
                </a:lnTo>
                <a:lnTo>
                  <a:pt x="1174247" y="6735153"/>
                </a:lnTo>
                <a:lnTo>
                  <a:pt x="1207312" y="6698141"/>
                </a:lnTo>
                <a:lnTo>
                  <a:pt x="1239889" y="6660717"/>
                </a:lnTo>
                <a:lnTo>
                  <a:pt x="1271980" y="6622879"/>
                </a:lnTo>
                <a:lnTo>
                  <a:pt x="1303584" y="6584629"/>
                </a:lnTo>
                <a:lnTo>
                  <a:pt x="1334700" y="6545966"/>
                </a:lnTo>
                <a:lnTo>
                  <a:pt x="1365330" y="6506891"/>
                </a:lnTo>
                <a:lnTo>
                  <a:pt x="1395471" y="6467403"/>
                </a:lnTo>
                <a:lnTo>
                  <a:pt x="1425126" y="6427502"/>
                </a:lnTo>
                <a:lnTo>
                  <a:pt x="1454292" y="6387189"/>
                </a:lnTo>
                <a:lnTo>
                  <a:pt x="1482971" y="6346463"/>
                </a:lnTo>
                <a:lnTo>
                  <a:pt x="1511163" y="6305326"/>
                </a:lnTo>
                <a:lnTo>
                  <a:pt x="1538866" y="6263776"/>
                </a:lnTo>
                <a:lnTo>
                  <a:pt x="1566082" y="6221814"/>
                </a:lnTo>
                <a:lnTo>
                  <a:pt x="1592810" y="6179440"/>
                </a:lnTo>
                <a:lnTo>
                  <a:pt x="1619050" y="6136654"/>
                </a:lnTo>
                <a:lnTo>
                  <a:pt x="1644801" y="6093456"/>
                </a:lnTo>
                <a:lnTo>
                  <a:pt x="1670065" y="6049846"/>
                </a:lnTo>
                <a:lnTo>
                  <a:pt x="1694840" y="6005825"/>
                </a:lnTo>
                <a:lnTo>
                  <a:pt x="1719126" y="5961392"/>
                </a:lnTo>
                <a:lnTo>
                  <a:pt x="1742925" y="5916548"/>
                </a:lnTo>
                <a:lnTo>
                  <a:pt x="1766235" y="5871292"/>
                </a:lnTo>
                <a:lnTo>
                  <a:pt x="1789056" y="5825624"/>
                </a:lnTo>
                <a:lnTo>
                  <a:pt x="1811388" y="5779546"/>
                </a:lnTo>
                <a:lnTo>
                  <a:pt x="1833232" y="5733056"/>
                </a:lnTo>
                <a:lnTo>
                  <a:pt x="1854587" y="5686155"/>
                </a:lnTo>
                <a:lnTo>
                  <a:pt x="1875453" y="5638843"/>
                </a:lnTo>
                <a:lnTo>
                  <a:pt x="1895830" y="5591120"/>
                </a:lnTo>
                <a:lnTo>
                  <a:pt x="1915718" y="5542986"/>
                </a:lnTo>
                <a:lnTo>
                  <a:pt x="1933974" y="5497281"/>
                </a:lnTo>
                <a:lnTo>
                  <a:pt x="1951700" y="5451360"/>
                </a:lnTo>
                <a:lnTo>
                  <a:pt x="1968897" y="5405225"/>
                </a:lnTo>
                <a:lnTo>
                  <a:pt x="1985564" y="5358873"/>
                </a:lnTo>
                <a:lnTo>
                  <a:pt x="2001701" y="5312307"/>
                </a:lnTo>
                <a:lnTo>
                  <a:pt x="2017309" y="5265524"/>
                </a:lnTo>
                <a:lnTo>
                  <a:pt x="2032387" y="5218526"/>
                </a:lnTo>
                <a:lnTo>
                  <a:pt x="2046935" y="5171311"/>
                </a:lnTo>
                <a:lnTo>
                  <a:pt x="2060954" y="5123881"/>
                </a:lnTo>
                <a:lnTo>
                  <a:pt x="2074444" y="5076234"/>
                </a:lnTo>
                <a:lnTo>
                  <a:pt x="2087404" y="5028371"/>
                </a:lnTo>
                <a:lnTo>
                  <a:pt x="2099835" y="4980291"/>
                </a:lnTo>
                <a:lnTo>
                  <a:pt x="2111736" y="4931995"/>
                </a:lnTo>
                <a:lnTo>
                  <a:pt x="2123108" y="4883482"/>
                </a:lnTo>
                <a:lnTo>
                  <a:pt x="2133951" y="4834751"/>
                </a:lnTo>
                <a:lnTo>
                  <a:pt x="2144264" y="4785804"/>
                </a:lnTo>
                <a:lnTo>
                  <a:pt x="2154048" y="4736640"/>
                </a:lnTo>
                <a:lnTo>
                  <a:pt x="2163303" y="4687258"/>
                </a:lnTo>
                <a:lnTo>
                  <a:pt x="2172029" y="4637659"/>
                </a:lnTo>
                <a:lnTo>
                  <a:pt x="2180226" y="4587842"/>
                </a:lnTo>
                <a:lnTo>
                  <a:pt x="2187894" y="4537807"/>
                </a:lnTo>
                <a:lnTo>
                  <a:pt x="2195033" y="4487554"/>
                </a:lnTo>
                <a:lnTo>
                  <a:pt x="2201642" y="4437084"/>
                </a:lnTo>
                <a:lnTo>
                  <a:pt x="2207723" y="4386395"/>
                </a:lnTo>
                <a:lnTo>
                  <a:pt x="2213275" y="4335488"/>
                </a:lnTo>
                <a:lnTo>
                  <a:pt x="2218298" y="4284362"/>
                </a:lnTo>
                <a:lnTo>
                  <a:pt x="2222792" y="4233018"/>
                </a:lnTo>
                <a:lnTo>
                  <a:pt x="2226757" y="4181455"/>
                </a:lnTo>
                <a:lnTo>
                  <a:pt x="2230193" y="4129673"/>
                </a:lnTo>
                <a:lnTo>
                  <a:pt x="2233101" y="4077672"/>
                </a:lnTo>
                <a:lnTo>
                  <a:pt x="2235479" y="4025453"/>
                </a:lnTo>
                <a:lnTo>
                  <a:pt x="2237330" y="3973013"/>
                </a:lnTo>
                <a:lnTo>
                  <a:pt x="2238651" y="3920355"/>
                </a:lnTo>
                <a:lnTo>
                  <a:pt x="2239444" y="3867477"/>
                </a:lnTo>
                <a:lnTo>
                  <a:pt x="2239708" y="3814379"/>
                </a:lnTo>
                <a:lnTo>
                  <a:pt x="2239444" y="3761321"/>
                </a:lnTo>
                <a:lnTo>
                  <a:pt x="2238651" y="3708479"/>
                </a:lnTo>
                <a:lnTo>
                  <a:pt x="2237330" y="3655853"/>
                </a:lnTo>
                <a:lnTo>
                  <a:pt x="2235479" y="3603444"/>
                </a:lnTo>
                <a:lnTo>
                  <a:pt x="2233101" y="3551250"/>
                </a:lnTo>
                <a:lnTo>
                  <a:pt x="2230193" y="3499274"/>
                </a:lnTo>
                <a:lnTo>
                  <a:pt x="2226757" y="3447513"/>
                </a:lnTo>
                <a:lnTo>
                  <a:pt x="2222792" y="3395969"/>
                </a:lnTo>
                <a:lnTo>
                  <a:pt x="2218298" y="3344640"/>
                </a:lnTo>
                <a:lnTo>
                  <a:pt x="2213275" y="3293529"/>
                </a:lnTo>
                <a:lnTo>
                  <a:pt x="2207723" y="3242633"/>
                </a:lnTo>
                <a:lnTo>
                  <a:pt x="2201642" y="3191954"/>
                </a:lnTo>
                <a:lnTo>
                  <a:pt x="2195033" y="3141491"/>
                </a:lnTo>
                <a:lnTo>
                  <a:pt x="2187894" y="3091244"/>
                </a:lnTo>
                <a:lnTo>
                  <a:pt x="2180226" y="3041213"/>
                </a:lnTo>
                <a:lnTo>
                  <a:pt x="2172029" y="2991399"/>
                </a:lnTo>
                <a:lnTo>
                  <a:pt x="2163303" y="2941801"/>
                </a:lnTo>
                <a:lnTo>
                  <a:pt x="2154048" y="2892419"/>
                </a:lnTo>
                <a:lnTo>
                  <a:pt x="2144264" y="2843254"/>
                </a:lnTo>
                <a:lnTo>
                  <a:pt x="2133951" y="2794304"/>
                </a:lnTo>
                <a:lnTo>
                  <a:pt x="2123108" y="2745571"/>
                </a:lnTo>
                <a:lnTo>
                  <a:pt x="2111736" y="2697054"/>
                </a:lnTo>
                <a:lnTo>
                  <a:pt x="2099835" y="2648754"/>
                </a:lnTo>
                <a:lnTo>
                  <a:pt x="2087404" y="2600669"/>
                </a:lnTo>
                <a:lnTo>
                  <a:pt x="2074444" y="2552801"/>
                </a:lnTo>
                <a:lnTo>
                  <a:pt x="2060954" y="2505149"/>
                </a:lnTo>
                <a:lnTo>
                  <a:pt x="2046935" y="2457714"/>
                </a:lnTo>
                <a:lnTo>
                  <a:pt x="2032387" y="2410494"/>
                </a:lnTo>
                <a:lnTo>
                  <a:pt x="2017309" y="2363491"/>
                </a:lnTo>
                <a:lnTo>
                  <a:pt x="2001701" y="2316704"/>
                </a:lnTo>
                <a:lnTo>
                  <a:pt x="1985564" y="2270133"/>
                </a:lnTo>
                <a:lnTo>
                  <a:pt x="1968897" y="2223779"/>
                </a:lnTo>
                <a:lnTo>
                  <a:pt x="1951700" y="2177641"/>
                </a:lnTo>
                <a:lnTo>
                  <a:pt x="1933974" y="2131719"/>
                </a:lnTo>
                <a:lnTo>
                  <a:pt x="1915718" y="2086013"/>
                </a:lnTo>
                <a:lnTo>
                  <a:pt x="1895830" y="2037879"/>
                </a:lnTo>
                <a:lnTo>
                  <a:pt x="1875453" y="1990156"/>
                </a:lnTo>
                <a:lnTo>
                  <a:pt x="1854587" y="1942844"/>
                </a:lnTo>
                <a:lnTo>
                  <a:pt x="1833232" y="1895943"/>
                </a:lnTo>
                <a:lnTo>
                  <a:pt x="1811388" y="1849453"/>
                </a:lnTo>
                <a:lnTo>
                  <a:pt x="1789056" y="1803374"/>
                </a:lnTo>
                <a:lnTo>
                  <a:pt x="1766235" y="1757707"/>
                </a:lnTo>
                <a:lnTo>
                  <a:pt x="1742925" y="1712451"/>
                </a:lnTo>
                <a:lnTo>
                  <a:pt x="1719126" y="1667607"/>
                </a:lnTo>
                <a:lnTo>
                  <a:pt x="1694840" y="1623174"/>
                </a:lnTo>
                <a:lnTo>
                  <a:pt x="1670065" y="1579153"/>
                </a:lnTo>
                <a:lnTo>
                  <a:pt x="1644801" y="1535543"/>
                </a:lnTo>
                <a:lnTo>
                  <a:pt x="1619050" y="1492346"/>
                </a:lnTo>
                <a:lnTo>
                  <a:pt x="1592810" y="1449560"/>
                </a:lnTo>
                <a:lnTo>
                  <a:pt x="1566082" y="1407186"/>
                </a:lnTo>
                <a:lnTo>
                  <a:pt x="1538866" y="1365224"/>
                </a:lnTo>
                <a:lnTo>
                  <a:pt x="1511163" y="1323675"/>
                </a:lnTo>
                <a:lnTo>
                  <a:pt x="1482971" y="1282537"/>
                </a:lnTo>
                <a:lnTo>
                  <a:pt x="1454292" y="1241812"/>
                </a:lnTo>
                <a:lnTo>
                  <a:pt x="1425126" y="1201499"/>
                </a:lnTo>
                <a:lnTo>
                  <a:pt x="1395471" y="1161599"/>
                </a:lnTo>
                <a:lnTo>
                  <a:pt x="1365330" y="1122111"/>
                </a:lnTo>
                <a:lnTo>
                  <a:pt x="1334700" y="1083036"/>
                </a:lnTo>
                <a:lnTo>
                  <a:pt x="1303584" y="1044374"/>
                </a:lnTo>
                <a:lnTo>
                  <a:pt x="1271980" y="1006124"/>
                </a:lnTo>
                <a:lnTo>
                  <a:pt x="1239889" y="968287"/>
                </a:lnTo>
                <a:lnTo>
                  <a:pt x="1207312" y="930863"/>
                </a:lnTo>
                <a:lnTo>
                  <a:pt x="1174247" y="893852"/>
                </a:lnTo>
                <a:lnTo>
                  <a:pt x="1140695" y="857255"/>
                </a:lnTo>
                <a:lnTo>
                  <a:pt x="1106656" y="821070"/>
                </a:lnTo>
                <a:lnTo>
                  <a:pt x="1072131" y="785299"/>
                </a:lnTo>
                <a:lnTo>
                  <a:pt x="1037119" y="749941"/>
                </a:lnTo>
                <a:lnTo>
                  <a:pt x="1001620" y="714997"/>
                </a:lnTo>
                <a:lnTo>
                  <a:pt x="965650" y="680465"/>
                </a:lnTo>
                <a:lnTo>
                  <a:pt x="929268" y="646392"/>
                </a:lnTo>
                <a:lnTo>
                  <a:pt x="892474" y="612777"/>
                </a:lnTo>
                <a:lnTo>
                  <a:pt x="855268" y="579619"/>
                </a:lnTo>
                <a:lnTo>
                  <a:pt x="817650" y="546920"/>
                </a:lnTo>
                <a:lnTo>
                  <a:pt x="779620" y="514679"/>
                </a:lnTo>
                <a:lnTo>
                  <a:pt x="741179" y="482896"/>
                </a:lnTo>
                <a:lnTo>
                  <a:pt x="702325" y="451571"/>
                </a:lnTo>
                <a:lnTo>
                  <a:pt x="663059" y="420704"/>
                </a:lnTo>
                <a:lnTo>
                  <a:pt x="623382" y="390296"/>
                </a:lnTo>
                <a:lnTo>
                  <a:pt x="583293" y="360345"/>
                </a:lnTo>
                <a:lnTo>
                  <a:pt x="542792" y="330852"/>
                </a:lnTo>
                <a:lnTo>
                  <a:pt x="501880" y="301818"/>
                </a:lnTo>
                <a:lnTo>
                  <a:pt x="460556" y="273241"/>
                </a:lnTo>
                <a:lnTo>
                  <a:pt x="418820" y="245123"/>
                </a:lnTo>
                <a:lnTo>
                  <a:pt x="376673" y="217463"/>
                </a:lnTo>
                <a:lnTo>
                  <a:pt x="334114" y="190260"/>
                </a:lnTo>
                <a:lnTo>
                  <a:pt x="291144" y="163516"/>
                </a:lnTo>
                <a:lnTo>
                  <a:pt x="247762" y="137230"/>
                </a:lnTo>
                <a:lnTo>
                  <a:pt x="203970" y="111403"/>
                </a:lnTo>
                <a:lnTo>
                  <a:pt x="159765" y="86033"/>
                </a:lnTo>
                <a:lnTo>
                  <a:pt x="115150" y="61121"/>
                </a:lnTo>
                <a:lnTo>
                  <a:pt x="70123" y="36668"/>
                </a:lnTo>
                <a:lnTo>
                  <a:pt x="24685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020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33" y="0"/>
                </a:moveTo>
                <a:lnTo>
                  <a:pt x="1019245" y="1079"/>
                </a:lnTo>
                <a:lnTo>
                  <a:pt x="967995" y="4318"/>
                </a:lnTo>
                <a:lnTo>
                  <a:pt x="917684" y="9717"/>
                </a:lnTo>
                <a:lnTo>
                  <a:pt x="868311" y="17274"/>
                </a:lnTo>
                <a:lnTo>
                  <a:pt x="819877" y="26990"/>
                </a:lnTo>
                <a:lnTo>
                  <a:pt x="772382" y="38865"/>
                </a:lnTo>
                <a:lnTo>
                  <a:pt x="725826" y="52898"/>
                </a:lnTo>
                <a:lnTo>
                  <a:pt x="680209" y="69089"/>
                </a:lnTo>
                <a:lnTo>
                  <a:pt x="635532" y="87439"/>
                </a:lnTo>
                <a:lnTo>
                  <a:pt x="591794" y="107947"/>
                </a:lnTo>
                <a:lnTo>
                  <a:pt x="548995" y="130612"/>
                </a:lnTo>
                <a:lnTo>
                  <a:pt x="507137" y="155435"/>
                </a:lnTo>
                <a:lnTo>
                  <a:pt x="466218" y="182415"/>
                </a:lnTo>
                <a:lnTo>
                  <a:pt x="426240" y="211552"/>
                </a:lnTo>
                <a:lnTo>
                  <a:pt x="387202" y="242847"/>
                </a:lnTo>
                <a:lnTo>
                  <a:pt x="349105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5" y="1880031"/>
                </a:lnTo>
                <a:lnTo>
                  <a:pt x="387202" y="1913505"/>
                </a:lnTo>
                <a:lnTo>
                  <a:pt x="426240" y="1944815"/>
                </a:lnTo>
                <a:lnTo>
                  <a:pt x="466218" y="1973963"/>
                </a:lnTo>
                <a:lnTo>
                  <a:pt x="507137" y="2000948"/>
                </a:lnTo>
                <a:lnTo>
                  <a:pt x="548995" y="2025772"/>
                </a:lnTo>
                <a:lnTo>
                  <a:pt x="591794" y="2048434"/>
                </a:lnTo>
                <a:lnTo>
                  <a:pt x="635532" y="2068935"/>
                </a:lnTo>
                <a:lnTo>
                  <a:pt x="680209" y="2087277"/>
                </a:lnTo>
                <a:lnTo>
                  <a:pt x="725826" y="2103458"/>
                </a:lnTo>
                <a:lnTo>
                  <a:pt x="772382" y="2117481"/>
                </a:lnTo>
                <a:lnTo>
                  <a:pt x="819877" y="2129344"/>
                </a:lnTo>
                <a:lnTo>
                  <a:pt x="868311" y="2139050"/>
                </a:lnTo>
                <a:lnTo>
                  <a:pt x="917684" y="2146598"/>
                </a:lnTo>
                <a:lnTo>
                  <a:pt x="967995" y="2151988"/>
                </a:lnTo>
                <a:lnTo>
                  <a:pt x="1019245" y="2155222"/>
                </a:lnTo>
                <a:lnTo>
                  <a:pt x="1071433" y="2156300"/>
                </a:lnTo>
                <a:lnTo>
                  <a:pt x="1125111" y="2155222"/>
                </a:lnTo>
                <a:lnTo>
                  <a:pt x="1177717" y="2151988"/>
                </a:lnTo>
                <a:lnTo>
                  <a:pt x="1229249" y="2146598"/>
                </a:lnTo>
                <a:lnTo>
                  <a:pt x="1279708" y="2139050"/>
                </a:lnTo>
                <a:lnTo>
                  <a:pt x="1329092" y="2129344"/>
                </a:lnTo>
                <a:lnTo>
                  <a:pt x="1377401" y="2117481"/>
                </a:lnTo>
                <a:lnTo>
                  <a:pt x="1424635" y="2103458"/>
                </a:lnTo>
                <a:lnTo>
                  <a:pt x="1470792" y="2087277"/>
                </a:lnTo>
                <a:lnTo>
                  <a:pt x="1515873" y="2068935"/>
                </a:lnTo>
                <a:lnTo>
                  <a:pt x="1559877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7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7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7" y="107947"/>
                </a:lnTo>
                <a:lnTo>
                  <a:pt x="1515873" y="87439"/>
                </a:lnTo>
                <a:lnTo>
                  <a:pt x="1470792" y="69089"/>
                </a:lnTo>
                <a:lnTo>
                  <a:pt x="1424635" y="52898"/>
                </a:lnTo>
                <a:lnTo>
                  <a:pt x="1377401" y="38865"/>
                </a:lnTo>
                <a:lnTo>
                  <a:pt x="1329092" y="26990"/>
                </a:lnTo>
                <a:lnTo>
                  <a:pt x="1279708" y="17274"/>
                </a:lnTo>
                <a:lnTo>
                  <a:pt x="1229249" y="9717"/>
                </a:lnTo>
                <a:lnTo>
                  <a:pt x="1177717" y="4318"/>
                </a:lnTo>
                <a:lnTo>
                  <a:pt x="1125111" y="1079"/>
                </a:lnTo>
                <a:lnTo>
                  <a:pt x="107143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14208" y="3826666"/>
            <a:ext cx="7185025" cy="7048500"/>
          </a:xfrm>
          <a:custGeom>
            <a:avLst/>
            <a:gdLst/>
            <a:ahLst/>
            <a:cxnLst/>
            <a:rect l="l" t="t" r="r" b="b"/>
            <a:pathLst>
              <a:path w="7185025" h="7048500">
                <a:moveTo>
                  <a:pt x="3979981" y="7035800"/>
                </a:moveTo>
                <a:lnTo>
                  <a:pt x="3241724" y="7035800"/>
                </a:lnTo>
                <a:lnTo>
                  <a:pt x="3293015" y="7048500"/>
                </a:lnTo>
                <a:lnTo>
                  <a:pt x="3927626" y="7048500"/>
                </a:lnTo>
                <a:lnTo>
                  <a:pt x="3979981" y="7035800"/>
                </a:lnTo>
                <a:close/>
              </a:path>
              <a:path w="7185025" h="7048500">
                <a:moveTo>
                  <a:pt x="4083823" y="7023100"/>
                </a:moveTo>
                <a:lnTo>
                  <a:pt x="3089753" y="7023100"/>
                </a:lnTo>
                <a:lnTo>
                  <a:pt x="3140092" y="7035800"/>
                </a:lnTo>
                <a:lnTo>
                  <a:pt x="4032047" y="7035800"/>
                </a:lnTo>
                <a:lnTo>
                  <a:pt x="4083823" y="7023100"/>
                </a:lnTo>
                <a:close/>
              </a:path>
              <a:path w="7185025" h="7048500">
                <a:moveTo>
                  <a:pt x="4288037" y="50800"/>
                </a:moveTo>
                <a:lnTo>
                  <a:pt x="2940637" y="50800"/>
                </a:lnTo>
                <a:lnTo>
                  <a:pt x="2891566" y="63500"/>
                </a:lnTo>
                <a:lnTo>
                  <a:pt x="2842812" y="63500"/>
                </a:lnTo>
                <a:lnTo>
                  <a:pt x="2650969" y="114300"/>
                </a:lnTo>
                <a:lnTo>
                  <a:pt x="2603801" y="114300"/>
                </a:lnTo>
                <a:lnTo>
                  <a:pt x="2464199" y="152400"/>
                </a:lnTo>
                <a:lnTo>
                  <a:pt x="2418299" y="177800"/>
                </a:lnTo>
                <a:lnTo>
                  <a:pt x="2237870" y="228600"/>
                </a:lnTo>
                <a:lnTo>
                  <a:pt x="2193555" y="254000"/>
                </a:lnTo>
                <a:lnTo>
                  <a:pt x="2149557" y="266700"/>
                </a:lnTo>
                <a:lnTo>
                  <a:pt x="2101063" y="292100"/>
                </a:lnTo>
                <a:lnTo>
                  <a:pt x="2053054" y="304800"/>
                </a:lnTo>
                <a:lnTo>
                  <a:pt x="1958490" y="355600"/>
                </a:lnTo>
                <a:lnTo>
                  <a:pt x="1911935" y="368300"/>
                </a:lnTo>
                <a:lnTo>
                  <a:pt x="1865864" y="393700"/>
                </a:lnTo>
                <a:lnTo>
                  <a:pt x="1730561" y="469900"/>
                </a:lnTo>
                <a:lnTo>
                  <a:pt x="1599619" y="546100"/>
                </a:lnTo>
                <a:lnTo>
                  <a:pt x="1514748" y="596900"/>
                </a:lnTo>
                <a:lnTo>
                  <a:pt x="1431815" y="647700"/>
                </a:lnTo>
                <a:lnTo>
                  <a:pt x="1391076" y="685800"/>
                </a:lnTo>
                <a:lnTo>
                  <a:pt x="1311051" y="736600"/>
                </a:lnTo>
                <a:lnTo>
                  <a:pt x="1271765" y="774700"/>
                </a:lnTo>
                <a:lnTo>
                  <a:pt x="1232964" y="800100"/>
                </a:lnTo>
                <a:lnTo>
                  <a:pt x="1194648" y="838200"/>
                </a:lnTo>
                <a:lnTo>
                  <a:pt x="1156816" y="863600"/>
                </a:lnTo>
                <a:lnTo>
                  <a:pt x="1119469" y="901700"/>
                </a:lnTo>
                <a:lnTo>
                  <a:pt x="1082606" y="927100"/>
                </a:lnTo>
                <a:lnTo>
                  <a:pt x="1046229" y="965200"/>
                </a:lnTo>
                <a:lnTo>
                  <a:pt x="1010335" y="10033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104900"/>
                </a:lnTo>
                <a:lnTo>
                  <a:pt x="872435" y="1143000"/>
                </a:lnTo>
                <a:lnTo>
                  <a:pt x="839450" y="1181100"/>
                </a:lnTo>
                <a:lnTo>
                  <a:pt x="807060" y="1219200"/>
                </a:lnTo>
                <a:lnTo>
                  <a:pt x="775267" y="1257300"/>
                </a:lnTo>
                <a:lnTo>
                  <a:pt x="744069" y="1295400"/>
                </a:lnTo>
                <a:lnTo>
                  <a:pt x="713467" y="1333500"/>
                </a:lnTo>
                <a:lnTo>
                  <a:pt x="683461" y="1371600"/>
                </a:lnTo>
                <a:lnTo>
                  <a:pt x="654050" y="1409700"/>
                </a:lnTo>
                <a:lnTo>
                  <a:pt x="625234" y="1447800"/>
                </a:lnTo>
                <a:lnTo>
                  <a:pt x="597014" y="1498600"/>
                </a:lnTo>
                <a:lnTo>
                  <a:pt x="569389" y="1536700"/>
                </a:lnTo>
                <a:lnTo>
                  <a:pt x="542359" y="1574800"/>
                </a:lnTo>
                <a:lnTo>
                  <a:pt x="515925" y="1612900"/>
                </a:lnTo>
                <a:lnTo>
                  <a:pt x="490086" y="1663700"/>
                </a:lnTo>
                <a:lnTo>
                  <a:pt x="464842" y="1701800"/>
                </a:lnTo>
                <a:lnTo>
                  <a:pt x="440192" y="1752600"/>
                </a:lnTo>
                <a:lnTo>
                  <a:pt x="416138" y="1790700"/>
                </a:lnTo>
                <a:lnTo>
                  <a:pt x="392679" y="1841500"/>
                </a:lnTo>
                <a:lnTo>
                  <a:pt x="369814" y="1879600"/>
                </a:lnTo>
                <a:lnTo>
                  <a:pt x="347544" y="1930400"/>
                </a:lnTo>
                <a:lnTo>
                  <a:pt x="325869" y="1981200"/>
                </a:lnTo>
                <a:lnTo>
                  <a:pt x="304788" y="2019300"/>
                </a:lnTo>
                <a:lnTo>
                  <a:pt x="284302" y="2070100"/>
                </a:lnTo>
                <a:lnTo>
                  <a:pt x="264410" y="2120900"/>
                </a:lnTo>
                <a:lnTo>
                  <a:pt x="246489" y="2159000"/>
                </a:lnTo>
                <a:lnTo>
                  <a:pt x="229197" y="2209800"/>
                </a:lnTo>
                <a:lnTo>
                  <a:pt x="212533" y="2247900"/>
                </a:lnTo>
                <a:lnTo>
                  <a:pt x="196499" y="2298700"/>
                </a:lnTo>
                <a:lnTo>
                  <a:pt x="181093" y="2349500"/>
                </a:lnTo>
                <a:lnTo>
                  <a:pt x="166316" y="2387600"/>
                </a:lnTo>
                <a:lnTo>
                  <a:pt x="152168" y="2438400"/>
                </a:lnTo>
                <a:lnTo>
                  <a:pt x="138649" y="2489200"/>
                </a:lnTo>
                <a:lnTo>
                  <a:pt x="125758" y="2527300"/>
                </a:lnTo>
                <a:lnTo>
                  <a:pt x="113497" y="2578100"/>
                </a:lnTo>
                <a:lnTo>
                  <a:pt x="101864" y="2628900"/>
                </a:lnTo>
                <a:lnTo>
                  <a:pt x="90860" y="2679700"/>
                </a:lnTo>
                <a:lnTo>
                  <a:pt x="80485" y="2717800"/>
                </a:lnTo>
                <a:lnTo>
                  <a:pt x="70738" y="2768600"/>
                </a:lnTo>
                <a:lnTo>
                  <a:pt x="61621" y="2819400"/>
                </a:lnTo>
                <a:lnTo>
                  <a:pt x="53132" y="2870200"/>
                </a:lnTo>
                <a:lnTo>
                  <a:pt x="45272" y="2921000"/>
                </a:lnTo>
                <a:lnTo>
                  <a:pt x="38041" y="2971800"/>
                </a:lnTo>
                <a:lnTo>
                  <a:pt x="31439" y="3022600"/>
                </a:lnTo>
                <a:lnTo>
                  <a:pt x="25465" y="3073400"/>
                </a:lnTo>
                <a:lnTo>
                  <a:pt x="20121" y="31242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27400"/>
                </a:lnTo>
                <a:lnTo>
                  <a:pt x="2829" y="3378200"/>
                </a:lnTo>
                <a:lnTo>
                  <a:pt x="1257" y="3429000"/>
                </a:lnTo>
                <a:lnTo>
                  <a:pt x="314" y="3479800"/>
                </a:lnTo>
                <a:lnTo>
                  <a:pt x="0" y="3530600"/>
                </a:lnTo>
                <a:lnTo>
                  <a:pt x="314" y="3581400"/>
                </a:lnTo>
                <a:lnTo>
                  <a:pt x="1257" y="3632200"/>
                </a:lnTo>
                <a:lnTo>
                  <a:pt x="2829" y="36830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5" y="3987800"/>
                </a:lnTo>
                <a:lnTo>
                  <a:pt x="31439" y="4038600"/>
                </a:lnTo>
                <a:lnTo>
                  <a:pt x="38041" y="4089400"/>
                </a:lnTo>
                <a:lnTo>
                  <a:pt x="45272" y="4140200"/>
                </a:lnTo>
                <a:lnTo>
                  <a:pt x="53132" y="4191000"/>
                </a:lnTo>
                <a:lnTo>
                  <a:pt x="61621" y="4241800"/>
                </a:lnTo>
                <a:lnTo>
                  <a:pt x="70738" y="4279900"/>
                </a:lnTo>
                <a:lnTo>
                  <a:pt x="80485" y="4330700"/>
                </a:lnTo>
                <a:lnTo>
                  <a:pt x="90860" y="4381500"/>
                </a:lnTo>
                <a:lnTo>
                  <a:pt x="101864" y="4432300"/>
                </a:lnTo>
                <a:lnTo>
                  <a:pt x="113497" y="4483100"/>
                </a:lnTo>
                <a:lnTo>
                  <a:pt x="125758" y="4521200"/>
                </a:lnTo>
                <a:lnTo>
                  <a:pt x="138649" y="4572000"/>
                </a:lnTo>
                <a:lnTo>
                  <a:pt x="152168" y="4622800"/>
                </a:lnTo>
                <a:lnTo>
                  <a:pt x="166316" y="4660900"/>
                </a:lnTo>
                <a:lnTo>
                  <a:pt x="181093" y="4711700"/>
                </a:lnTo>
                <a:lnTo>
                  <a:pt x="196499" y="4762500"/>
                </a:lnTo>
                <a:lnTo>
                  <a:pt x="212533" y="4800600"/>
                </a:lnTo>
                <a:lnTo>
                  <a:pt x="229197" y="4851400"/>
                </a:lnTo>
                <a:lnTo>
                  <a:pt x="246489" y="4889500"/>
                </a:lnTo>
                <a:lnTo>
                  <a:pt x="264410" y="4940300"/>
                </a:lnTo>
                <a:lnTo>
                  <a:pt x="284302" y="4991100"/>
                </a:lnTo>
                <a:lnTo>
                  <a:pt x="304788" y="5029200"/>
                </a:lnTo>
                <a:lnTo>
                  <a:pt x="325869" y="5080000"/>
                </a:lnTo>
                <a:lnTo>
                  <a:pt x="347544" y="5130800"/>
                </a:lnTo>
                <a:lnTo>
                  <a:pt x="369814" y="5168900"/>
                </a:lnTo>
                <a:lnTo>
                  <a:pt x="392679" y="5219700"/>
                </a:lnTo>
                <a:lnTo>
                  <a:pt x="416138" y="5270500"/>
                </a:lnTo>
                <a:lnTo>
                  <a:pt x="440192" y="5308600"/>
                </a:lnTo>
                <a:lnTo>
                  <a:pt x="464842" y="5346700"/>
                </a:lnTo>
                <a:lnTo>
                  <a:pt x="490086" y="5397500"/>
                </a:lnTo>
                <a:lnTo>
                  <a:pt x="515925" y="5435600"/>
                </a:lnTo>
                <a:lnTo>
                  <a:pt x="542359" y="5486400"/>
                </a:lnTo>
                <a:lnTo>
                  <a:pt x="569389" y="5524500"/>
                </a:lnTo>
                <a:lnTo>
                  <a:pt x="597014" y="5562600"/>
                </a:lnTo>
                <a:lnTo>
                  <a:pt x="625234" y="5600700"/>
                </a:lnTo>
                <a:lnTo>
                  <a:pt x="654050" y="5651500"/>
                </a:lnTo>
                <a:lnTo>
                  <a:pt x="683461" y="5689600"/>
                </a:lnTo>
                <a:lnTo>
                  <a:pt x="713467" y="5727700"/>
                </a:lnTo>
                <a:lnTo>
                  <a:pt x="744069" y="5765800"/>
                </a:lnTo>
                <a:lnTo>
                  <a:pt x="775267" y="5803900"/>
                </a:lnTo>
                <a:lnTo>
                  <a:pt x="807060" y="5842000"/>
                </a:lnTo>
                <a:lnTo>
                  <a:pt x="839450" y="5880100"/>
                </a:lnTo>
                <a:lnTo>
                  <a:pt x="872435" y="5918200"/>
                </a:lnTo>
                <a:lnTo>
                  <a:pt x="906016" y="59563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57900"/>
                </a:lnTo>
                <a:lnTo>
                  <a:pt x="1046229" y="6096000"/>
                </a:lnTo>
                <a:lnTo>
                  <a:pt x="1082606" y="6121400"/>
                </a:lnTo>
                <a:lnTo>
                  <a:pt x="1119469" y="6159500"/>
                </a:lnTo>
                <a:lnTo>
                  <a:pt x="1156816" y="6197600"/>
                </a:lnTo>
                <a:lnTo>
                  <a:pt x="1194648" y="6223000"/>
                </a:lnTo>
                <a:lnTo>
                  <a:pt x="1232964" y="6261100"/>
                </a:lnTo>
                <a:lnTo>
                  <a:pt x="1311051" y="6311900"/>
                </a:lnTo>
                <a:lnTo>
                  <a:pt x="1350821" y="6350000"/>
                </a:lnTo>
                <a:lnTo>
                  <a:pt x="1431815" y="6400800"/>
                </a:lnTo>
                <a:lnTo>
                  <a:pt x="1473039" y="6438900"/>
                </a:lnTo>
                <a:lnTo>
                  <a:pt x="1514748" y="6464300"/>
                </a:lnTo>
                <a:lnTo>
                  <a:pt x="1599619" y="6515100"/>
                </a:lnTo>
                <a:lnTo>
                  <a:pt x="1730561" y="6591300"/>
                </a:lnTo>
                <a:lnTo>
                  <a:pt x="1865864" y="6667500"/>
                </a:lnTo>
                <a:lnTo>
                  <a:pt x="1911935" y="6680200"/>
                </a:lnTo>
                <a:lnTo>
                  <a:pt x="2053054" y="6756400"/>
                </a:lnTo>
                <a:lnTo>
                  <a:pt x="2101063" y="6769100"/>
                </a:lnTo>
                <a:lnTo>
                  <a:pt x="2149557" y="6794500"/>
                </a:lnTo>
                <a:lnTo>
                  <a:pt x="2237870" y="6819900"/>
                </a:lnTo>
                <a:lnTo>
                  <a:pt x="2282502" y="6845300"/>
                </a:lnTo>
                <a:lnTo>
                  <a:pt x="2327451" y="6858000"/>
                </a:lnTo>
                <a:lnTo>
                  <a:pt x="2794376" y="6985000"/>
                </a:lnTo>
                <a:lnTo>
                  <a:pt x="2842812" y="6985000"/>
                </a:lnTo>
                <a:lnTo>
                  <a:pt x="2940637" y="7010400"/>
                </a:lnTo>
                <a:lnTo>
                  <a:pt x="2990025" y="7010400"/>
                </a:lnTo>
                <a:lnTo>
                  <a:pt x="3039730" y="7023100"/>
                </a:lnTo>
                <a:lnTo>
                  <a:pt x="4186509" y="7023100"/>
                </a:lnTo>
                <a:lnTo>
                  <a:pt x="4288037" y="6997700"/>
                </a:lnTo>
                <a:lnTo>
                  <a:pt x="4338367" y="6997700"/>
                </a:lnTo>
                <a:lnTo>
                  <a:pt x="4536789" y="6946900"/>
                </a:lnTo>
                <a:lnTo>
                  <a:pt x="4585669" y="6946900"/>
                </a:lnTo>
                <a:lnTo>
                  <a:pt x="4730572" y="6908800"/>
                </a:lnTo>
                <a:lnTo>
                  <a:pt x="4778292" y="6883400"/>
                </a:lnTo>
                <a:lnTo>
                  <a:pt x="4919711" y="6845300"/>
                </a:lnTo>
                <a:lnTo>
                  <a:pt x="4966270" y="6819900"/>
                </a:lnTo>
                <a:lnTo>
                  <a:pt x="5058516" y="6794500"/>
                </a:lnTo>
                <a:lnTo>
                  <a:pt x="5107476" y="6769100"/>
                </a:lnTo>
                <a:lnTo>
                  <a:pt x="5155936" y="6756400"/>
                </a:lnTo>
                <a:lnTo>
                  <a:pt x="5298313" y="6680200"/>
                </a:lnTo>
                <a:lnTo>
                  <a:pt x="5344771" y="6667500"/>
                </a:lnTo>
                <a:lnTo>
                  <a:pt x="5481137" y="6591300"/>
                </a:lnTo>
                <a:lnTo>
                  <a:pt x="5612993" y="6515100"/>
                </a:lnTo>
                <a:lnTo>
                  <a:pt x="5698390" y="6464300"/>
                </a:lnTo>
                <a:lnTo>
                  <a:pt x="5740335" y="6438900"/>
                </a:lnTo>
                <a:lnTo>
                  <a:pt x="5781779" y="6400800"/>
                </a:lnTo>
                <a:lnTo>
                  <a:pt x="5863162" y="6350000"/>
                </a:lnTo>
                <a:lnTo>
                  <a:pt x="5903100" y="6311900"/>
                </a:lnTo>
                <a:lnTo>
                  <a:pt x="5981471" y="6261100"/>
                </a:lnTo>
                <a:lnTo>
                  <a:pt x="6019902" y="6223000"/>
                </a:lnTo>
                <a:lnTo>
                  <a:pt x="6057831" y="6197600"/>
                </a:lnTo>
                <a:lnTo>
                  <a:pt x="6095258" y="6159500"/>
                </a:lnTo>
                <a:lnTo>
                  <a:pt x="6132182" y="6121400"/>
                </a:lnTo>
                <a:lnTo>
                  <a:pt x="6168604" y="6096000"/>
                </a:lnTo>
                <a:lnTo>
                  <a:pt x="6204523" y="6057900"/>
                </a:lnTo>
                <a:lnTo>
                  <a:pt x="6239869" y="6019800"/>
                </a:lnTo>
                <a:lnTo>
                  <a:pt x="6274623" y="5981700"/>
                </a:lnTo>
                <a:lnTo>
                  <a:pt x="6308784" y="5956300"/>
                </a:lnTo>
                <a:lnTo>
                  <a:pt x="6342352" y="5918200"/>
                </a:lnTo>
                <a:lnTo>
                  <a:pt x="6375327" y="5880100"/>
                </a:lnTo>
                <a:lnTo>
                  <a:pt x="6407709" y="5842000"/>
                </a:lnTo>
                <a:lnTo>
                  <a:pt x="6439497" y="5803900"/>
                </a:lnTo>
                <a:lnTo>
                  <a:pt x="6470692" y="5765800"/>
                </a:lnTo>
                <a:lnTo>
                  <a:pt x="6501293" y="5727700"/>
                </a:lnTo>
                <a:lnTo>
                  <a:pt x="6531300" y="5689600"/>
                </a:lnTo>
                <a:lnTo>
                  <a:pt x="6560714" y="5651500"/>
                </a:lnTo>
                <a:lnTo>
                  <a:pt x="6589533" y="5600700"/>
                </a:lnTo>
                <a:lnTo>
                  <a:pt x="6617759" y="5562600"/>
                </a:lnTo>
                <a:lnTo>
                  <a:pt x="6626969" y="5549900"/>
                </a:lnTo>
                <a:lnTo>
                  <a:pt x="3442703" y="5549900"/>
                </a:lnTo>
                <a:lnTo>
                  <a:pt x="3389169" y="5537200"/>
                </a:lnTo>
                <a:lnTo>
                  <a:pt x="3336323" y="5537200"/>
                </a:lnTo>
                <a:lnTo>
                  <a:pt x="3284166" y="5524500"/>
                </a:lnTo>
                <a:lnTo>
                  <a:pt x="3232696" y="5524500"/>
                </a:lnTo>
                <a:lnTo>
                  <a:pt x="3131822" y="5499100"/>
                </a:lnTo>
                <a:lnTo>
                  <a:pt x="3082417" y="5499100"/>
                </a:lnTo>
                <a:lnTo>
                  <a:pt x="2938334" y="5461000"/>
                </a:lnTo>
                <a:lnTo>
                  <a:pt x="2891684" y="5435600"/>
                </a:lnTo>
                <a:lnTo>
                  <a:pt x="2800451" y="5410200"/>
                </a:lnTo>
                <a:lnTo>
                  <a:pt x="2755868" y="5384800"/>
                </a:lnTo>
                <a:lnTo>
                  <a:pt x="2711974" y="5372100"/>
                </a:lnTo>
                <a:lnTo>
                  <a:pt x="2668770" y="5346700"/>
                </a:lnTo>
                <a:lnTo>
                  <a:pt x="2626256" y="5334000"/>
                </a:lnTo>
                <a:lnTo>
                  <a:pt x="2584431" y="5308600"/>
                </a:lnTo>
                <a:lnTo>
                  <a:pt x="2543295" y="5283200"/>
                </a:lnTo>
                <a:lnTo>
                  <a:pt x="2502850" y="5257800"/>
                </a:lnTo>
                <a:lnTo>
                  <a:pt x="2463094" y="5232400"/>
                </a:lnTo>
                <a:lnTo>
                  <a:pt x="2424029" y="5207000"/>
                </a:lnTo>
                <a:lnTo>
                  <a:pt x="2385654" y="5181600"/>
                </a:lnTo>
                <a:lnTo>
                  <a:pt x="2347969" y="5143500"/>
                </a:lnTo>
                <a:lnTo>
                  <a:pt x="2310974" y="5118100"/>
                </a:lnTo>
                <a:lnTo>
                  <a:pt x="2274670" y="5092700"/>
                </a:lnTo>
                <a:lnTo>
                  <a:pt x="2239057" y="5054600"/>
                </a:lnTo>
                <a:lnTo>
                  <a:pt x="2204134" y="5016500"/>
                </a:lnTo>
                <a:lnTo>
                  <a:pt x="2169902" y="4991100"/>
                </a:lnTo>
                <a:lnTo>
                  <a:pt x="2136517" y="4953000"/>
                </a:lnTo>
                <a:lnTo>
                  <a:pt x="2104192" y="4914900"/>
                </a:lnTo>
                <a:lnTo>
                  <a:pt x="2072929" y="4876800"/>
                </a:lnTo>
                <a:lnTo>
                  <a:pt x="2042726" y="4838700"/>
                </a:lnTo>
                <a:lnTo>
                  <a:pt x="2013584" y="4800600"/>
                </a:lnTo>
                <a:lnTo>
                  <a:pt x="1985503" y="4762500"/>
                </a:lnTo>
                <a:lnTo>
                  <a:pt x="1958482" y="4724400"/>
                </a:lnTo>
                <a:lnTo>
                  <a:pt x="1932522" y="4686300"/>
                </a:lnTo>
                <a:lnTo>
                  <a:pt x="1907622" y="4648200"/>
                </a:lnTo>
                <a:lnTo>
                  <a:pt x="1883783" y="4597400"/>
                </a:lnTo>
                <a:lnTo>
                  <a:pt x="1861004" y="4559300"/>
                </a:lnTo>
                <a:lnTo>
                  <a:pt x="1839285" y="4521200"/>
                </a:lnTo>
                <a:lnTo>
                  <a:pt x="1818627" y="4470400"/>
                </a:lnTo>
                <a:lnTo>
                  <a:pt x="1799028" y="4432300"/>
                </a:lnTo>
                <a:lnTo>
                  <a:pt x="1780490" y="4381500"/>
                </a:lnTo>
                <a:lnTo>
                  <a:pt x="1763011" y="4343400"/>
                </a:lnTo>
                <a:lnTo>
                  <a:pt x="1746593" y="4292600"/>
                </a:lnTo>
                <a:lnTo>
                  <a:pt x="1731234" y="4254500"/>
                </a:lnTo>
                <a:lnTo>
                  <a:pt x="1716935" y="4203700"/>
                </a:lnTo>
                <a:lnTo>
                  <a:pt x="1703695" y="4152900"/>
                </a:lnTo>
                <a:lnTo>
                  <a:pt x="1691515" y="4102100"/>
                </a:lnTo>
                <a:lnTo>
                  <a:pt x="1680395" y="4051300"/>
                </a:lnTo>
                <a:lnTo>
                  <a:pt x="1670334" y="4000500"/>
                </a:lnTo>
                <a:lnTo>
                  <a:pt x="1661332" y="3949700"/>
                </a:lnTo>
                <a:lnTo>
                  <a:pt x="1653390" y="3898900"/>
                </a:lnTo>
                <a:lnTo>
                  <a:pt x="1646507" y="3848100"/>
                </a:lnTo>
                <a:lnTo>
                  <a:pt x="1640683" y="3797300"/>
                </a:lnTo>
                <a:lnTo>
                  <a:pt x="1635918" y="3746500"/>
                </a:lnTo>
                <a:lnTo>
                  <a:pt x="1632212" y="3695700"/>
                </a:lnTo>
                <a:lnTo>
                  <a:pt x="1629565" y="3644900"/>
                </a:lnTo>
                <a:lnTo>
                  <a:pt x="1627977" y="3581400"/>
                </a:lnTo>
                <a:lnTo>
                  <a:pt x="1627447" y="3530600"/>
                </a:lnTo>
                <a:lnTo>
                  <a:pt x="1627977" y="3467100"/>
                </a:lnTo>
                <a:lnTo>
                  <a:pt x="1629565" y="3416300"/>
                </a:lnTo>
                <a:lnTo>
                  <a:pt x="1632212" y="3365500"/>
                </a:lnTo>
                <a:lnTo>
                  <a:pt x="1635918" y="3314700"/>
                </a:lnTo>
                <a:lnTo>
                  <a:pt x="1640683" y="3251200"/>
                </a:lnTo>
                <a:lnTo>
                  <a:pt x="1646507" y="3200400"/>
                </a:lnTo>
                <a:lnTo>
                  <a:pt x="1653390" y="3149600"/>
                </a:lnTo>
                <a:lnTo>
                  <a:pt x="1661332" y="3098800"/>
                </a:lnTo>
                <a:lnTo>
                  <a:pt x="1670334" y="3048000"/>
                </a:lnTo>
                <a:lnTo>
                  <a:pt x="1680395" y="2997200"/>
                </a:lnTo>
                <a:lnTo>
                  <a:pt x="1691515" y="2946400"/>
                </a:lnTo>
                <a:lnTo>
                  <a:pt x="1703695" y="2908300"/>
                </a:lnTo>
                <a:lnTo>
                  <a:pt x="1716935" y="2857500"/>
                </a:lnTo>
                <a:lnTo>
                  <a:pt x="1731234" y="2806700"/>
                </a:lnTo>
                <a:lnTo>
                  <a:pt x="1746593" y="2768600"/>
                </a:lnTo>
                <a:lnTo>
                  <a:pt x="1763011" y="2717800"/>
                </a:lnTo>
                <a:lnTo>
                  <a:pt x="1780490" y="2667000"/>
                </a:lnTo>
                <a:lnTo>
                  <a:pt x="1799028" y="2628900"/>
                </a:lnTo>
                <a:lnTo>
                  <a:pt x="1818627" y="2578100"/>
                </a:lnTo>
                <a:lnTo>
                  <a:pt x="1839285" y="2540000"/>
                </a:lnTo>
                <a:lnTo>
                  <a:pt x="1861004" y="2501900"/>
                </a:lnTo>
                <a:lnTo>
                  <a:pt x="1883783" y="2451100"/>
                </a:lnTo>
                <a:lnTo>
                  <a:pt x="1907622" y="2413000"/>
                </a:lnTo>
                <a:lnTo>
                  <a:pt x="1932522" y="2374900"/>
                </a:lnTo>
                <a:lnTo>
                  <a:pt x="1958482" y="2336800"/>
                </a:lnTo>
                <a:lnTo>
                  <a:pt x="1985503" y="2298700"/>
                </a:lnTo>
                <a:lnTo>
                  <a:pt x="2013584" y="2260600"/>
                </a:lnTo>
                <a:lnTo>
                  <a:pt x="2042726" y="2222500"/>
                </a:lnTo>
                <a:lnTo>
                  <a:pt x="2072929" y="2184400"/>
                </a:lnTo>
                <a:lnTo>
                  <a:pt x="2104192" y="2146300"/>
                </a:lnTo>
                <a:lnTo>
                  <a:pt x="2136517" y="2108200"/>
                </a:lnTo>
                <a:lnTo>
                  <a:pt x="2169902" y="2070100"/>
                </a:lnTo>
                <a:lnTo>
                  <a:pt x="2204134" y="2032000"/>
                </a:lnTo>
                <a:lnTo>
                  <a:pt x="2239057" y="2006600"/>
                </a:lnTo>
                <a:lnTo>
                  <a:pt x="2274670" y="1968500"/>
                </a:lnTo>
                <a:lnTo>
                  <a:pt x="2310974" y="1943100"/>
                </a:lnTo>
                <a:lnTo>
                  <a:pt x="2347969" y="1905000"/>
                </a:lnTo>
                <a:lnTo>
                  <a:pt x="2385654" y="1879600"/>
                </a:lnTo>
                <a:lnTo>
                  <a:pt x="2424029" y="1854200"/>
                </a:lnTo>
                <a:lnTo>
                  <a:pt x="2463094" y="1828800"/>
                </a:lnTo>
                <a:lnTo>
                  <a:pt x="2502850" y="1803400"/>
                </a:lnTo>
                <a:lnTo>
                  <a:pt x="2543295" y="1778000"/>
                </a:lnTo>
                <a:lnTo>
                  <a:pt x="2584431" y="1752600"/>
                </a:lnTo>
                <a:lnTo>
                  <a:pt x="2668770" y="1701800"/>
                </a:lnTo>
                <a:lnTo>
                  <a:pt x="2711974" y="1689100"/>
                </a:lnTo>
                <a:lnTo>
                  <a:pt x="2755868" y="1663700"/>
                </a:lnTo>
                <a:lnTo>
                  <a:pt x="2800451" y="1651000"/>
                </a:lnTo>
                <a:lnTo>
                  <a:pt x="2845723" y="1625600"/>
                </a:lnTo>
                <a:lnTo>
                  <a:pt x="3082417" y="1562100"/>
                </a:lnTo>
                <a:lnTo>
                  <a:pt x="3131822" y="1549400"/>
                </a:lnTo>
                <a:lnTo>
                  <a:pt x="3181915" y="1549400"/>
                </a:lnTo>
                <a:lnTo>
                  <a:pt x="3284166" y="1524000"/>
                </a:lnTo>
                <a:lnTo>
                  <a:pt x="3336323" y="1524000"/>
                </a:lnTo>
                <a:lnTo>
                  <a:pt x="3389169" y="1511300"/>
                </a:lnTo>
                <a:lnTo>
                  <a:pt x="6626969" y="1511300"/>
                </a:lnTo>
                <a:lnTo>
                  <a:pt x="6617759" y="1498600"/>
                </a:lnTo>
                <a:lnTo>
                  <a:pt x="6589533" y="1447800"/>
                </a:lnTo>
                <a:lnTo>
                  <a:pt x="6560714" y="1409700"/>
                </a:lnTo>
                <a:lnTo>
                  <a:pt x="6531300" y="1371600"/>
                </a:lnTo>
                <a:lnTo>
                  <a:pt x="6501293" y="1333500"/>
                </a:lnTo>
                <a:lnTo>
                  <a:pt x="6470692" y="1295400"/>
                </a:lnTo>
                <a:lnTo>
                  <a:pt x="6439497" y="1257300"/>
                </a:lnTo>
                <a:lnTo>
                  <a:pt x="6407709" y="1219200"/>
                </a:lnTo>
                <a:lnTo>
                  <a:pt x="6375327" y="1181100"/>
                </a:lnTo>
                <a:lnTo>
                  <a:pt x="6342352" y="1143000"/>
                </a:lnTo>
                <a:lnTo>
                  <a:pt x="6308784" y="1104900"/>
                </a:lnTo>
                <a:lnTo>
                  <a:pt x="6274623" y="1066800"/>
                </a:lnTo>
                <a:lnTo>
                  <a:pt x="6239869" y="1028700"/>
                </a:lnTo>
                <a:lnTo>
                  <a:pt x="6204523" y="1003300"/>
                </a:lnTo>
                <a:lnTo>
                  <a:pt x="6168604" y="965200"/>
                </a:lnTo>
                <a:lnTo>
                  <a:pt x="6132182" y="927100"/>
                </a:lnTo>
                <a:lnTo>
                  <a:pt x="6095258" y="901700"/>
                </a:lnTo>
                <a:lnTo>
                  <a:pt x="6057831" y="863600"/>
                </a:lnTo>
                <a:lnTo>
                  <a:pt x="6019902" y="838200"/>
                </a:lnTo>
                <a:lnTo>
                  <a:pt x="5981471" y="800100"/>
                </a:lnTo>
                <a:lnTo>
                  <a:pt x="5942537" y="774700"/>
                </a:lnTo>
                <a:lnTo>
                  <a:pt x="5903100" y="736600"/>
                </a:lnTo>
                <a:lnTo>
                  <a:pt x="5822722" y="685800"/>
                </a:lnTo>
                <a:lnTo>
                  <a:pt x="5781779" y="647700"/>
                </a:lnTo>
                <a:lnTo>
                  <a:pt x="5698390" y="596900"/>
                </a:lnTo>
                <a:lnTo>
                  <a:pt x="5612993" y="546100"/>
                </a:lnTo>
                <a:lnTo>
                  <a:pt x="5481137" y="469900"/>
                </a:lnTo>
                <a:lnTo>
                  <a:pt x="5344771" y="393700"/>
                </a:lnTo>
                <a:lnTo>
                  <a:pt x="5298313" y="368300"/>
                </a:lnTo>
                <a:lnTo>
                  <a:pt x="5251355" y="355600"/>
                </a:lnTo>
                <a:lnTo>
                  <a:pt x="5155936" y="304800"/>
                </a:lnTo>
                <a:lnTo>
                  <a:pt x="5107476" y="292100"/>
                </a:lnTo>
                <a:lnTo>
                  <a:pt x="5058516" y="266700"/>
                </a:lnTo>
                <a:lnTo>
                  <a:pt x="5012538" y="254000"/>
                </a:lnTo>
                <a:lnTo>
                  <a:pt x="4966270" y="228600"/>
                </a:lnTo>
                <a:lnTo>
                  <a:pt x="4872862" y="203200"/>
                </a:lnTo>
                <a:lnTo>
                  <a:pt x="4825722" y="177800"/>
                </a:lnTo>
                <a:lnTo>
                  <a:pt x="4487618" y="88900"/>
                </a:lnTo>
                <a:lnTo>
                  <a:pt x="4438157" y="88900"/>
                </a:lnTo>
                <a:lnTo>
                  <a:pt x="4288037" y="50800"/>
                </a:lnTo>
                <a:close/>
              </a:path>
              <a:path w="7185025" h="7048500">
                <a:moveTo>
                  <a:pt x="6626969" y="1511300"/>
                </a:moveTo>
                <a:lnTo>
                  <a:pt x="3825569" y="1511300"/>
                </a:lnTo>
                <a:lnTo>
                  <a:pt x="3878349" y="1524000"/>
                </a:lnTo>
                <a:lnTo>
                  <a:pt x="3930426" y="1524000"/>
                </a:lnTo>
                <a:lnTo>
                  <a:pt x="4032474" y="1549400"/>
                </a:lnTo>
                <a:lnTo>
                  <a:pt x="4082444" y="1549400"/>
                </a:lnTo>
                <a:lnTo>
                  <a:pt x="4131713" y="1562100"/>
                </a:lnTo>
                <a:lnTo>
                  <a:pt x="4367531" y="1625600"/>
                </a:lnTo>
                <a:lnTo>
                  <a:pt x="4412590" y="1651000"/>
                </a:lnTo>
                <a:lnTo>
                  <a:pt x="4456948" y="1663700"/>
                </a:lnTo>
                <a:lnTo>
                  <a:pt x="4500604" y="1689100"/>
                </a:lnTo>
                <a:lnTo>
                  <a:pt x="4543558" y="1701800"/>
                </a:lnTo>
                <a:lnTo>
                  <a:pt x="4585812" y="1727200"/>
                </a:lnTo>
                <a:lnTo>
                  <a:pt x="4627364" y="1752600"/>
                </a:lnTo>
                <a:lnTo>
                  <a:pt x="4668215" y="1778000"/>
                </a:lnTo>
                <a:lnTo>
                  <a:pt x="4708365" y="1803400"/>
                </a:lnTo>
                <a:lnTo>
                  <a:pt x="4747814" y="1828800"/>
                </a:lnTo>
                <a:lnTo>
                  <a:pt x="4786563" y="1854200"/>
                </a:lnTo>
                <a:lnTo>
                  <a:pt x="4824610" y="1879600"/>
                </a:lnTo>
                <a:lnTo>
                  <a:pt x="4861957" y="1905000"/>
                </a:lnTo>
                <a:lnTo>
                  <a:pt x="4898603" y="1943100"/>
                </a:lnTo>
                <a:lnTo>
                  <a:pt x="4934548" y="1968500"/>
                </a:lnTo>
                <a:lnTo>
                  <a:pt x="4969793" y="2006600"/>
                </a:lnTo>
                <a:lnTo>
                  <a:pt x="5004337" y="2032000"/>
                </a:lnTo>
                <a:lnTo>
                  <a:pt x="5038181" y="2070100"/>
                </a:lnTo>
                <a:lnTo>
                  <a:pt x="5071132" y="2108200"/>
                </a:lnTo>
                <a:lnTo>
                  <a:pt x="5103037" y="2146300"/>
                </a:lnTo>
                <a:lnTo>
                  <a:pt x="5133896" y="2184400"/>
                </a:lnTo>
                <a:lnTo>
                  <a:pt x="5163710" y="2222500"/>
                </a:lnTo>
                <a:lnTo>
                  <a:pt x="5192479" y="2260600"/>
                </a:lnTo>
                <a:lnTo>
                  <a:pt x="5220201" y="2298700"/>
                </a:lnTo>
                <a:lnTo>
                  <a:pt x="5246879" y="2336800"/>
                </a:lnTo>
                <a:lnTo>
                  <a:pt x="5272510" y="2374900"/>
                </a:lnTo>
                <a:lnTo>
                  <a:pt x="5297096" y="2413000"/>
                </a:lnTo>
                <a:lnTo>
                  <a:pt x="5320636" y="2451100"/>
                </a:lnTo>
                <a:lnTo>
                  <a:pt x="5343131" y="2501900"/>
                </a:lnTo>
                <a:lnTo>
                  <a:pt x="5364579" y="2540000"/>
                </a:lnTo>
                <a:lnTo>
                  <a:pt x="5384982" y="2578100"/>
                </a:lnTo>
                <a:lnTo>
                  <a:pt x="5404338" y="2628900"/>
                </a:lnTo>
                <a:lnTo>
                  <a:pt x="5422649" y="2667000"/>
                </a:lnTo>
                <a:lnTo>
                  <a:pt x="5439914" y="2717800"/>
                </a:lnTo>
                <a:lnTo>
                  <a:pt x="5456132" y="2768600"/>
                </a:lnTo>
                <a:lnTo>
                  <a:pt x="5471305" y="2806700"/>
                </a:lnTo>
                <a:lnTo>
                  <a:pt x="5485432" y="2857500"/>
                </a:lnTo>
                <a:lnTo>
                  <a:pt x="5498512" y="2908300"/>
                </a:lnTo>
                <a:lnTo>
                  <a:pt x="5510546" y="2946400"/>
                </a:lnTo>
                <a:lnTo>
                  <a:pt x="5521534" y="2997200"/>
                </a:lnTo>
                <a:lnTo>
                  <a:pt x="5531476" y="3048000"/>
                </a:lnTo>
                <a:lnTo>
                  <a:pt x="5540371" y="3098800"/>
                </a:lnTo>
                <a:lnTo>
                  <a:pt x="5548220" y="3149600"/>
                </a:lnTo>
                <a:lnTo>
                  <a:pt x="5555022" y="3200400"/>
                </a:lnTo>
                <a:lnTo>
                  <a:pt x="5560779" y="3251200"/>
                </a:lnTo>
                <a:lnTo>
                  <a:pt x="5565488" y="3314700"/>
                </a:lnTo>
                <a:lnTo>
                  <a:pt x="5569151" y="3365500"/>
                </a:lnTo>
                <a:lnTo>
                  <a:pt x="5571768" y="3416300"/>
                </a:lnTo>
                <a:lnTo>
                  <a:pt x="5573338" y="3467100"/>
                </a:lnTo>
                <a:lnTo>
                  <a:pt x="5573861" y="3530600"/>
                </a:lnTo>
                <a:lnTo>
                  <a:pt x="5573338" y="3581400"/>
                </a:lnTo>
                <a:lnTo>
                  <a:pt x="5571768" y="3644900"/>
                </a:lnTo>
                <a:lnTo>
                  <a:pt x="5569151" y="3695700"/>
                </a:lnTo>
                <a:lnTo>
                  <a:pt x="5565488" y="3746500"/>
                </a:lnTo>
                <a:lnTo>
                  <a:pt x="5560779" y="3797300"/>
                </a:lnTo>
                <a:lnTo>
                  <a:pt x="5555022" y="3848100"/>
                </a:lnTo>
                <a:lnTo>
                  <a:pt x="5548220" y="3898900"/>
                </a:lnTo>
                <a:lnTo>
                  <a:pt x="5540371" y="3949700"/>
                </a:lnTo>
                <a:lnTo>
                  <a:pt x="5531476" y="4000500"/>
                </a:lnTo>
                <a:lnTo>
                  <a:pt x="5521534" y="4051300"/>
                </a:lnTo>
                <a:lnTo>
                  <a:pt x="5510546" y="4102100"/>
                </a:lnTo>
                <a:lnTo>
                  <a:pt x="5498512" y="4152900"/>
                </a:lnTo>
                <a:lnTo>
                  <a:pt x="5485432" y="4203700"/>
                </a:lnTo>
                <a:lnTo>
                  <a:pt x="5471305" y="4254500"/>
                </a:lnTo>
                <a:lnTo>
                  <a:pt x="5456132" y="4292600"/>
                </a:lnTo>
                <a:lnTo>
                  <a:pt x="5439914" y="4343400"/>
                </a:lnTo>
                <a:lnTo>
                  <a:pt x="5422649" y="4381500"/>
                </a:lnTo>
                <a:lnTo>
                  <a:pt x="5404338" y="4432300"/>
                </a:lnTo>
                <a:lnTo>
                  <a:pt x="5384982" y="4470400"/>
                </a:lnTo>
                <a:lnTo>
                  <a:pt x="5364579" y="4521200"/>
                </a:lnTo>
                <a:lnTo>
                  <a:pt x="5343131" y="4559300"/>
                </a:lnTo>
                <a:lnTo>
                  <a:pt x="5320636" y="4597400"/>
                </a:lnTo>
                <a:lnTo>
                  <a:pt x="5297096" y="4648200"/>
                </a:lnTo>
                <a:lnTo>
                  <a:pt x="5272510" y="4686300"/>
                </a:lnTo>
                <a:lnTo>
                  <a:pt x="5246879" y="4724400"/>
                </a:lnTo>
                <a:lnTo>
                  <a:pt x="5220201" y="4762500"/>
                </a:lnTo>
                <a:lnTo>
                  <a:pt x="5192479" y="4800600"/>
                </a:lnTo>
                <a:lnTo>
                  <a:pt x="5163710" y="4838700"/>
                </a:lnTo>
                <a:lnTo>
                  <a:pt x="5133896" y="4876800"/>
                </a:lnTo>
                <a:lnTo>
                  <a:pt x="5103037" y="4914900"/>
                </a:lnTo>
                <a:lnTo>
                  <a:pt x="5071132" y="4953000"/>
                </a:lnTo>
                <a:lnTo>
                  <a:pt x="5038181" y="4991100"/>
                </a:lnTo>
                <a:lnTo>
                  <a:pt x="5004337" y="5016500"/>
                </a:lnTo>
                <a:lnTo>
                  <a:pt x="4969793" y="5054600"/>
                </a:lnTo>
                <a:lnTo>
                  <a:pt x="4934548" y="5092700"/>
                </a:lnTo>
                <a:lnTo>
                  <a:pt x="4898603" y="5118100"/>
                </a:lnTo>
                <a:lnTo>
                  <a:pt x="4861957" y="5143500"/>
                </a:lnTo>
                <a:lnTo>
                  <a:pt x="4824610" y="5181600"/>
                </a:lnTo>
                <a:lnTo>
                  <a:pt x="4786563" y="5207000"/>
                </a:lnTo>
                <a:lnTo>
                  <a:pt x="4747814" y="5232400"/>
                </a:lnTo>
                <a:lnTo>
                  <a:pt x="4708365" y="5257800"/>
                </a:lnTo>
                <a:lnTo>
                  <a:pt x="4668215" y="5283200"/>
                </a:lnTo>
                <a:lnTo>
                  <a:pt x="4627364" y="5308600"/>
                </a:lnTo>
                <a:lnTo>
                  <a:pt x="4585812" y="5334000"/>
                </a:lnTo>
                <a:lnTo>
                  <a:pt x="4543558" y="5346700"/>
                </a:lnTo>
                <a:lnTo>
                  <a:pt x="4500604" y="5372100"/>
                </a:lnTo>
                <a:lnTo>
                  <a:pt x="4456948" y="5384800"/>
                </a:lnTo>
                <a:lnTo>
                  <a:pt x="4412590" y="5410200"/>
                </a:lnTo>
                <a:lnTo>
                  <a:pt x="4321771" y="5435600"/>
                </a:lnTo>
                <a:lnTo>
                  <a:pt x="4275309" y="5461000"/>
                </a:lnTo>
                <a:lnTo>
                  <a:pt x="4131713" y="5499100"/>
                </a:lnTo>
                <a:lnTo>
                  <a:pt x="4082444" y="5499100"/>
                </a:lnTo>
                <a:lnTo>
                  <a:pt x="3981801" y="5524500"/>
                </a:lnTo>
                <a:lnTo>
                  <a:pt x="3930426" y="5524500"/>
                </a:lnTo>
                <a:lnTo>
                  <a:pt x="3878349" y="5537200"/>
                </a:lnTo>
                <a:lnTo>
                  <a:pt x="3825569" y="5537200"/>
                </a:lnTo>
                <a:lnTo>
                  <a:pt x="3772088" y="5549900"/>
                </a:lnTo>
                <a:lnTo>
                  <a:pt x="6626969" y="5549900"/>
                </a:lnTo>
                <a:lnTo>
                  <a:pt x="6645390" y="5524500"/>
                </a:lnTo>
                <a:lnTo>
                  <a:pt x="6672426" y="5486400"/>
                </a:lnTo>
                <a:lnTo>
                  <a:pt x="6698868" y="5435600"/>
                </a:lnTo>
                <a:lnTo>
                  <a:pt x="6724715" y="5397500"/>
                </a:lnTo>
                <a:lnTo>
                  <a:pt x="6749967" y="5346700"/>
                </a:lnTo>
                <a:lnTo>
                  <a:pt x="6774625" y="5308600"/>
                </a:lnTo>
                <a:lnTo>
                  <a:pt x="6798687" y="5270500"/>
                </a:lnTo>
                <a:lnTo>
                  <a:pt x="6822154" y="5219700"/>
                </a:lnTo>
                <a:lnTo>
                  <a:pt x="6845025" y="5168900"/>
                </a:lnTo>
                <a:lnTo>
                  <a:pt x="6867301" y="5130800"/>
                </a:lnTo>
                <a:lnTo>
                  <a:pt x="6888982" y="5080000"/>
                </a:lnTo>
                <a:lnTo>
                  <a:pt x="6910066" y="5029200"/>
                </a:lnTo>
                <a:lnTo>
                  <a:pt x="6930555" y="4991100"/>
                </a:lnTo>
                <a:lnTo>
                  <a:pt x="6950448" y="4940300"/>
                </a:lnTo>
                <a:lnTo>
                  <a:pt x="6968369" y="4889500"/>
                </a:lnTo>
                <a:lnTo>
                  <a:pt x="6985661" y="4851400"/>
                </a:lnTo>
                <a:lnTo>
                  <a:pt x="7002325" y="4800600"/>
                </a:lnTo>
                <a:lnTo>
                  <a:pt x="7018359" y="4762500"/>
                </a:lnTo>
                <a:lnTo>
                  <a:pt x="7033765" y="4711700"/>
                </a:lnTo>
                <a:lnTo>
                  <a:pt x="7048542" y="4660900"/>
                </a:lnTo>
                <a:lnTo>
                  <a:pt x="7062690" y="4622800"/>
                </a:lnTo>
                <a:lnTo>
                  <a:pt x="7076209" y="4572000"/>
                </a:lnTo>
                <a:lnTo>
                  <a:pt x="7089100" y="4521200"/>
                </a:lnTo>
                <a:lnTo>
                  <a:pt x="7101361" y="4483100"/>
                </a:lnTo>
                <a:lnTo>
                  <a:pt x="7112994" y="4432300"/>
                </a:lnTo>
                <a:lnTo>
                  <a:pt x="7123998" y="4381500"/>
                </a:lnTo>
                <a:lnTo>
                  <a:pt x="7134373" y="4330700"/>
                </a:lnTo>
                <a:lnTo>
                  <a:pt x="7144120" y="4279900"/>
                </a:lnTo>
                <a:lnTo>
                  <a:pt x="7153237" y="4241800"/>
                </a:lnTo>
                <a:lnTo>
                  <a:pt x="7161726" y="4191000"/>
                </a:lnTo>
                <a:lnTo>
                  <a:pt x="7169586" y="4140200"/>
                </a:lnTo>
                <a:lnTo>
                  <a:pt x="7176817" y="4089400"/>
                </a:lnTo>
                <a:lnTo>
                  <a:pt x="7183419" y="4038600"/>
                </a:lnTo>
                <a:lnTo>
                  <a:pt x="7184539" y="4025900"/>
                </a:lnTo>
                <a:lnTo>
                  <a:pt x="7184539" y="3022600"/>
                </a:lnTo>
                <a:lnTo>
                  <a:pt x="7183419" y="3022600"/>
                </a:lnTo>
                <a:lnTo>
                  <a:pt x="7176817" y="2971800"/>
                </a:lnTo>
                <a:lnTo>
                  <a:pt x="7169586" y="2921000"/>
                </a:lnTo>
                <a:lnTo>
                  <a:pt x="7161726" y="2870200"/>
                </a:lnTo>
                <a:lnTo>
                  <a:pt x="7153237" y="2819400"/>
                </a:lnTo>
                <a:lnTo>
                  <a:pt x="7144120" y="2768600"/>
                </a:lnTo>
                <a:lnTo>
                  <a:pt x="7134373" y="2717800"/>
                </a:lnTo>
                <a:lnTo>
                  <a:pt x="7123998" y="2679700"/>
                </a:lnTo>
                <a:lnTo>
                  <a:pt x="7112994" y="2628900"/>
                </a:lnTo>
                <a:lnTo>
                  <a:pt x="7101361" y="2578100"/>
                </a:lnTo>
                <a:lnTo>
                  <a:pt x="7089100" y="2527300"/>
                </a:lnTo>
                <a:lnTo>
                  <a:pt x="7076209" y="2489200"/>
                </a:lnTo>
                <a:lnTo>
                  <a:pt x="7062690" y="2438400"/>
                </a:lnTo>
                <a:lnTo>
                  <a:pt x="7048542" y="2387600"/>
                </a:lnTo>
                <a:lnTo>
                  <a:pt x="7033765" y="2349500"/>
                </a:lnTo>
                <a:lnTo>
                  <a:pt x="7018359" y="2298700"/>
                </a:lnTo>
                <a:lnTo>
                  <a:pt x="7002325" y="2247900"/>
                </a:lnTo>
                <a:lnTo>
                  <a:pt x="6985661" y="2209800"/>
                </a:lnTo>
                <a:lnTo>
                  <a:pt x="6968369" y="2159000"/>
                </a:lnTo>
                <a:lnTo>
                  <a:pt x="6950448" y="2120900"/>
                </a:lnTo>
                <a:lnTo>
                  <a:pt x="6930555" y="2070100"/>
                </a:lnTo>
                <a:lnTo>
                  <a:pt x="6910066" y="2019300"/>
                </a:lnTo>
                <a:lnTo>
                  <a:pt x="6888982" y="1981200"/>
                </a:lnTo>
                <a:lnTo>
                  <a:pt x="6867301" y="1930400"/>
                </a:lnTo>
                <a:lnTo>
                  <a:pt x="6845025" y="1879600"/>
                </a:lnTo>
                <a:lnTo>
                  <a:pt x="6822154" y="1841500"/>
                </a:lnTo>
                <a:lnTo>
                  <a:pt x="6798687" y="1790700"/>
                </a:lnTo>
                <a:lnTo>
                  <a:pt x="6774625" y="1752600"/>
                </a:lnTo>
                <a:lnTo>
                  <a:pt x="6749967" y="1701800"/>
                </a:lnTo>
                <a:lnTo>
                  <a:pt x="6724715" y="1663700"/>
                </a:lnTo>
                <a:lnTo>
                  <a:pt x="6698868" y="1612900"/>
                </a:lnTo>
                <a:lnTo>
                  <a:pt x="6672426" y="1574800"/>
                </a:lnTo>
                <a:lnTo>
                  <a:pt x="6645390" y="1536700"/>
                </a:lnTo>
                <a:lnTo>
                  <a:pt x="6626969" y="1511300"/>
                </a:lnTo>
                <a:close/>
              </a:path>
              <a:path w="7185025" h="7048500">
                <a:moveTo>
                  <a:pt x="4186509" y="38100"/>
                </a:moveTo>
                <a:lnTo>
                  <a:pt x="3039730" y="38100"/>
                </a:lnTo>
                <a:lnTo>
                  <a:pt x="2990025" y="50800"/>
                </a:lnTo>
                <a:lnTo>
                  <a:pt x="4237418" y="50800"/>
                </a:lnTo>
                <a:lnTo>
                  <a:pt x="4186509" y="38100"/>
                </a:lnTo>
                <a:close/>
              </a:path>
              <a:path w="7185025" h="7048500">
                <a:moveTo>
                  <a:pt x="4083823" y="25400"/>
                </a:moveTo>
                <a:lnTo>
                  <a:pt x="3140092" y="25400"/>
                </a:lnTo>
                <a:lnTo>
                  <a:pt x="3089753" y="38100"/>
                </a:lnTo>
                <a:lnTo>
                  <a:pt x="4135311" y="38100"/>
                </a:lnTo>
                <a:lnTo>
                  <a:pt x="4083823" y="25400"/>
                </a:lnTo>
                <a:close/>
              </a:path>
              <a:path w="7185025" h="7048500">
                <a:moveTo>
                  <a:pt x="3979981" y="12700"/>
                </a:moveTo>
                <a:lnTo>
                  <a:pt x="3241724" y="12700"/>
                </a:lnTo>
                <a:lnTo>
                  <a:pt x="3190749" y="25400"/>
                </a:lnTo>
                <a:lnTo>
                  <a:pt x="4032047" y="25400"/>
                </a:lnTo>
                <a:lnTo>
                  <a:pt x="3979981" y="12700"/>
                </a:lnTo>
                <a:close/>
              </a:path>
              <a:path w="7185025" h="7048500">
                <a:moveTo>
                  <a:pt x="3768827" y="0"/>
                </a:moveTo>
                <a:lnTo>
                  <a:pt x="3448794" y="0"/>
                </a:lnTo>
                <a:lnTo>
                  <a:pt x="3396550" y="12700"/>
                </a:lnTo>
                <a:lnTo>
                  <a:pt x="3822049" y="12700"/>
                </a:lnTo>
                <a:lnTo>
                  <a:pt x="376882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3724" y="693765"/>
            <a:ext cx="6549925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Dashboard</a:t>
            </a:r>
            <a:endParaRPr sz="5500" dirty="0">
              <a:latin typeface="Objective" pitchFamily="2" charset="77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Ni</a:t>
            </a:r>
            <a:r>
              <a:rPr sz="5500" b="1" dirty="0">
                <a:latin typeface="Objective" pitchFamily="2" charset="77"/>
                <a:cs typeface="Arial Black"/>
              </a:rPr>
              <a:t>vel productos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755" y="2603961"/>
            <a:ext cx="398297" cy="19886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418491" y="5922722"/>
            <a:ext cx="7709534" cy="5386070"/>
            <a:chOff x="10418491" y="5922722"/>
            <a:chExt cx="7709534" cy="5386070"/>
          </a:xfrm>
        </p:grpSpPr>
        <p:sp>
          <p:nvSpPr>
            <p:cNvPr id="9" name="object 9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8491" y="5922722"/>
              <a:ext cx="7709111" cy="406164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96580" y="3506087"/>
            <a:ext cx="6715125" cy="39482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Podrás ver la </a:t>
            </a:r>
            <a:r>
              <a:rPr lang="es-ES" sz="2850" dirty="0">
                <a:latin typeface="Objective" pitchFamily="2" charset="77"/>
                <a:cs typeface="Verdana"/>
              </a:rPr>
              <a:t>siguiente </a:t>
            </a:r>
            <a:r>
              <a:rPr sz="2850" dirty="0" err="1">
                <a:latin typeface="Objective" pitchFamily="2" charset="77"/>
                <a:cs typeface="Verdana"/>
              </a:rPr>
              <a:t>información</a:t>
            </a:r>
            <a:r>
              <a:rPr lang="es-ES" sz="2850" dirty="0">
                <a:latin typeface="Objective" pitchFamily="2" charset="77"/>
                <a:cs typeface="Verdana"/>
              </a:rPr>
              <a:t>:</a:t>
            </a:r>
            <a:endParaRPr sz="2850" dirty="0">
              <a:latin typeface="Objective" pitchFamily="2" charset="77"/>
              <a:cs typeface="Verdana"/>
            </a:endParaRPr>
          </a:p>
          <a:p>
            <a:pPr marL="12700" marR="5080" algn="just">
              <a:lnSpc>
                <a:spcPct val="101299"/>
              </a:lnSpc>
              <a:spcBef>
                <a:spcPts val="3210"/>
              </a:spcBef>
            </a:pPr>
            <a:r>
              <a:rPr sz="2850" b="1" dirty="0">
                <a:latin typeface="Objective" pitchFamily="2" charset="77"/>
                <a:cs typeface="Tahoma"/>
              </a:rPr>
              <a:t>Mis </a:t>
            </a:r>
            <a:r>
              <a:rPr lang="es-MX" sz="2850" b="1" dirty="0">
                <a:latin typeface="Objective" pitchFamily="2" charset="77"/>
                <a:cs typeface="Tahoma"/>
              </a:rPr>
              <a:t>pro</a:t>
            </a:r>
            <a:r>
              <a:rPr sz="2850" b="1" dirty="0" err="1">
                <a:latin typeface="Objective" pitchFamily="2" charset="77"/>
                <a:cs typeface="Tahoma"/>
              </a:rPr>
              <a:t>ductos</a:t>
            </a:r>
            <a:r>
              <a:rPr sz="2850" b="1" dirty="0">
                <a:latin typeface="Objective" pitchFamily="2" charset="77"/>
                <a:cs typeface="Tahoma"/>
              </a:rPr>
              <a:t>: </a:t>
            </a:r>
            <a:r>
              <a:rPr sz="2850" dirty="0">
                <a:latin typeface="Objective" pitchFamily="2" charset="77"/>
                <a:cs typeface="Verdana"/>
              </a:rPr>
              <a:t>Puedes visualizar  tus productos más vendidos, los  menos vendidos, los más valorados  por clientes y la tendencia de  compra semanal.</a:t>
            </a:r>
          </a:p>
          <a:p>
            <a:pPr>
              <a:lnSpc>
                <a:spcPct val="100000"/>
              </a:lnSpc>
            </a:pPr>
            <a:endParaRPr sz="2850" dirty="0">
              <a:latin typeface="Objective" pitchFamily="2" charset="77"/>
              <a:cs typeface="Verdana"/>
            </a:endParaRPr>
          </a:p>
          <a:p>
            <a:pPr marL="12700" marR="5080" algn="just">
              <a:lnSpc>
                <a:spcPct val="101299"/>
              </a:lnSpc>
            </a:pPr>
            <a:r>
              <a:rPr sz="2850" dirty="0">
                <a:latin typeface="Objective" pitchFamily="2" charset="77"/>
                <a:cs typeface="Verdana"/>
              </a:rPr>
              <a:t>Podrás elegir un plato específico  para ver el  detalle de ventas diarias  y valoraciones.</a:t>
            </a: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18491" y="1439097"/>
            <a:ext cx="7709112" cy="433219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042912" y="7452838"/>
            <a:ext cx="2242185" cy="144780"/>
            <a:chOff x="8042912" y="7452838"/>
            <a:chExt cx="2242185" cy="144780"/>
          </a:xfrm>
        </p:grpSpPr>
        <p:sp>
          <p:nvSpPr>
            <p:cNvPr id="14" name="object 14"/>
            <p:cNvSpPr/>
            <p:nvPr/>
          </p:nvSpPr>
          <p:spPr>
            <a:xfrm>
              <a:off x="8042912" y="752512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69431" y="7525127"/>
              <a:ext cx="1989455" cy="0"/>
            </a:xfrm>
            <a:custGeom>
              <a:avLst/>
              <a:gdLst/>
              <a:ahLst/>
              <a:cxnLst/>
              <a:rect l="l" t="t" r="r" b="b"/>
              <a:pathLst>
                <a:path w="1989454">
                  <a:moveTo>
                    <a:pt x="0" y="0"/>
                  </a:moveTo>
                  <a:lnTo>
                    <a:pt x="1988986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00732" y="752512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40478" y="745283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69">
            <a:extLst>
              <a:ext uri="{FF2B5EF4-FFF2-40B4-BE49-F238E27FC236}">
                <a16:creationId xmlns:a16="http://schemas.microsoft.com/office/drawing/2014/main" id="{5124639B-D39A-F4D2-FAA6-79041E30A095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00F16F-9DAC-6BAA-C174-7221F2045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460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3584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2016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3" y="7277100"/>
                </a:lnTo>
                <a:lnTo>
                  <a:pt x="985858" y="7315200"/>
                </a:lnTo>
                <a:lnTo>
                  <a:pt x="1017476" y="7353300"/>
                </a:lnTo>
                <a:lnTo>
                  <a:pt x="1049585" y="7391400"/>
                </a:lnTo>
                <a:lnTo>
                  <a:pt x="1082186" y="7429500"/>
                </a:lnTo>
                <a:lnTo>
                  <a:pt x="1115280" y="7467600"/>
                </a:lnTo>
                <a:lnTo>
                  <a:pt x="1148865" y="7505700"/>
                </a:lnTo>
                <a:lnTo>
                  <a:pt x="1182943" y="7543800"/>
                </a:lnTo>
                <a:lnTo>
                  <a:pt x="1217512" y="7569200"/>
                </a:lnTo>
                <a:lnTo>
                  <a:pt x="1252573" y="7607300"/>
                </a:lnTo>
                <a:lnTo>
                  <a:pt x="1288127" y="7645400"/>
                </a:lnTo>
                <a:lnTo>
                  <a:pt x="1324172" y="7670800"/>
                </a:lnTo>
                <a:lnTo>
                  <a:pt x="1360709" y="7708900"/>
                </a:lnTo>
                <a:lnTo>
                  <a:pt x="1397738" y="7747000"/>
                </a:lnTo>
                <a:lnTo>
                  <a:pt x="1435259" y="7772400"/>
                </a:lnTo>
                <a:lnTo>
                  <a:pt x="1473272" y="7810500"/>
                </a:lnTo>
                <a:lnTo>
                  <a:pt x="1550774" y="7861300"/>
                </a:lnTo>
                <a:lnTo>
                  <a:pt x="1590263" y="7899400"/>
                </a:lnTo>
                <a:lnTo>
                  <a:pt x="1670716" y="7950200"/>
                </a:lnTo>
                <a:lnTo>
                  <a:pt x="1711681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43" y="7683500"/>
                </a:lnTo>
                <a:lnTo>
                  <a:pt x="7570743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43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43" y="7010400"/>
                </a:lnTo>
                <a:lnTo>
                  <a:pt x="7570743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3" y="4648200"/>
                </a:lnTo>
                <a:lnTo>
                  <a:pt x="5919218" y="4622800"/>
                </a:lnTo>
                <a:lnTo>
                  <a:pt x="5962550" y="4584700"/>
                </a:lnTo>
                <a:lnTo>
                  <a:pt x="6047162" y="4533900"/>
                </a:lnTo>
                <a:lnTo>
                  <a:pt x="6088443" y="4508500"/>
                </a:lnTo>
                <a:lnTo>
                  <a:pt x="6129041" y="4470400"/>
                </a:lnTo>
                <a:lnTo>
                  <a:pt x="6168955" y="4445000"/>
                </a:lnTo>
                <a:lnTo>
                  <a:pt x="6208186" y="4406900"/>
                </a:lnTo>
                <a:lnTo>
                  <a:pt x="6246733" y="4381500"/>
                </a:lnTo>
                <a:lnTo>
                  <a:pt x="6284597" y="4343400"/>
                </a:lnTo>
                <a:lnTo>
                  <a:pt x="6321777" y="4318000"/>
                </a:lnTo>
                <a:lnTo>
                  <a:pt x="6358274" y="4279900"/>
                </a:lnTo>
                <a:lnTo>
                  <a:pt x="6394087" y="4241800"/>
                </a:lnTo>
                <a:lnTo>
                  <a:pt x="6429216" y="4216400"/>
                </a:lnTo>
                <a:lnTo>
                  <a:pt x="6463662" y="4178300"/>
                </a:lnTo>
                <a:lnTo>
                  <a:pt x="6497425" y="4140200"/>
                </a:lnTo>
                <a:lnTo>
                  <a:pt x="6530504" y="4102100"/>
                </a:lnTo>
                <a:lnTo>
                  <a:pt x="6562900" y="4064000"/>
                </a:lnTo>
                <a:lnTo>
                  <a:pt x="6594612" y="4025900"/>
                </a:lnTo>
                <a:lnTo>
                  <a:pt x="6625640" y="3987800"/>
                </a:lnTo>
                <a:lnTo>
                  <a:pt x="6655985" y="3949700"/>
                </a:lnTo>
                <a:lnTo>
                  <a:pt x="6685647" y="3911600"/>
                </a:lnTo>
                <a:lnTo>
                  <a:pt x="6714625" y="3873500"/>
                </a:lnTo>
                <a:lnTo>
                  <a:pt x="6742919" y="3835400"/>
                </a:lnTo>
                <a:lnTo>
                  <a:pt x="6770530" y="3797300"/>
                </a:lnTo>
                <a:lnTo>
                  <a:pt x="6797457" y="3746500"/>
                </a:lnTo>
                <a:lnTo>
                  <a:pt x="7570743" y="3746500"/>
                </a:lnTo>
                <a:lnTo>
                  <a:pt x="7570743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43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43" y="3263900"/>
                </a:lnTo>
                <a:lnTo>
                  <a:pt x="757074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4908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0966" y="2344864"/>
            <a:ext cx="398297" cy="1988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50966" y="2828858"/>
            <a:ext cx="9163084" cy="58625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500" b="1" dirty="0" err="1">
                <a:latin typeface="Objective" pitchFamily="2" charset="77"/>
                <a:cs typeface="Tahoma"/>
              </a:rPr>
              <a:t>Podrás</a:t>
            </a:r>
            <a:r>
              <a:rPr sz="2500" b="1" dirty="0">
                <a:latin typeface="Objective" pitchFamily="2" charset="77"/>
                <a:cs typeface="Tahoma"/>
              </a:rPr>
              <a:t> ver la </a:t>
            </a:r>
            <a:r>
              <a:rPr lang="es-ES" sz="2500" b="1" dirty="0">
                <a:latin typeface="Objective" pitchFamily="2" charset="77"/>
                <a:cs typeface="Tahoma"/>
              </a:rPr>
              <a:t>siguiente </a:t>
            </a:r>
            <a:r>
              <a:rPr sz="2500" b="1" dirty="0" err="1">
                <a:latin typeface="Objective" pitchFamily="2" charset="77"/>
                <a:cs typeface="Tahoma"/>
              </a:rPr>
              <a:t>información</a:t>
            </a:r>
            <a:r>
              <a:rPr lang="es-ES" sz="2500" b="1" dirty="0">
                <a:latin typeface="Objective" pitchFamily="2" charset="77"/>
                <a:cs typeface="Tahoma"/>
              </a:rPr>
              <a:t>:</a:t>
            </a:r>
            <a:endParaRPr sz="2500" b="1" dirty="0">
              <a:latin typeface="Objective" pitchFamily="2" charset="77"/>
              <a:cs typeface="Tahoma"/>
            </a:endParaRPr>
          </a:p>
          <a:p>
            <a:pPr marL="45720" marR="450215">
              <a:lnSpc>
                <a:spcPct val="100400"/>
              </a:lnSpc>
              <a:spcBef>
                <a:spcPts val="640"/>
              </a:spcBef>
            </a:pPr>
            <a:r>
              <a:rPr sz="2500" b="1" dirty="0">
                <a:latin typeface="Objective" pitchFamily="2" charset="77"/>
                <a:cs typeface="Tahoma"/>
              </a:rPr>
              <a:t>Productos más vistos: </a:t>
            </a:r>
            <a:r>
              <a:rPr lang="es-ES" sz="2500" dirty="0">
                <a:latin typeface="Objective" pitchFamily="2" charset="77"/>
                <a:cs typeface="Tahoma"/>
              </a:rPr>
              <a:t>L</a:t>
            </a:r>
            <a:r>
              <a:rPr sz="2500" dirty="0" err="1">
                <a:latin typeface="Objective" pitchFamily="2" charset="77"/>
                <a:cs typeface="Tahoma"/>
              </a:rPr>
              <a:t>os</a:t>
            </a:r>
            <a:r>
              <a:rPr sz="2500" dirty="0">
                <a:latin typeface="Objective" pitchFamily="2" charset="77"/>
                <a:cs typeface="Tahoma"/>
              </a:rPr>
              <a:t> clientes que revisaron el detalle del  plato pero no necesariamente lo compraron</a:t>
            </a:r>
          </a:p>
          <a:p>
            <a:pPr marL="45720" marR="449580">
              <a:lnSpc>
                <a:spcPct val="100400"/>
              </a:lnSpc>
              <a:tabLst>
                <a:tab pos="1795780" algn="l"/>
                <a:tab pos="2625725" algn="l"/>
                <a:tab pos="4615180" algn="l"/>
                <a:tab pos="5219065" algn="l"/>
                <a:tab pos="6328410" algn="l"/>
                <a:tab pos="7145020" algn="l"/>
                <a:tab pos="9102725" algn="l"/>
              </a:tabLst>
            </a:pPr>
            <a:r>
              <a:rPr sz="2500" b="1" dirty="0" err="1">
                <a:latin typeface="Objective" pitchFamily="2" charset="77"/>
                <a:cs typeface="Tahoma"/>
              </a:rPr>
              <a:t>Productos</a:t>
            </a:r>
            <a:r>
              <a:rPr lang="es-ES" sz="2500" b="1" dirty="0">
                <a:latin typeface="Objective" pitchFamily="2" charset="77"/>
                <a:cs typeface="Tahoma"/>
              </a:rPr>
              <a:t> </a:t>
            </a:r>
            <a:r>
              <a:rPr sz="2500" b="1" dirty="0" err="1">
                <a:latin typeface="Objective" pitchFamily="2" charset="77"/>
                <a:cs typeface="Tahoma"/>
              </a:rPr>
              <a:t>más</a:t>
            </a:r>
            <a:r>
              <a:rPr lang="es-ES" sz="2500" b="1" dirty="0">
                <a:latin typeface="Objective" pitchFamily="2" charset="77"/>
                <a:cs typeface="Tahoma"/>
              </a:rPr>
              <a:t> </a:t>
            </a:r>
            <a:r>
              <a:rPr sz="2500" b="1" dirty="0" err="1">
                <a:latin typeface="Objective" pitchFamily="2" charset="77"/>
                <a:cs typeface="Tahoma"/>
              </a:rPr>
              <a:t>comprados</a:t>
            </a:r>
            <a:r>
              <a:rPr sz="2500" b="1" dirty="0">
                <a:latin typeface="Objective" pitchFamily="2" charset="77"/>
                <a:cs typeface="Tahoma"/>
              </a:rPr>
              <a:t>:</a:t>
            </a:r>
            <a:r>
              <a:rPr lang="es-ES" sz="2500" b="1" dirty="0">
                <a:latin typeface="Objective" pitchFamily="2" charset="77"/>
                <a:cs typeface="Tahoma"/>
              </a:rPr>
              <a:t> </a:t>
            </a:r>
            <a:r>
              <a:rPr lang="es-ES" sz="2500" dirty="0">
                <a:latin typeface="Objective" pitchFamily="2" charset="77"/>
                <a:cs typeface="Tahoma"/>
              </a:rPr>
              <a:t>L</a:t>
            </a:r>
            <a:r>
              <a:rPr sz="2500" dirty="0" err="1">
                <a:latin typeface="Objective" pitchFamily="2" charset="77"/>
                <a:cs typeface="Tahoma"/>
              </a:rPr>
              <a:t>os</a:t>
            </a:r>
            <a:r>
              <a:rPr lang="es-ES" sz="2500" dirty="0">
                <a:latin typeface="Objective" pitchFamily="2" charset="77"/>
                <a:cs typeface="Tahoma"/>
              </a:rPr>
              <a:t> </a:t>
            </a:r>
            <a:r>
              <a:rPr sz="2500" dirty="0" err="1">
                <a:latin typeface="Objective" pitchFamily="2" charset="77"/>
                <a:cs typeface="Tahoma"/>
              </a:rPr>
              <a:t>platos</a:t>
            </a:r>
            <a:r>
              <a:rPr lang="es-ES" sz="2500" dirty="0">
                <a:latin typeface="Objective" pitchFamily="2" charset="77"/>
                <a:cs typeface="Tahoma"/>
              </a:rPr>
              <a:t> </a:t>
            </a:r>
            <a:r>
              <a:rPr sz="2500" dirty="0" err="1">
                <a:latin typeface="Objective" pitchFamily="2" charset="77"/>
                <a:cs typeface="Tahoma"/>
              </a:rPr>
              <a:t>más</a:t>
            </a:r>
            <a:r>
              <a:rPr lang="es-ES" sz="2500" dirty="0">
                <a:latin typeface="Objective" pitchFamily="2" charset="77"/>
                <a:cs typeface="Tahoma"/>
              </a:rPr>
              <a:t> </a:t>
            </a:r>
            <a:r>
              <a:rPr sz="2500" dirty="0" err="1">
                <a:latin typeface="Objective" pitchFamily="2" charset="77"/>
                <a:cs typeface="Tahoma"/>
              </a:rPr>
              <a:t>consumidos</a:t>
            </a:r>
            <a:r>
              <a:rPr lang="es-ES" sz="2500" dirty="0">
                <a:latin typeface="Objective" pitchFamily="2" charset="77"/>
                <a:cs typeface="Tahoma"/>
              </a:rPr>
              <a:t> </a:t>
            </a:r>
            <a:r>
              <a:rPr sz="2500" dirty="0">
                <a:latin typeface="Objective" pitchFamily="2" charset="77"/>
                <a:cs typeface="Tahoma"/>
              </a:rPr>
              <a:t>a</a:t>
            </a:r>
            <a:r>
              <a:rPr lang="es-ES" sz="2500" dirty="0">
                <a:latin typeface="Objective" pitchFamily="2" charset="77"/>
                <a:cs typeface="Tahoma"/>
              </a:rPr>
              <a:t> </a:t>
            </a:r>
            <a:r>
              <a:rPr sz="2500" dirty="0" err="1">
                <a:latin typeface="Objective" pitchFamily="2" charset="77"/>
                <a:cs typeface="Tahoma"/>
              </a:rPr>
              <a:t>través</a:t>
            </a:r>
            <a:r>
              <a:rPr sz="2500" dirty="0">
                <a:latin typeface="Objective" pitchFamily="2" charset="77"/>
                <a:cs typeface="Tahoma"/>
              </a:rPr>
              <a:t> de Niubiz go.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b="1" dirty="0">
              <a:latin typeface="Objective" pitchFamily="2" charset="77"/>
              <a:cs typeface="Tahoma"/>
            </a:endParaRPr>
          </a:p>
          <a:p>
            <a:pPr marL="45720" marR="5080">
              <a:lnSpc>
                <a:spcPct val="100400"/>
              </a:lnSpc>
              <a:tabLst>
                <a:tab pos="9510395" algn="l"/>
              </a:tabLst>
            </a:pPr>
            <a:r>
              <a:rPr sz="2500" dirty="0">
                <a:latin typeface="Objective" pitchFamily="2" charset="77"/>
                <a:cs typeface="Tahoma"/>
              </a:rPr>
              <a:t>Tendrás un reporte por plato a nivel de vistas, venta, tasa de 	   venta, unidades vendidas y valoración.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Objective" pitchFamily="2" charset="77"/>
              <a:cs typeface="Tahoma"/>
            </a:endParaRPr>
          </a:p>
          <a:p>
            <a:pPr marL="45720" marR="450215">
              <a:lnSpc>
                <a:spcPct val="100400"/>
              </a:lnSpc>
            </a:pPr>
            <a:r>
              <a:rPr sz="2500" dirty="0">
                <a:latin typeface="Objective" pitchFamily="2" charset="77"/>
                <a:cs typeface="Tahoma"/>
              </a:rPr>
              <a:t>Podrás visualizar un reporte de tiempos de respuesta desde  que se ingresa el pedido hasta que se entrega al cliente.</a:t>
            </a:r>
          </a:p>
        </p:txBody>
      </p:sp>
      <p:sp>
        <p:nvSpPr>
          <p:cNvPr id="16" name="object 16"/>
          <p:cNvSpPr/>
          <p:nvPr/>
        </p:nvSpPr>
        <p:spPr>
          <a:xfrm>
            <a:off x="5614344" y="6993320"/>
            <a:ext cx="0" cy="41910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-15706" y="20941"/>
                </a:moveTo>
                <a:lnTo>
                  <a:pt x="15706" y="20941"/>
                </a:lnTo>
              </a:path>
            </a:pathLst>
          </a:custGeom>
          <a:ln w="41883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4703584" y="8271477"/>
            <a:ext cx="8462133" cy="2464261"/>
            <a:chOff x="1420361" y="6697053"/>
            <a:chExt cx="8462133" cy="2464261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0361" y="7272177"/>
              <a:ext cx="8462133" cy="188913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 flipH="1">
              <a:off x="5568625" y="6697053"/>
              <a:ext cx="45719" cy="1031091"/>
            </a:xfrm>
            <a:custGeom>
              <a:avLst/>
              <a:gdLst/>
              <a:ahLst/>
              <a:cxnLst/>
              <a:rect l="l" t="t" r="r" b="b"/>
              <a:pathLst>
                <a:path h="613409">
                  <a:moveTo>
                    <a:pt x="0" y="0"/>
                  </a:moveTo>
                  <a:lnTo>
                    <a:pt x="0" y="612965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14344" y="7770762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09">
                  <a:moveTo>
                    <a:pt x="-15706" y="20941"/>
                  </a:moveTo>
                  <a:lnTo>
                    <a:pt x="15706" y="20941"/>
                  </a:lnTo>
                </a:path>
              </a:pathLst>
            </a:custGeom>
            <a:ln w="41883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42053" y="771051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23"/>
                  </a:lnTo>
                  <a:lnTo>
                    <a:pt x="21173" y="123399"/>
                  </a:lnTo>
                  <a:lnTo>
                    <a:pt x="44151" y="138890"/>
                  </a:lnTo>
                  <a:lnTo>
                    <a:pt x="72290" y="144571"/>
                  </a:lnTo>
                  <a:lnTo>
                    <a:pt x="100430" y="138890"/>
                  </a:lnTo>
                  <a:lnTo>
                    <a:pt x="123408" y="123399"/>
                  </a:lnTo>
                  <a:lnTo>
                    <a:pt x="138901" y="100423"/>
                  </a:lnTo>
                  <a:lnTo>
                    <a:pt x="144581" y="72290"/>
                  </a:lnTo>
                  <a:lnTo>
                    <a:pt x="138901" y="44151"/>
                  </a:lnTo>
                  <a:lnTo>
                    <a:pt x="123408" y="21173"/>
                  </a:lnTo>
                  <a:lnTo>
                    <a:pt x="100430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989500" y="721289"/>
            <a:ext cx="8470265" cy="7632065"/>
            <a:chOff x="10709328" y="1529484"/>
            <a:chExt cx="8470265" cy="7632065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0738" y="1529484"/>
              <a:ext cx="7668814" cy="44216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9328" y="6306116"/>
              <a:ext cx="8470221" cy="285519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952049" y="6221799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-15706" y="20941"/>
                  </a:moveTo>
                  <a:lnTo>
                    <a:pt x="15706" y="20941"/>
                  </a:lnTo>
                </a:path>
              </a:pathLst>
            </a:custGeom>
            <a:ln w="41883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952049" y="5451704"/>
              <a:ext cx="0" cy="680085"/>
            </a:xfrm>
            <a:custGeom>
              <a:avLst/>
              <a:gdLst/>
              <a:ahLst/>
              <a:cxnLst/>
              <a:rect l="l" t="t" r="r" b="b"/>
              <a:pathLst>
                <a:path h="680085">
                  <a:moveTo>
                    <a:pt x="0" y="679497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910165" y="5364525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41883" y="41883"/>
                  </a:moveTo>
                  <a:lnTo>
                    <a:pt x="41883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79760" y="6161541"/>
              <a:ext cx="144581" cy="144571"/>
            </a:xfrm>
            <a:prstGeom prst="rect">
              <a:avLst/>
            </a:prstGeom>
          </p:spPr>
        </p:pic>
      </p:grpSp>
      <p:sp>
        <p:nvSpPr>
          <p:cNvPr id="31" name="object 69">
            <a:extLst>
              <a:ext uri="{FF2B5EF4-FFF2-40B4-BE49-F238E27FC236}">
                <a16:creationId xmlns:a16="http://schemas.microsoft.com/office/drawing/2014/main" id="{F642B1C3-B2B2-59A5-8816-0CD45F7CE103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F54AB79-2090-C43C-26F6-BEDB24AF5A94}"/>
              </a:ext>
            </a:extLst>
          </p:cNvPr>
          <p:cNvSpPr txBox="1"/>
          <p:nvPr/>
        </p:nvSpPr>
        <p:spPr>
          <a:xfrm>
            <a:off x="1543800" y="517142"/>
            <a:ext cx="665919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PE"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Dashboard</a:t>
            </a:r>
            <a:endParaRPr lang="es-PE" sz="5500" dirty="0">
              <a:latin typeface="Objective" pitchFamily="2" charset="77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PE" sz="5500" b="1" dirty="0">
                <a:latin typeface="Objective" pitchFamily="2" charset="77"/>
                <a:cs typeface="Arial Black"/>
              </a:rPr>
              <a:t>Nivel visitas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BCE313D-5798-EE3E-95D0-CD5ABEF48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6128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6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8" y="584200"/>
                </a:lnTo>
                <a:lnTo>
                  <a:pt x="5359180" y="546100"/>
                </a:lnTo>
                <a:lnTo>
                  <a:pt x="5274613" y="495300"/>
                </a:lnTo>
                <a:lnTo>
                  <a:pt x="5187600" y="444500"/>
                </a:lnTo>
                <a:lnTo>
                  <a:pt x="5098141" y="393700"/>
                </a:lnTo>
                <a:lnTo>
                  <a:pt x="5006235" y="342900"/>
                </a:lnTo>
                <a:lnTo>
                  <a:pt x="4959363" y="317500"/>
                </a:lnTo>
                <a:lnTo>
                  <a:pt x="4911878" y="304800"/>
                </a:lnTo>
                <a:lnTo>
                  <a:pt x="4815071" y="254000"/>
                </a:lnTo>
                <a:lnTo>
                  <a:pt x="4765748" y="241300"/>
                </a:lnTo>
                <a:lnTo>
                  <a:pt x="4715811" y="215900"/>
                </a:lnTo>
                <a:lnTo>
                  <a:pt x="4665261" y="203200"/>
                </a:lnTo>
                <a:lnTo>
                  <a:pt x="4243301" y="88900"/>
                </a:lnTo>
                <a:lnTo>
                  <a:pt x="4145438" y="63500"/>
                </a:lnTo>
                <a:lnTo>
                  <a:pt x="4095949" y="63500"/>
                </a:lnTo>
                <a:lnTo>
                  <a:pt x="3995856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7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2" y="38100"/>
                </a:lnTo>
                <a:lnTo>
                  <a:pt x="3894277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4049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1" y="5486400"/>
                </a:lnTo>
                <a:lnTo>
                  <a:pt x="2800123" y="5448300"/>
                </a:lnTo>
                <a:lnTo>
                  <a:pt x="2755843" y="5422900"/>
                </a:lnTo>
                <a:lnTo>
                  <a:pt x="2712288" y="5410200"/>
                </a:lnTo>
                <a:lnTo>
                  <a:pt x="2669460" y="5384800"/>
                </a:lnTo>
                <a:lnTo>
                  <a:pt x="2627357" y="5359400"/>
                </a:lnTo>
                <a:lnTo>
                  <a:pt x="2585981" y="5346700"/>
                </a:lnTo>
                <a:lnTo>
                  <a:pt x="2545329" y="5321300"/>
                </a:lnTo>
                <a:lnTo>
                  <a:pt x="2505404" y="5295900"/>
                </a:lnTo>
                <a:lnTo>
                  <a:pt x="2466203" y="5270500"/>
                </a:lnTo>
                <a:lnTo>
                  <a:pt x="2427728" y="5245100"/>
                </a:lnTo>
                <a:lnTo>
                  <a:pt x="2389979" y="5219700"/>
                </a:lnTo>
                <a:lnTo>
                  <a:pt x="2352954" y="5194300"/>
                </a:lnTo>
                <a:lnTo>
                  <a:pt x="2315352" y="5156200"/>
                </a:lnTo>
                <a:lnTo>
                  <a:pt x="2278735" y="5130800"/>
                </a:lnTo>
                <a:lnTo>
                  <a:pt x="2243104" y="5092700"/>
                </a:lnTo>
                <a:lnTo>
                  <a:pt x="2208459" y="5054600"/>
                </a:lnTo>
                <a:lnTo>
                  <a:pt x="2174798" y="5029200"/>
                </a:lnTo>
                <a:lnTo>
                  <a:pt x="2142123" y="4991100"/>
                </a:lnTo>
                <a:lnTo>
                  <a:pt x="2110432" y="4953000"/>
                </a:lnTo>
                <a:lnTo>
                  <a:pt x="2079727" y="4914900"/>
                </a:lnTo>
                <a:lnTo>
                  <a:pt x="2050005" y="4876800"/>
                </a:lnTo>
                <a:lnTo>
                  <a:pt x="2021268" y="4838700"/>
                </a:lnTo>
                <a:lnTo>
                  <a:pt x="1993515" y="4800600"/>
                </a:lnTo>
                <a:lnTo>
                  <a:pt x="1966746" y="4762500"/>
                </a:lnTo>
                <a:lnTo>
                  <a:pt x="1940961" y="4724400"/>
                </a:lnTo>
                <a:lnTo>
                  <a:pt x="1916160" y="4686300"/>
                </a:lnTo>
                <a:lnTo>
                  <a:pt x="1892342" y="4635500"/>
                </a:lnTo>
                <a:lnTo>
                  <a:pt x="1869507" y="4597400"/>
                </a:lnTo>
                <a:lnTo>
                  <a:pt x="1847656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7" y="1473200"/>
                </a:lnTo>
                <a:lnTo>
                  <a:pt x="3933377" y="1473200"/>
                </a:lnTo>
                <a:lnTo>
                  <a:pt x="4036487" y="1498600"/>
                </a:lnTo>
                <a:lnTo>
                  <a:pt x="4087002" y="1498600"/>
                </a:lnTo>
                <a:lnTo>
                  <a:pt x="4282129" y="1549400"/>
                </a:lnTo>
                <a:lnTo>
                  <a:pt x="4329176" y="1574800"/>
                </a:lnTo>
                <a:lnTo>
                  <a:pt x="4421188" y="1600200"/>
                </a:lnTo>
                <a:lnTo>
                  <a:pt x="4466153" y="1625600"/>
                </a:lnTo>
                <a:lnTo>
                  <a:pt x="4510423" y="1638300"/>
                </a:lnTo>
                <a:lnTo>
                  <a:pt x="4596878" y="1689100"/>
                </a:lnTo>
                <a:lnTo>
                  <a:pt x="4639063" y="1701800"/>
                </a:lnTo>
                <a:lnTo>
                  <a:pt x="4680553" y="1727200"/>
                </a:lnTo>
                <a:lnTo>
                  <a:pt x="4721347" y="1752600"/>
                </a:lnTo>
                <a:lnTo>
                  <a:pt x="4761445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248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0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5" y="393700"/>
                </a:lnTo>
                <a:lnTo>
                  <a:pt x="2076547" y="495300"/>
                </a:lnTo>
                <a:lnTo>
                  <a:pt x="1946047" y="571500"/>
                </a:lnTo>
                <a:lnTo>
                  <a:pt x="1819124" y="647700"/>
                </a:lnTo>
                <a:lnTo>
                  <a:pt x="1777611" y="685800"/>
                </a:lnTo>
                <a:lnTo>
                  <a:pt x="1655454" y="762000"/>
                </a:lnTo>
                <a:lnTo>
                  <a:pt x="1615529" y="800100"/>
                </a:lnTo>
                <a:lnTo>
                  <a:pt x="1576000" y="825500"/>
                </a:lnTo>
                <a:lnTo>
                  <a:pt x="1536869" y="863600"/>
                </a:lnTo>
                <a:lnTo>
                  <a:pt x="1498134" y="889000"/>
                </a:lnTo>
                <a:lnTo>
                  <a:pt x="1459795" y="927100"/>
                </a:lnTo>
                <a:lnTo>
                  <a:pt x="1421853" y="952500"/>
                </a:lnTo>
                <a:lnTo>
                  <a:pt x="1384308" y="990600"/>
                </a:lnTo>
                <a:lnTo>
                  <a:pt x="1347158" y="1016000"/>
                </a:lnTo>
                <a:lnTo>
                  <a:pt x="1310405" y="1054100"/>
                </a:lnTo>
                <a:lnTo>
                  <a:pt x="1274048" y="1092200"/>
                </a:lnTo>
                <a:lnTo>
                  <a:pt x="1238087" y="1117600"/>
                </a:lnTo>
                <a:lnTo>
                  <a:pt x="1202567" y="1155700"/>
                </a:lnTo>
                <a:lnTo>
                  <a:pt x="1167537" y="1193800"/>
                </a:lnTo>
                <a:lnTo>
                  <a:pt x="1132995" y="1231900"/>
                </a:lnTo>
                <a:lnTo>
                  <a:pt x="1098943" y="1270000"/>
                </a:lnTo>
                <a:lnTo>
                  <a:pt x="1065380" y="1295400"/>
                </a:lnTo>
                <a:lnTo>
                  <a:pt x="1032306" y="1333500"/>
                </a:lnTo>
                <a:lnTo>
                  <a:pt x="999721" y="1371600"/>
                </a:lnTo>
                <a:lnTo>
                  <a:pt x="967626" y="1409700"/>
                </a:lnTo>
                <a:lnTo>
                  <a:pt x="936020" y="1447800"/>
                </a:lnTo>
                <a:lnTo>
                  <a:pt x="904903" y="1485900"/>
                </a:lnTo>
                <a:lnTo>
                  <a:pt x="874275" y="1524000"/>
                </a:lnTo>
                <a:lnTo>
                  <a:pt x="844137" y="1574800"/>
                </a:lnTo>
                <a:lnTo>
                  <a:pt x="814488" y="1612900"/>
                </a:lnTo>
                <a:lnTo>
                  <a:pt x="785328" y="1651000"/>
                </a:lnTo>
                <a:lnTo>
                  <a:pt x="756657" y="1689100"/>
                </a:lnTo>
                <a:lnTo>
                  <a:pt x="728475" y="1727200"/>
                </a:lnTo>
                <a:lnTo>
                  <a:pt x="700783" y="1778000"/>
                </a:lnTo>
                <a:lnTo>
                  <a:pt x="673580" y="1816100"/>
                </a:lnTo>
                <a:lnTo>
                  <a:pt x="646866" y="1854200"/>
                </a:lnTo>
                <a:lnTo>
                  <a:pt x="620641" y="1905000"/>
                </a:lnTo>
                <a:lnTo>
                  <a:pt x="594905" y="1943100"/>
                </a:lnTo>
                <a:lnTo>
                  <a:pt x="569659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0" y="7289800"/>
                </a:lnTo>
                <a:lnTo>
                  <a:pt x="3380270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0" y="1943100"/>
                </a:lnTo>
                <a:lnTo>
                  <a:pt x="338027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4908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584" y="1657825"/>
            <a:ext cx="398297" cy="19886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48550" y="634687"/>
            <a:ext cx="8719820" cy="18639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Banner</a:t>
            </a:r>
            <a:endParaRPr sz="5500" dirty="0">
              <a:latin typeface="Objective" pitchFamily="2" charset="77"/>
              <a:cs typeface="Tahoma"/>
            </a:endParaRPr>
          </a:p>
          <a:p>
            <a:pPr marL="60960">
              <a:lnSpc>
                <a:spcPct val="100000"/>
              </a:lnSpc>
              <a:spcBef>
                <a:spcPts val="4415"/>
              </a:spcBef>
            </a:pPr>
            <a:r>
              <a:rPr sz="2850" dirty="0">
                <a:latin typeface="Objective" pitchFamily="2" charset="77"/>
                <a:cs typeface="Verdana"/>
              </a:rPr>
              <a:t>Es una forma para destacar la carta en el </a:t>
            </a:r>
            <a:r>
              <a:rPr sz="2850" b="1" dirty="0">
                <a:latin typeface="Objective" pitchFamily="2" charset="77"/>
                <a:cs typeface="Tahoma"/>
              </a:rPr>
              <a:t>App</a:t>
            </a:r>
            <a:endParaRPr sz="2850" dirty="0">
              <a:latin typeface="Objective" pitchFamily="2" charset="77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328" y="271757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10935" y="2717569"/>
            <a:ext cx="7810500" cy="6961505"/>
            <a:chOff x="1610935" y="2717569"/>
            <a:chExt cx="7810500" cy="696150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935" y="2717569"/>
              <a:ext cx="6647091" cy="696088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96177" y="3308433"/>
              <a:ext cx="731520" cy="367665"/>
            </a:xfrm>
            <a:custGeom>
              <a:avLst/>
              <a:gdLst/>
              <a:ahLst/>
              <a:cxnLst/>
              <a:rect l="l" t="t" r="r" b="b"/>
              <a:pathLst>
                <a:path w="731520" h="367664">
                  <a:moveTo>
                    <a:pt x="731223" y="367350"/>
                  </a:moveTo>
                  <a:lnTo>
                    <a:pt x="0" y="367350"/>
                  </a:lnTo>
                  <a:lnTo>
                    <a:pt x="0" y="0"/>
                  </a:lnTo>
                  <a:lnTo>
                    <a:pt x="731223" y="0"/>
                  </a:lnTo>
                  <a:lnTo>
                    <a:pt x="731223" y="367350"/>
                  </a:lnTo>
                  <a:close/>
                </a:path>
              </a:pathLst>
            </a:custGeom>
            <a:ln w="52354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59117" y="2910161"/>
              <a:ext cx="1897380" cy="0"/>
            </a:xfrm>
            <a:custGeom>
              <a:avLst/>
              <a:gdLst/>
              <a:ahLst/>
              <a:cxnLst/>
              <a:rect l="l" t="t" r="r" b="b"/>
              <a:pathLst>
                <a:path w="1897379">
                  <a:moveTo>
                    <a:pt x="1896759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76884" y="2910161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41883" y="0"/>
                  </a:moveTo>
                  <a:lnTo>
                    <a:pt x="0" y="0"/>
                  </a:lnTo>
                  <a:lnTo>
                    <a:pt x="0" y="41883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76884" y="3034053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3011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76884" y="3198065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-15706" y="20941"/>
                  </a:moveTo>
                  <a:lnTo>
                    <a:pt x="15706" y="20941"/>
                  </a:lnTo>
                </a:path>
              </a:pathLst>
            </a:custGeom>
            <a:ln w="41883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36587" y="2910161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883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6333" y="2837869"/>
              <a:ext cx="144571" cy="14458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327679" y="637607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451288" y="6376070"/>
              <a:ext cx="613410" cy="0"/>
            </a:xfrm>
            <a:custGeom>
              <a:avLst/>
              <a:gdLst/>
              <a:ahLst/>
              <a:cxnLst/>
              <a:rect l="l" t="t" r="r" b="b"/>
              <a:pathLst>
                <a:path w="613409">
                  <a:moveTo>
                    <a:pt x="0" y="0"/>
                  </a:moveTo>
                  <a:lnTo>
                    <a:pt x="612965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5121" y="637607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44868" y="630377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327679" y="7618532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51288" y="7618532"/>
              <a:ext cx="613410" cy="0"/>
            </a:xfrm>
            <a:custGeom>
              <a:avLst/>
              <a:gdLst/>
              <a:ahLst/>
              <a:cxnLst/>
              <a:rect l="l" t="t" r="r" b="b"/>
              <a:pathLst>
                <a:path w="613409">
                  <a:moveTo>
                    <a:pt x="0" y="0"/>
                  </a:moveTo>
                  <a:lnTo>
                    <a:pt x="612965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105121" y="7618532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044868" y="754624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327679" y="808553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451288" y="8085537"/>
              <a:ext cx="613410" cy="0"/>
            </a:xfrm>
            <a:custGeom>
              <a:avLst/>
              <a:gdLst/>
              <a:ahLst/>
              <a:cxnLst/>
              <a:rect l="l" t="t" r="r" b="b"/>
              <a:pathLst>
                <a:path w="613409">
                  <a:moveTo>
                    <a:pt x="0" y="0"/>
                  </a:moveTo>
                  <a:lnTo>
                    <a:pt x="612965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105121" y="808553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44868" y="8013246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28346" y="6167152"/>
              <a:ext cx="6268085" cy="2110105"/>
            </a:xfrm>
            <a:custGeom>
              <a:avLst/>
              <a:gdLst/>
              <a:ahLst/>
              <a:cxnLst/>
              <a:rect l="l" t="t" r="r" b="b"/>
              <a:pathLst>
                <a:path w="6268084" h="2110104">
                  <a:moveTo>
                    <a:pt x="6267599" y="396951"/>
                  </a:moveTo>
                  <a:lnTo>
                    <a:pt x="0" y="396951"/>
                  </a:lnTo>
                  <a:lnTo>
                    <a:pt x="0" y="0"/>
                  </a:lnTo>
                  <a:lnTo>
                    <a:pt x="6267599" y="0"/>
                  </a:lnTo>
                  <a:lnTo>
                    <a:pt x="6267599" y="396951"/>
                  </a:lnTo>
                  <a:close/>
                </a:path>
                <a:path w="6268084" h="2110104">
                  <a:moveTo>
                    <a:pt x="6267599" y="1671362"/>
                  </a:moveTo>
                  <a:lnTo>
                    <a:pt x="0" y="1671362"/>
                  </a:lnTo>
                  <a:lnTo>
                    <a:pt x="0" y="1287950"/>
                  </a:lnTo>
                  <a:lnTo>
                    <a:pt x="6267599" y="1287950"/>
                  </a:lnTo>
                  <a:lnTo>
                    <a:pt x="6267599" y="1671362"/>
                  </a:lnTo>
                  <a:close/>
                </a:path>
                <a:path w="6268084" h="2110104">
                  <a:moveTo>
                    <a:pt x="6267599" y="2110092"/>
                  </a:moveTo>
                  <a:lnTo>
                    <a:pt x="0" y="2110092"/>
                  </a:lnTo>
                  <a:lnTo>
                    <a:pt x="0" y="1726680"/>
                  </a:lnTo>
                  <a:lnTo>
                    <a:pt x="6267599" y="1726680"/>
                  </a:lnTo>
                  <a:lnTo>
                    <a:pt x="6267599" y="2110092"/>
                  </a:lnTo>
                  <a:close/>
                </a:path>
              </a:pathLst>
            </a:custGeom>
            <a:ln w="31412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34546" y="2719165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4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08328" y="572722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118891" y="5728819"/>
            <a:ext cx="24257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8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497798" y="2720969"/>
            <a:ext cx="2586355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latin typeface="Objective" pitchFamily="2" charset="77"/>
                <a:cs typeface="Verdana"/>
              </a:rPr>
              <a:t>Dar clic en agregar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9408153" y="6173915"/>
            <a:ext cx="2159000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latin typeface="Objective" pitchFamily="2" charset="77"/>
                <a:cs typeface="Verdana"/>
              </a:rPr>
              <a:t>Colocar nombre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9408153" y="7263411"/>
            <a:ext cx="6920865" cy="1584408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2050" dirty="0">
                <a:latin typeface="Objective" pitchFamily="2" charset="77"/>
                <a:cs typeface="Verdana"/>
              </a:rPr>
              <a:t># de orden en que sale banner</a:t>
            </a: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2050" b="1" dirty="0">
                <a:latin typeface="Objective" pitchFamily="2" charset="77"/>
                <a:cs typeface="Tahoma"/>
              </a:rPr>
              <a:t>Sección elegir entre:</a:t>
            </a:r>
            <a:endParaRPr sz="2050" dirty="0">
              <a:latin typeface="Objective" pitchFamily="2" charset="77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50" dirty="0">
                <a:latin typeface="Objective" pitchFamily="2" charset="77"/>
                <a:cs typeface="Verdana"/>
              </a:rPr>
              <a:t>-Carta:</a:t>
            </a:r>
            <a:r>
              <a:rPr lang="es-ES" sz="2050" dirty="0">
                <a:latin typeface="Objective" pitchFamily="2" charset="77"/>
                <a:cs typeface="Verdana"/>
              </a:rPr>
              <a:t> O</a:t>
            </a:r>
            <a:r>
              <a:rPr sz="2050" dirty="0" err="1">
                <a:latin typeface="Objective" pitchFamily="2" charset="77"/>
                <a:cs typeface="Verdana"/>
              </a:rPr>
              <a:t>pción</a:t>
            </a:r>
            <a:r>
              <a:rPr sz="2050" dirty="0">
                <a:latin typeface="Objective" pitchFamily="2" charset="77"/>
                <a:cs typeface="Verdana"/>
              </a:rPr>
              <a:t> de elegir entre productos de la carta</a:t>
            </a: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050" dirty="0">
                <a:latin typeface="Objective" pitchFamily="2" charset="77"/>
                <a:cs typeface="Verdana"/>
              </a:rPr>
              <a:t>-Grande:</a:t>
            </a:r>
            <a:r>
              <a:rPr lang="es-ES" sz="2050" dirty="0">
                <a:latin typeface="Objective" pitchFamily="2" charset="77"/>
                <a:cs typeface="Verdana"/>
              </a:rPr>
              <a:t> S</a:t>
            </a:r>
            <a:r>
              <a:rPr sz="2050" dirty="0" err="1">
                <a:latin typeface="Objective" pitchFamily="2" charset="77"/>
                <a:cs typeface="Verdana"/>
              </a:rPr>
              <a:t>olo</a:t>
            </a:r>
            <a:r>
              <a:rPr sz="2050" dirty="0">
                <a:latin typeface="Objective" pitchFamily="2" charset="77"/>
                <a:cs typeface="Verdana"/>
              </a:rPr>
              <a:t> aparece una imagen</a:t>
            </a:r>
          </a:p>
        </p:txBody>
      </p:sp>
      <p:grpSp>
        <p:nvGrpSpPr>
          <p:cNvPr id="44" name="object 44"/>
          <p:cNvGrpSpPr/>
          <p:nvPr/>
        </p:nvGrpSpPr>
        <p:grpSpPr>
          <a:xfrm>
            <a:off x="12881009" y="1032977"/>
            <a:ext cx="4154170" cy="5742940"/>
            <a:chOff x="12881009" y="1032977"/>
            <a:chExt cx="4154170" cy="5742940"/>
          </a:xfrm>
        </p:grpSpPr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81009" y="1032977"/>
              <a:ext cx="4153779" cy="574255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862534" y="1877214"/>
              <a:ext cx="2084705" cy="4247515"/>
            </a:xfrm>
            <a:custGeom>
              <a:avLst/>
              <a:gdLst/>
              <a:ahLst/>
              <a:cxnLst/>
              <a:rect l="l" t="t" r="r" b="b"/>
              <a:pathLst>
                <a:path w="2084705" h="4247515">
                  <a:moveTo>
                    <a:pt x="2084627" y="0"/>
                  </a:moveTo>
                  <a:lnTo>
                    <a:pt x="0" y="0"/>
                  </a:lnTo>
                  <a:lnTo>
                    <a:pt x="0" y="4026442"/>
                  </a:lnTo>
                  <a:lnTo>
                    <a:pt x="4478" y="4070869"/>
                  </a:lnTo>
                  <a:lnTo>
                    <a:pt x="17323" y="4112248"/>
                  </a:lnTo>
                  <a:lnTo>
                    <a:pt x="37648" y="4149693"/>
                  </a:lnTo>
                  <a:lnTo>
                    <a:pt x="64567" y="4182318"/>
                  </a:lnTo>
                  <a:lnTo>
                    <a:pt x="97192" y="4209237"/>
                  </a:lnTo>
                  <a:lnTo>
                    <a:pt x="134638" y="4229562"/>
                  </a:lnTo>
                  <a:lnTo>
                    <a:pt x="176017" y="4242407"/>
                  </a:lnTo>
                  <a:lnTo>
                    <a:pt x="220443" y="4246886"/>
                  </a:lnTo>
                  <a:lnTo>
                    <a:pt x="1864184" y="4246886"/>
                  </a:lnTo>
                  <a:lnTo>
                    <a:pt x="1908610" y="4242407"/>
                  </a:lnTo>
                  <a:lnTo>
                    <a:pt x="1949989" y="4229562"/>
                  </a:lnTo>
                  <a:lnTo>
                    <a:pt x="1987435" y="4209237"/>
                  </a:lnTo>
                  <a:lnTo>
                    <a:pt x="2020060" y="4182318"/>
                  </a:lnTo>
                  <a:lnTo>
                    <a:pt x="2046978" y="4149693"/>
                  </a:lnTo>
                  <a:lnTo>
                    <a:pt x="2067303" y="4112248"/>
                  </a:lnTo>
                  <a:lnTo>
                    <a:pt x="2080148" y="4070869"/>
                  </a:lnTo>
                  <a:lnTo>
                    <a:pt x="2084627" y="4026442"/>
                  </a:lnTo>
                  <a:lnTo>
                    <a:pt x="2084627" y="0"/>
                  </a:lnTo>
                  <a:close/>
                </a:path>
              </a:pathLst>
            </a:custGeom>
            <a:solidFill>
              <a:srgbClr val="182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863200" y="2230386"/>
              <a:ext cx="2084705" cy="3893820"/>
            </a:xfrm>
            <a:custGeom>
              <a:avLst/>
              <a:gdLst/>
              <a:ahLst/>
              <a:cxnLst/>
              <a:rect l="l" t="t" r="r" b="b"/>
              <a:pathLst>
                <a:path w="2084705" h="3893820">
                  <a:moveTo>
                    <a:pt x="2084627" y="0"/>
                  </a:moveTo>
                  <a:lnTo>
                    <a:pt x="0" y="0"/>
                  </a:lnTo>
                  <a:lnTo>
                    <a:pt x="0" y="3673270"/>
                  </a:lnTo>
                  <a:lnTo>
                    <a:pt x="4478" y="3717696"/>
                  </a:lnTo>
                  <a:lnTo>
                    <a:pt x="17323" y="3759075"/>
                  </a:lnTo>
                  <a:lnTo>
                    <a:pt x="37648" y="3796521"/>
                  </a:lnTo>
                  <a:lnTo>
                    <a:pt x="64567" y="3829146"/>
                  </a:lnTo>
                  <a:lnTo>
                    <a:pt x="97192" y="3856064"/>
                  </a:lnTo>
                  <a:lnTo>
                    <a:pt x="134638" y="3876389"/>
                  </a:lnTo>
                  <a:lnTo>
                    <a:pt x="176017" y="3889235"/>
                  </a:lnTo>
                  <a:lnTo>
                    <a:pt x="220443" y="3893713"/>
                  </a:lnTo>
                  <a:lnTo>
                    <a:pt x="1864184" y="3893713"/>
                  </a:lnTo>
                  <a:lnTo>
                    <a:pt x="1908610" y="3889235"/>
                  </a:lnTo>
                  <a:lnTo>
                    <a:pt x="1949989" y="3876389"/>
                  </a:lnTo>
                  <a:lnTo>
                    <a:pt x="1987435" y="3856064"/>
                  </a:lnTo>
                  <a:lnTo>
                    <a:pt x="2020060" y="3829146"/>
                  </a:lnTo>
                  <a:lnTo>
                    <a:pt x="2046978" y="3796521"/>
                  </a:lnTo>
                  <a:lnTo>
                    <a:pt x="2067303" y="3759075"/>
                  </a:lnTo>
                  <a:lnTo>
                    <a:pt x="2080148" y="3717696"/>
                  </a:lnTo>
                  <a:lnTo>
                    <a:pt x="2084627" y="3673270"/>
                  </a:lnTo>
                  <a:lnTo>
                    <a:pt x="2084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3971536" y="1977284"/>
            <a:ext cx="7118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FFFFFF"/>
                </a:solidFill>
                <a:latin typeface="Verdana"/>
                <a:cs typeface="Verdana"/>
              </a:rPr>
              <a:t>Wing</a:t>
            </a:r>
            <a:r>
              <a:rPr sz="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800" spc="15" dirty="0">
                <a:solidFill>
                  <a:srgbClr val="FFFFFF"/>
                </a:solidFill>
                <a:latin typeface="Verdana"/>
                <a:cs typeface="Verdana"/>
              </a:rPr>
              <a:t>actory</a:t>
            </a:r>
            <a:endParaRPr sz="800">
              <a:latin typeface="Verdana"/>
              <a:cs typeface="Verdan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4989447" y="1950398"/>
            <a:ext cx="888365" cy="198120"/>
            <a:chOff x="14989447" y="1950398"/>
            <a:chExt cx="888365" cy="198120"/>
          </a:xfrm>
        </p:grpSpPr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89447" y="1950398"/>
              <a:ext cx="197889" cy="19789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5251228" y="1950405"/>
              <a:ext cx="626745" cy="198120"/>
            </a:xfrm>
            <a:custGeom>
              <a:avLst/>
              <a:gdLst/>
              <a:ahLst/>
              <a:cxnLst/>
              <a:rect l="l" t="t" r="r" b="b"/>
              <a:pathLst>
                <a:path w="626744" h="198119">
                  <a:moveTo>
                    <a:pt x="527449" y="0"/>
                  </a:moveTo>
                  <a:lnTo>
                    <a:pt x="98949" y="0"/>
                  </a:lnTo>
                  <a:lnTo>
                    <a:pt x="60434" y="7774"/>
                  </a:lnTo>
                  <a:lnTo>
                    <a:pt x="28982" y="28976"/>
                  </a:lnTo>
                  <a:lnTo>
                    <a:pt x="7776" y="60425"/>
                  </a:lnTo>
                  <a:lnTo>
                    <a:pt x="0" y="98939"/>
                  </a:lnTo>
                  <a:lnTo>
                    <a:pt x="7776" y="137454"/>
                  </a:lnTo>
                  <a:lnTo>
                    <a:pt x="28982" y="168907"/>
                  </a:lnTo>
                  <a:lnTo>
                    <a:pt x="60434" y="190113"/>
                  </a:lnTo>
                  <a:lnTo>
                    <a:pt x="98949" y="197889"/>
                  </a:lnTo>
                  <a:lnTo>
                    <a:pt x="527449" y="197889"/>
                  </a:lnTo>
                  <a:lnTo>
                    <a:pt x="565965" y="190113"/>
                  </a:lnTo>
                  <a:lnTo>
                    <a:pt x="597417" y="168907"/>
                  </a:lnTo>
                  <a:lnTo>
                    <a:pt x="618623" y="137454"/>
                  </a:lnTo>
                  <a:lnTo>
                    <a:pt x="626399" y="98939"/>
                  </a:lnTo>
                  <a:lnTo>
                    <a:pt x="618623" y="60425"/>
                  </a:lnTo>
                  <a:lnTo>
                    <a:pt x="597417" y="28976"/>
                  </a:lnTo>
                  <a:lnTo>
                    <a:pt x="565965" y="7774"/>
                  </a:lnTo>
                  <a:lnTo>
                    <a:pt x="527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50395" y="2009715"/>
              <a:ext cx="79633" cy="79632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15436110" y="1995308"/>
            <a:ext cx="296545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spc="15" dirty="0">
                <a:latin typeface="Verdana"/>
                <a:cs typeface="Verdana"/>
              </a:rPr>
              <a:t>Buscar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3862519" y="2229199"/>
            <a:ext cx="2085975" cy="339725"/>
          </a:xfrm>
          <a:custGeom>
            <a:avLst/>
            <a:gdLst/>
            <a:ahLst/>
            <a:cxnLst/>
            <a:rect l="l" t="t" r="r" b="b"/>
            <a:pathLst>
              <a:path w="2085975" h="339725">
                <a:moveTo>
                  <a:pt x="2085978" y="0"/>
                </a:moveTo>
                <a:lnTo>
                  <a:pt x="0" y="0"/>
                </a:lnTo>
                <a:lnTo>
                  <a:pt x="0" y="339361"/>
                </a:lnTo>
                <a:lnTo>
                  <a:pt x="2085978" y="339361"/>
                </a:lnTo>
                <a:lnTo>
                  <a:pt x="2085978" y="0"/>
                </a:lnTo>
                <a:close/>
              </a:path>
            </a:pathLst>
          </a:custGeom>
          <a:solidFill>
            <a:srgbClr val="0B1A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3862519" y="2246853"/>
            <a:ext cx="1066800" cy="3219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700">
              <a:latin typeface="Times New Roman"/>
              <a:cs typeface="Times New Roman"/>
            </a:endParaRPr>
          </a:p>
          <a:p>
            <a:pPr marL="244475">
              <a:lnSpc>
                <a:spcPct val="100000"/>
              </a:lnSpc>
              <a:spcBef>
                <a:spcPts val="5"/>
              </a:spcBef>
            </a:pPr>
            <a:r>
              <a:rPr sz="600" dirty="0">
                <a:latin typeface="Arial MT"/>
                <a:cs typeface="Arial MT"/>
              </a:rPr>
              <a:t>CÓCTELES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935313" y="2549727"/>
            <a:ext cx="31496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b="1" spc="5" dirty="0">
                <a:latin typeface="Arial"/>
                <a:cs typeface="Arial"/>
              </a:rPr>
              <a:t>S/ </a:t>
            </a:r>
            <a:r>
              <a:rPr sz="600" b="1" dirty="0">
                <a:latin typeface="Arial"/>
                <a:cs typeface="Arial"/>
              </a:rPr>
              <a:t>19.99</a:t>
            </a:r>
            <a:endParaRPr sz="6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935313" y="3386766"/>
            <a:ext cx="587375" cy="3086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b="1" dirty="0">
                <a:latin typeface="Arial"/>
                <a:cs typeface="Arial"/>
              </a:rPr>
              <a:t>Baileys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Berries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5" dirty="0">
                <a:latin typeface="Arial"/>
                <a:cs typeface="Arial"/>
              </a:rPr>
              <a:t>S/ </a:t>
            </a:r>
            <a:r>
              <a:rPr sz="600" b="1" dirty="0">
                <a:latin typeface="Arial"/>
                <a:cs typeface="Arial"/>
              </a:rPr>
              <a:t>24.99</a:t>
            </a:r>
            <a:endParaRPr sz="6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935313" y="4691029"/>
            <a:ext cx="31496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b="1" spc="5" dirty="0">
                <a:latin typeface="Arial"/>
                <a:cs typeface="Arial"/>
              </a:rPr>
              <a:t>S/ </a:t>
            </a:r>
            <a:r>
              <a:rPr sz="600" b="1" dirty="0">
                <a:latin typeface="Arial"/>
                <a:cs typeface="Arial"/>
              </a:rPr>
              <a:t>21.99</a:t>
            </a:r>
            <a:endParaRPr sz="6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935313" y="4501729"/>
            <a:ext cx="53086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b="1" spc="5" dirty="0">
                <a:latin typeface="Arial"/>
                <a:cs typeface="Arial"/>
              </a:rPr>
              <a:t>Moscow Mule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929084" y="2246853"/>
            <a:ext cx="1019810" cy="321945"/>
          </a:xfrm>
          <a:prstGeom prst="rect">
            <a:avLst/>
          </a:prstGeom>
          <a:solidFill>
            <a:srgbClr val="0B1A22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700">
              <a:latin typeface="Times New Roman"/>
              <a:cs typeface="Times New Roman"/>
            </a:endParaRPr>
          </a:p>
          <a:p>
            <a:pPr marL="240029"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COMBINADOS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3862538" y="2568560"/>
            <a:ext cx="2084705" cy="3556000"/>
            <a:chOff x="13862538" y="2568560"/>
            <a:chExt cx="2084705" cy="3556000"/>
          </a:xfrm>
        </p:grpSpPr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55796" y="4472460"/>
              <a:ext cx="948526" cy="94853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55796" y="3338422"/>
              <a:ext cx="948526" cy="94853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51618" y="2568560"/>
              <a:ext cx="948536" cy="57601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3862538" y="5612115"/>
              <a:ext cx="2084705" cy="512445"/>
            </a:xfrm>
            <a:custGeom>
              <a:avLst/>
              <a:gdLst/>
              <a:ahLst/>
              <a:cxnLst/>
              <a:rect l="l" t="t" r="r" b="b"/>
              <a:pathLst>
                <a:path w="2084705" h="512445">
                  <a:moveTo>
                    <a:pt x="2084627" y="0"/>
                  </a:moveTo>
                  <a:lnTo>
                    <a:pt x="0" y="0"/>
                  </a:lnTo>
                  <a:lnTo>
                    <a:pt x="0" y="293163"/>
                  </a:lnTo>
                  <a:lnTo>
                    <a:pt x="5777" y="343330"/>
                  </a:lnTo>
                  <a:lnTo>
                    <a:pt x="22235" y="389381"/>
                  </a:lnTo>
                  <a:lnTo>
                    <a:pt x="48061" y="430005"/>
                  </a:lnTo>
                  <a:lnTo>
                    <a:pt x="81941" y="463887"/>
                  </a:lnTo>
                  <a:lnTo>
                    <a:pt x="122562" y="489715"/>
                  </a:lnTo>
                  <a:lnTo>
                    <a:pt x="168612" y="506174"/>
                  </a:lnTo>
                  <a:lnTo>
                    <a:pt x="218778" y="511952"/>
                  </a:lnTo>
                  <a:lnTo>
                    <a:pt x="1865838" y="511952"/>
                  </a:lnTo>
                  <a:lnTo>
                    <a:pt x="1916004" y="506174"/>
                  </a:lnTo>
                  <a:lnTo>
                    <a:pt x="1962056" y="489715"/>
                  </a:lnTo>
                  <a:lnTo>
                    <a:pt x="2002679" y="463887"/>
                  </a:lnTo>
                  <a:lnTo>
                    <a:pt x="2036562" y="430005"/>
                  </a:lnTo>
                  <a:lnTo>
                    <a:pt x="2062389" y="389381"/>
                  </a:lnTo>
                  <a:lnTo>
                    <a:pt x="2078849" y="343330"/>
                  </a:lnTo>
                  <a:lnTo>
                    <a:pt x="2084627" y="293163"/>
                  </a:lnTo>
                  <a:lnTo>
                    <a:pt x="2084627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920751" y="5742754"/>
              <a:ext cx="1968500" cy="381635"/>
            </a:xfrm>
            <a:custGeom>
              <a:avLst/>
              <a:gdLst/>
              <a:ahLst/>
              <a:cxnLst/>
              <a:rect l="l" t="t" r="r" b="b"/>
              <a:pathLst>
                <a:path w="1968500" h="381635">
                  <a:moveTo>
                    <a:pt x="1914685" y="0"/>
                  </a:moveTo>
                  <a:lnTo>
                    <a:pt x="53506" y="0"/>
                  </a:lnTo>
                  <a:lnTo>
                    <a:pt x="32679" y="4205"/>
                  </a:lnTo>
                  <a:lnTo>
                    <a:pt x="15672" y="15672"/>
                  </a:lnTo>
                  <a:lnTo>
                    <a:pt x="4205" y="32679"/>
                  </a:lnTo>
                  <a:lnTo>
                    <a:pt x="0" y="53506"/>
                  </a:lnTo>
                  <a:lnTo>
                    <a:pt x="5" y="309518"/>
                  </a:lnTo>
                  <a:lnTo>
                    <a:pt x="23730" y="333245"/>
                  </a:lnTo>
                  <a:lnTo>
                    <a:pt x="64352" y="359073"/>
                  </a:lnTo>
                  <a:lnTo>
                    <a:pt x="110402" y="375532"/>
                  </a:lnTo>
                  <a:lnTo>
                    <a:pt x="160568" y="381311"/>
                  </a:lnTo>
                  <a:lnTo>
                    <a:pt x="1807617" y="381311"/>
                  </a:lnTo>
                  <a:lnTo>
                    <a:pt x="1857784" y="375532"/>
                  </a:lnTo>
                  <a:lnTo>
                    <a:pt x="1903837" y="359073"/>
                  </a:lnTo>
                  <a:lnTo>
                    <a:pt x="1944463" y="333245"/>
                  </a:lnTo>
                  <a:lnTo>
                    <a:pt x="1968191" y="309518"/>
                  </a:lnTo>
                  <a:lnTo>
                    <a:pt x="1968191" y="53506"/>
                  </a:lnTo>
                  <a:lnTo>
                    <a:pt x="1963986" y="32679"/>
                  </a:lnTo>
                  <a:lnTo>
                    <a:pt x="1952519" y="15672"/>
                  </a:lnTo>
                  <a:lnTo>
                    <a:pt x="1935511" y="4205"/>
                  </a:lnTo>
                  <a:lnTo>
                    <a:pt x="1914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4658859" y="5442572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245992" y="0"/>
                  </a:moveTo>
                  <a:lnTo>
                    <a:pt x="196415" y="4997"/>
                  </a:lnTo>
                  <a:lnTo>
                    <a:pt x="150240" y="19330"/>
                  </a:lnTo>
                  <a:lnTo>
                    <a:pt x="108454" y="42010"/>
                  </a:lnTo>
                  <a:lnTo>
                    <a:pt x="72048" y="72047"/>
                  </a:lnTo>
                  <a:lnTo>
                    <a:pt x="42011" y="108452"/>
                  </a:lnTo>
                  <a:lnTo>
                    <a:pt x="19331" y="150235"/>
                  </a:lnTo>
                  <a:lnTo>
                    <a:pt x="4997" y="196408"/>
                  </a:lnTo>
                  <a:lnTo>
                    <a:pt x="0" y="245982"/>
                  </a:lnTo>
                  <a:lnTo>
                    <a:pt x="4997" y="295555"/>
                  </a:lnTo>
                  <a:lnTo>
                    <a:pt x="19331" y="341728"/>
                  </a:lnTo>
                  <a:lnTo>
                    <a:pt x="42011" y="383511"/>
                  </a:lnTo>
                  <a:lnTo>
                    <a:pt x="72048" y="419916"/>
                  </a:lnTo>
                  <a:lnTo>
                    <a:pt x="108454" y="449953"/>
                  </a:lnTo>
                  <a:lnTo>
                    <a:pt x="150240" y="472633"/>
                  </a:lnTo>
                  <a:lnTo>
                    <a:pt x="196415" y="486966"/>
                  </a:lnTo>
                  <a:lnTo>
                    <a:pt x="245992" y="491964"/>
                  </a:lnTo>
                  <a:lnTo>
                    <a:pt x="295565" y="486966"/>
                  </a:lnTo>
                  <a:lnTo>
                    <a:pt x="341738" y="472633"/>
                  </a:lnTo>
                  <a:lnTo>
                    <a:pt x="383522" y="449953"/>
                  </a:lnTo>
                  <a:lnTo>
                    <a:pt x="419927" y="419916"/>
                  </a:lnTo>
                  <a:lnTo>
                    <a:pt x="449963" y="383511"/>
                  </a:lnTo>
                  <a:lnTo>
                    <a:pt x="472643" y="341728"/>
                  </a:lnTo>
                  <a:lnTo>
                    <a:pt x="486976" y="295555"/>
                  </a:lnTo>
                  <a:lnTo>
                    <a:pt x="491974" y="245982"/>
                  </a:lnTo>
                  <a:lnTo>
                    <a:pt x="486976" y="196408"/>
                  </a:lnTo>
                  <a:lnTo>
                    <a:pt x="472643" y="150235"/>
                  </a:lnTo>
                  <a:lnTo>
                    <a:pt x="449963" y="108452"/>
                  </a:lnTo>
                  <a:lnTo>
                    <a:pt x="419927" y="72047"/>
                  </a:lnTo>
                  <a:lnTo>
                    <a:pt x="383522" y="42010"/>
                  </a:lnTo>
                  <a:lnTo>
                    <a:pt x="341738" y="19330"/>
                  </a:lnTo>
                  <a:lnTo>
                    <a:pt x="295565" y="4997"/>
                  </a:lnTo>
                  <a:lnTo>
                    <a:pt x="245992" y="0"/>
                  </a:lnTo>
                  <a:close/>
                </a:path>
              </a:pathLst>
            </a:custGeom>
            <a:solidFill>
              <a:srgbClr val="F44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658859" y="5442572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491974" y="245982"/>
                  </a:moveTo>
                  <a:lnTo>
                    <a:pt x="486976" y="295555"/>
                  </a:lnTo>
                  <a:lnTo>
                    <a:pt x="472643" y="341728"/>
                  </a:lnTo>
                  <a:lnTo>
                    <a:pt x="449963" y="383511"/>
                  </a:lnTo>
                  <a:lnTo>
                    <a:pt x="419927" y="419916"/>
                  </a:lnTo>
                  <a:lnTo>
                    <a:pt x="383522" y="449953"/>
                  </a:lnTo>
                  <a:lnTo>
                    <a:pt x="341738" y="472633"/>
                  </a:lnTo>
                  <a:lnTo>
                    <a:pt x="295565" y="486966"/>
                  </a:lnTo>
                  <a:lnTo>
                    <a:pt x="245992" y="491964"/>
                  </a:lnTo>
                  <a:lnTo>
                    <a:pt x="196415" y="486966"/>
                  </a:lnTo>
                  <a:lnTo>
                    <a:pt x="150240" y="472633"/>
                  </a:lnTo>
                  <a:lnTo>
                    <a:pt x="108454" y="449953"/>
                  </a:lnTo>
                  <a:lnTo>
                    <a:pt x="72048" y="419916"/>
                  </a:lnTo>
                  <a:lnTo>
                    <a:pt x="42011" y="383511"/>
                  </a:lnTo>
                  <a:lnTo>
                    <a:pt x="19331" y="341728"/>
                  </a:lnTo>
                  <a:lnTo>
                    <a:pt x="4997" y="295555"/>
                  </a:lnTo>
                  <a:lnTo>
                    <a:pt x="0" y="245982"/>
                  </a:lnTo>
                  <a:lnTo>
                    <a:pt x="4997" y="196408"/>
                  </a:lnTo>
                  <a:lnTo>
                    <a:pt x="19331" y="150235"/>
                  </a:lnTo>
                  <a:lnTo>
                    <a:pt x="42011" y="108452"/>
                  </a:lnTo>
                  <a:lnTo>
                    <a:pt x="72048" y="72047"/>
                  </a:lnTo>
                  <a:lnTo>
                    <a:pt x="108454" y="42010"/>
                  </a:lnTo>
                  <a:lnTo>
                    <a:pt x="150240" y="19330"/>
                  </a:lnTo>
                  <a:lnTo>
                    <a:pt x="196415" y="4997"/>
                  </a:lnTo>
                  <a:lnTo>
                    <a:pt x="245992" y="0"/>
                  </a:lnTo>
                  <a:lnTo>
                    <a:pt x="295565" y="4997"/>
                  </a:lnTo>
                  <a:lnTo>
                    <a:pt x="341738" y="19330"/>
                  </a:lnTo>
                  <a:lnTo>
                    <a:pt x="383522" y="42010"/>
                  </a:lnTo>
                  <a:lnTo>
                    <a:pt x="419927" y="72047"/>
                  </a:lnTo>
                  <a:lnTo>
                    <a:pt x="449963" y="108452"/>
                  </a:lnTo>
                  <a:lnTo>
                    <a:pt x="472643" y="150235"/>
                  </a:lnTo>
                  <a:lnTo>
                    <a:pt x="486976" y="196408"/>
                  </a:lnTo>
                  <a:lnTo>
                    <a:pt x="491974" y="245982"/>
                  </a:lnTo>
                  <a:close/>
                </a:path>
              </a:pathLst>
            </a:custGeom>
            <a:ln w="125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14777435" y="5629616"/>
            <a:ext cx="255270" cy="119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spc="5" dirty="0">
                <a:solidFill>
                  <a:srgbClr val="FFFFFF"/>
                </a:solidFill>
                <a:latin typeface="Arial MT"/>
                <a:cs typeface="Arial MT"/>
              </a:rPr>
              <a:t>MENÚ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012110" y="5774774"/>
            <a:ext cx="40640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b="1" spc="5" dirty="0">
                <a:latin typeface="Arial"/>
                <a:cs typeface="Arial"/>
              </a:rPr>
              <a:t>NUEVO!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5704515" y="1032977"/>
            <a:ext cx="4392930" cy="5742940"/>
            <a:chOff x="15704515" y="1032977"/>
            <a:chExt cx="4392930" cy="5742940"/>
          </a:xfrm>
        </p:grpSpPr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04515" y="2969861"/>
              <a:ext cx="231061" cy="23106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04515" y="4128916"/>
              <a:ext cx="231061" cy="23106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04515" y="5268996"/>
              <a:ext cx="231061" cy="23106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43313" y="1032977"/>
              <a:ext cx="4153779" cy="5742552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6924853" y="1877214"/>
              <a:ext cx="2084705" cy="4247515"/>
            </a:xfrm>
            <a:custGeom>
              <a:avLst/>
              <a:gdLst/>
              <a:ahLst/>
              <a:cxnLst/>
              <a:rect l="l" t="t" r="r" b="b"/>
              <a:pathLst>
                <a:path w="2084705" h="4247515">
                  <a:moveTo>
                    <a:pt x="2084627" y="0"/>
                  </a:moveTo>
                  <a:lnTo>
                    <a:pt x="0" y="0"/>
                  </a:lnTo>
                  <a:lnTo>
                    <a:pt x="0" y="4026442"/>
                  </a:lnTo>
                  <a:lnTo>
                    <a:pt x="4478" y="4070869"/>
                  </a:lnTo>
                  <a:lnTo>
                    <a:pt x="17323" y="4112248"/>
                  </a:lnTo>
                  <a:lnTo>
                    <a:pt x="37648" y="4149693"/>
                  </a:lnTo>
                  <a:lnTo>
                    <a:pt x="64567" y="4182318"/>
                  </a:lnTo>
                  <a:lnTo>
                    <a:pt x="97192" y="4209237"/>
                  </a:lnTo>
                  <a:lnTo>
                    <a:pt x="134638" y="4229562"/>
                  </a:lnTo>
                  <a:lnTo>
                    <a:pt x="176017" y="4242407"/>
                  </a:lnTo>
                  <a:lnTo>
                    <a:pt x="220443" y="4246886"/>
                  </a:lnTo>
                  <a:lnTo>
                    <a:pt x="1864184" y="4246886"/>
                  </a:lnTo>
                  <a:lnTo>
                    <a:pt x="1908610" y="4242407"/>
                  </a:lnTo>
                  <a:lnTo>
                    <a:pt x="1949989" y="4229562"/>
                  </a:lnTo>
                  <a:lnTo>
                    <a:pt x="1987435" y="4209237"/>
                  </a:lnTo>
                  <a:lnTo>
                    <a:pt x="2020060" y="4182318"/>
                  </a:lnTo>
                  <a:lnTo>
                    <a:pt x="2046978" y="4149693"/>
                  </a:lnTo>
                  <a:lnTo>
                    <a:pt x="2067303" y="4112248"/>
                  </a:lnTo>
                  <a:lnTo>
                    <a:pt x="2080148" y="4070869"/>
                  </a:lnTo>
                  <a:lnTo>
                    <a:pt x="2084627" y="4026442"/>
                  </a:lnTo>
                  <a:lnTo>
                    <a:pt x="2084627" y="0"/>
                  </a:lnTo>
                  <a:close/>
                </a:path>
              </a:pathLst>
            </a:custGeom>
            <a:solidFill>
              <a:srgbClr val="182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6925520" y="2230386"/>
              <a:ext cx="2084705" cy="3893820"/>
            </a:xfrm>
            <a:custGeom>
              <a:avLst/>
              <a:gdLst/>
              <a:ahLst/>
              <a:cxnLst/>
              <a:rect l="l" t="t" r="r" b="b"/>
              <a:pathLst>
                <a:path w="2084705" h="3893820">
                  <a:moveTo>
                    <a:pt x="2084627" y="0"/>
                  </a:moveTo>
                  <a:lnTo>
                    <a:pt x="0" y="0"/>
                  </a:lnTo>
                  <a:lnTo>
                    <a:pt x="0" y="3673270"/>
                  </a:lnTo>
                  <a:lnTo>
                    <a:pt x="4478" y="3717696"/>
                  </a:lnTo>
                  <a:lnTo>
                    <a:pt x="17323" y="3759075"/>
                  </a:lnTo>
                  <a:lnTo>
                    <a:pt x="37648" y="3796521"/>
                  </a:lnTo>
                  <a:lnTo>
                    <a:pt x="64567" y="3829146"/>
                  </a:lnTo>
                  <a:lnTo>
                    <a:pt x="97192" y="3856064"/>
                  </a:lnTo>
                  <a:lnTo>
                    <a:pt x="134638" y="3876389"/>
                  </a:lnTo>
                  <a:lnTo>
                    <a:pt x="176017" y="3889235"/>
                  </a:lnTo>
                  <a:lnTo>
                    <a:pt x="220443" y="3893713"/>
                  </a:lnTo>
                  <a:lnTo>
                    <a:pt x="1864184" y="3893713"/>
                  </a:lnTo>
                  <a:lnTo>
                    <a:pt x="1908610" y="3889235"/>
                  </a:lnTo>
                  <a:lnTo>
                    <a:pt x="1949989" y="3876389"/>
                  </a:lnTo>
                  <a:lnTo>
                    <a:pt x="1987435" y="3856064"/>
                  </a:lnTo>
                  <a:lnTo>
                    <a:pt x="2020060" y="3829146"/>
                  </a:lnTo>
                  <a:lnTo>
                    <a:pt x="2046978" y="3796521"/>
                  </a:lnTo>
                  <a:lnTo>
                    <a:pt x="2067303" y="3759075"/>
                  </a:lnTo>
                  <a:lnTo>
                    <a:pt x="2080148" y="3717696"/>
                  </a:lnTo>
                  <a:lnTo>
                    <a:pt x="2084627" y="3673270"/>
                  </a:lnTo>
                  <a:lnTo>
                    <a:pt x="2084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17033861" y="1977284"/>
            <a:ext cx="7118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FFFFFF"/>
                </a:solidFill>
                <a:latin typeface="Verdana"/>
                <a:cs typeface="Verdana"/>
              </a:rPr>
              <a:t>Wing</a:t>
            </a:r>
            <a:r>
              <a:rPr sz="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800" spc="15" dirty="0">
                <a:solidFill>
                  <a:srgbClr val="FFFFFF"/>
                </a:solidFill>
                <a:latin typeface="Verdana"/>
                <a:cs typeface="Verdana"/>
              </a:rPr>
              <a:t>actory</a:t>
            </a:r>
            <a:endParaRPr sz="800">
              <a:latin typeface="Verdana"/>
              <a:cs typeface="Verdana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8051769" y="1950398"/>
            <a:ext cx="888365" cy="198120"/>
            <a:chOff x="18051769" y="1950398"/>
            <a:chExt cx="888365" cy="198120"/>
          </a:xfrm>
        </p:grpSpPr>
        <p:pic>
          <p:nvPicPr>
            <p:cNvPr id="80" name="object 8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1769" y="1950398"/>
              <a:ext cx="197889" cy="19789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8313548" y="1950405"/>
              <a:ext cx="626745" cy="198120"/>
            </a:xfrm>
            <a:custGeom>
              <a:avLst/>
              <a:gdLst/>
              <a:ahLst/>
              <a:cxnLst/>
              <a:rect l="l" t="t" r="r" b="b"/>
              <a:pathLst>
                <a:path w="626744" h="198119">
                  <a:moveTo>
                    <a:pt x="527449" y="0"/>
                  </a:moveTo>
                  <a:lnTo>
                    <a:pt x="98939" y="0"/>
                  </a:lnTo>
                  <a:lnTo>
                    <a:pt x="60430" y="7774"/>
                  </a:lnTo>
                  <a:lnTo>
                    <a:pt x="28980" y="28976"/>
                  </a:lnTo>
                  <a:lnTo>
                    <a:pt x="7775" y="60425"/>
                  </a:lnTo>
                  <a:lnTo>
                    <a:pt x="0" y="98939"/>
                  </a:lnTo>
                  <a:lnTo>
                    <a:pt x="7775" y="137454"/>
                  </a:lnTo>
                  <a:lnTo>
                    <a:pt x="28980" y="168907"/>
                  </a:lnTo>
                  <a:lnTo>
                    <a:pt x="60430" y="190113"/>
                  </a:lnTo>
                  <a:lnTo>
                    <a:pt x="98939" y="197889"/>
                  </a:lnTo>
                  <a:lnTo>
                    <a:pt x="527449" y="197889"/>
                  </a:lnTo>
                  <a:lnTo>
                    <a:pt x="565965" y="190113"/>
                  </a:lnTo>
                  <a:lnTo>
                    <a:pt x="597417" y="168907"/>
                  </a:lnTo>
                  <a:lnTo>
                    <a:pt x="618623" y="137454"/>
                  </a:lnTo>
                  <a:lnTo>
                    <a:pt x="626399" y="98939"/>
                  </a:lnTo>
                  <a:lnTo>
                    <a:pt x="618623" y="60425"/>
                  </a:lnTo>
                  <a:lnTo>
                    <a:pt x="597417" y="28976"/>
                  </a:lnTo>
                  <a:lnTo>
                    <a:pt x="565965" y="7774"/>
                  </a:lnTo>
                  <a:lnTo>
                    <a:pt x="527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12716" y="2009715"/>
              <a:ext cx="79633" cy="79632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18498435" y="1995308"/>
            <a:ext cx="296545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spc="15" dirty="0">
                <a:latin typeface="Verdana"/>
                <a:cs typeface="Verdana"/>
              </a:rPr>
              <a:t>Buscar</a:t>
            </a:r>
            <a:endParaRPr sz="600">
              <a:latin typeface="Verdana"/>
              <a:cs typeface="Verdana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16924845" y="2229199"/>
            <a:ext cx="2085975" cy="339725"/>
            <a:chOff x="16924845" y="2229199"/>
            <a:chExt cx="2085975" cy="339725"/>
          </a:xfrm>
        </p:grpSpPr>
        <p:sp>
          <p:nvSpPr>
            <p:cNvPr id="85" name="object 85"/>
            <p:cNvSpPr/>
            <p:nvPr/>
          </p:nvSpPr>
          <p:spPr>
            <a:xfrm>
              <a:off x="16924845" y="2229199"/>
              <a:ext cx="2085975" cy="339725"/>
            </a:xfrm>
            <a:custGeom>
              <a:avLst/>
              <a:gdLst/>
              <a:ahLst/>
              <a:cxnLst/>
              <a:rect l="l" t="t" r="r" b="b"/>
              <a:pathLst>
                <a:path w="2085975" h="339725">
                  <a:moveTo>
                    <a:pt x="2085978" y="0"/>
                  </a:moveTo>
                  <a:lnTo>
                    <a:pt x="0" y="0"/>
                  </a:lnTo>
                  <a:lnTo>
                    <a:pt x="0" y="339361"/>
                  </a:lnTo>
                  <a:lnTo>
                    <a:pt x="2085978" y="339361"/>
                  </a:lnTo>
                  <a:lnTo>
                    <a:pt x="2085978" y="0"/>
                  </a:lnTo>
                  <a:close/>
                </a:path>
              </a:pathLst>
            </a:custGeom>
            <a:solidFill>
              <a:srgbClr val="0B1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6924845" y="2246853"/>
              <a:ext cx="1066800" cy="306070"/>
            </a:xfrm>
            <a:custGeom>
              <a:avLst/>
              <a:gdLst/>
              <a:ahLst/>
              <a:cxnLst/>
              <a:rect l="l" t="t" r="r" b="b"/>
              <a:pathLst>
                <a:path w="1066800" h="306069">
                  <a:moveTo>
                    <a:pt x="1066564" y="0"/>
                  </a:moveTo>
                  <a:lnTo>
                    <a:pt x="0" y="0"/>
                  </a:lnTo>
                  <a:lnTo>
                    <a:pt x="0" y="306063"/>
                  </a:lnTo>
                  <a:lnTo>
                    <a:pt x="1066564" y="306063"/>
                  </a:lnTo>
                  <a:lnTo>
                    <a:pt x="1066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16924845" y="2246853"/>
            <a:ext cx="1066800" cy="3219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700">
              <a:latin typeface="Times New Roman"/>
              <a:cs typeface="Times New Roman"/>
            </a:endParaRPr>
          </a:p>
          <a:p>
            <a:pPr marL="244475">
              <a:lnSpc>
                <a:spcPct val="100000"/>
              </a:lnSpc>
              <a:spcBef>
                <a:spcPts val="5"/>
              </a:spcBef>
            </a:pPr>
            <a:r>
              <a:rPr sz="600" dirty="0">
                <a:latin typeface="Arial MT"/>
                <a:cs typeface="Arial MT"/>
              </a:rPr>
              <a:t>CÓCTELES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6997638" y="2850897"/>
            <a:ext cx="31496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b="1" spc="5" dirty="0">
                <a:latin typeface="Arial"/>
                <a:cs typeface="Arial"/>
              </a:rPr>
              <a:t>S/ </a:t>
            </a:r>
            <a:r>
              <a:rPr sz="600" b="1" dirty="0">
                <a:latin typeface="Arial"/>
                <a:cs typeface="Arial"/>
              </a:rPr>
              <a:t>21.99</a:t>
            </a:r>
            <a:endParaRPr sz="6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6997638" y="2661597"/>
            <a:ext cx="53086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b="1" spc="5" dirty="0">
                <a:latin typeface="Arial"/>
                <a:cs typeface="Arial"/>
              </a:rPr>
              <a:t>Moscow Mule</a:t>
            </a:r>
            <a:endParaRPr sz="6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7991410" y="2246853"/>
            <a:ext cx="1019810" cy="321945"/>
          </a:xfrm>
          <a:prstGeom prst="rect">
            <a:avLst/>
          </a:prstGeom>
          <a:solidFill>
            <a:srgbClr val="0B1A22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700">
              <a:latin typeface="Times New Roman"/>
              <a:cs typeface="Times New Roman"/>
            </a:endParaRPr>
          </a:p>
          <a:p>
            <a:pPr marL="240029"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COMBINADOS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16924856" y="2632349"/>
            <a:ext cx="2084705" cy="3491865"/>
            <a:chOff x="16924856" y="2632349"/>
            <a:chExt cx="2084705" cy="3491865"/>
          </a:xfrm>
        </p:grpSpPr>
        <p:pic>
          <p:nvPicPr>
            <p:cNvPr id="92" name="object 9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018111" y="2632349"/>
              <a:ext cx="948536" cy="948535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6924856" y="3772087"/>
              <a:ext cx="2084705" cy="2352040"/>
            </a:xfrm>
            <a:custGeom>
              <a:avLst/>
              <a:gdLst/>
              <a:ahLst/>
              <a:cxnLst/>
              <a:rect l="l" t="t" r="r" b="b"/>
              <a:pathLst>
                <a:path w="2084705" h="2352040">
                  <a:moveTo>
                    <a:pt x="2084627" y="0"/>
                  </a:moveTo>
                  <a:lnTo>
                    <a:pt x="0" y="0"/>
                  </a:lnTo>
                  <a:lnTo>
                    <a:pt x="0" y="2133191"/>
                  </a:lnTo>
                  <a:lnTo>
                    <a:pt x="5777" y="2183357"/>
                  </a:lnTo>
                  <a:lnTo>
                    <a:pt x="22235" y="2229409"/>
                  </a:lnTo>
                  <a:lnTo>
                    <a:pt x="48061" y="2270033"/>
                  </a:lnTo>
                  <a:lnTo>
                    <a:pt x="81941" y="2303915"/>
                  </a:lnTo>
                  <a:lnTo>
                    <a:pt x="122562" y="2329742"/>
                  </a:lnTo>
                  <a:lnTo>
                    <a:pt x="168612" y="2346202"/>
                  </a:lnTo>
                  <a:lnTo>
                    <a:pt x="218778" y="2351980"/>
                  </a:lnTo>
                  <a:lnTo>
                    <a:pt x="1865838" y="2351980"/>
                  </a:lnTo>
                  <a:lnTo>
                    <a:pt x="1916004" y="2346202"/>
                  </a:lnTo>
                  <a:lnTo>
                    <a:pt x="1962056" y="2329742"/>
                  </a:lnTo>
                  <a:lnTo>
                    <a:pt x="2002679" y="2303915"/>
                  </a:lnTo>
                  <a:lnTo>
                    <a:pt x="2036562" y="2270033"/>
                  </a:lnTo>
                  <a:lnTo>
                    <a:pt x="2062389" y="2229409"/>
                  </a:lnTo>
                  <a:lnTo>
                    <a:pt x="2078849" y="2183357"/>
                  </a:lnTo>
                  <a:lnTo>
                    <a:pt x="2084627" y="2133191"/>
                  </a:lnTo>
                  <a:lnTo>
                    <a:pt x="2084627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6983071" y="3864971"/>
              <a:ext cx="1968500" cy="1835150"/>
            </a:xfrm>
            <a:custGeom>
              <a:avLst/>
              <a:gdLst/>
              <a:ahLst/>
              <a:cxnLst/>
              <a:rect l="l" t="t" r="r" b="b"/>
              <a:pathLst>
                <a:path w="1968500" h="1835150">
                  <a:moveTo>
                    <a:pt x="1878508" y="0"/>
                  </a:moveTo>
                  <a:lnTo>
                    <a:pt x="89683" y="0"/>
                  </a:lnTo>
                  <a:lnTo>
                    <a:pt x="54775" y="7048"/>
                  </a:lnTo>
                  <a:lnTo>
                    <a:pt x="26268" y="26268"/>
                  </a:lnTo>
                  <a:lnTo>
                    <a:pt x="7048" y="54775"/>
                  </a:lnTo>
                  <a:lnTo>
                    <a:pt x="0" y="89683"/>
                  </a:lnTo>
                  <a:lnTo>
                    <a:pt x="0" y="1745297"/>
                  </a:lnTo>
                  <a:lnTo>
                    <a:pt x="7048" y="1780204"/>
                  </a:lnTo>
                  <a:lnTo>
                    <a:pt x="26268" y="1808711"/>
                  </a:lnTo>
                  <a:lnTo>
                    <a:pt x="54775" y="1827932"/>
                  </a:lnTo>
                  <a:lnTo>
                    <a:pt x="89683" y="1834980"/>
                  </a:lnTo>
                  <a:lnTo>
                    <a:pt x="1878508" y="1834980"/>
                  </a:lnTo>
                  <a:lnTo>
                    <a:pt x="1913415" y="1827932"/>
                  </a:lnTo>
                  <a:lnTo>
                    <a:pt x="1941922" y="1808711"/>
                  </a:lnTo>
                  <a:lnTo>
                    <a:pt x="1961143" y="1780204"/>
                  </a:lnTo>
                  <a:lnTo>
                    <a:pt x="1968191" y="1745297"/>
                  </a:lnTo>
                  <a:lnTo>
                    <a:pt x="1968191" y="89683"/>
                  </a:lnTo>
                  <a:lnTo>
                    <a:pt x="1961143" y="54775"/>
                  </a:lnTo>
                  <a:lnTo>
                    <a:pt x="1941922" y="26268"/>
                  </a:lnTo>
                  <a:lnTo>
                    <a:pt x="1913415" y="7048"/>
                  </a:lnTo>
                  <a:lnTo>
                    <a:pt x="1878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6983071" y="5837030"/>
              <a:ext cx="1968500" cy="287655"/>
            </a:xfrm>
            <a:custGeom>
              <a:avLst/>
              <a:gdLst/>
              <a:ahLst/>
              <a:cxnLst/>
              <a:rect l="l" t="t" r="r" b="b"/>
              <a:pathLst>
                <a:path w="1968500" h="287654">
                  <a:moveTo>
                    <a:pt x="1878508" y="0"/>
                  </a:moveTo>
                  <a:lnTo>
                    <a:pt x="89683" y="0"/>
                  </a:lnTo>
                  <a:lnTo>
                    <a:pt x="54775" y="7048"/>
                  </a:lnTo>
                  <a:lnTo>
                    <a:pt x="26268" y="26268"/>
                  </a:lnTo>
                  <a:lnTo>
                    <a:pt x="7048" y="54775"/>
                  </a:lnTo>
                  <a:lnTo>
                    <a:pt x="0" y="89683"/>
                  </a:lnTo>
                  <a:lnTo>
                    <a:pt x="4" y="215241"/>
                  </a:lnTo>
                  <a:lnTo>
                    <a:pt x="23730" y="238968"/>
                  </a:lnTo>
                  <a:lnTo>
                    <a:pt x="64351" y="264796"/>
                  </a:lnTo>
                  <a:lnTo>
                    <a:pt x="110400" y="281255"/>
                  </a:lnTo>
                  <a:lnTo>
                    <a:pt x="160563" y="287034"/>
                  </a:lnTo>
                  <a:lnTo>
                    <a:pt x="1807623" y="287034"/>
                  </a:lnTo>
                  <a:lnTo>
                    <a:pt x="1857789" y="281255"/>
                  </a:lnTo>
                  <a:lnTo>
                    <a:pt x="1903841" y="264796"/>
                  </a:lnTo>
                  <a:lnTo>
                    <a:pt x="1944464" y="238968"/>
                  </a:lnTo>
                  <a:lnTo>
                    <a:pt x="1968191" y="215241"/>
                  </a:lnTo>
                  <a:lnTo>
                    <a:pt x="1968191" y="89683"/>
                  </a:lnTo>
                  <a:lnTo>
                    <a:pt x="1961143" y="54775"/>
                  </a:lnTo>
                  <a:lnTo>
                    <a:pt x="1941922" y="26268"/>
                  </a:lnTo>
                  <a:lnTo>
                    <a:pt x="1913415" y="7048"/>
                  </a:lnTo>
                  <a:lnTo>
                    <a:pt x="187850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7721180" y="5442572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245992" y="0"/>
                  </a:moveTo>
                  <a:lnTo>
                    <a:pt x="196415" y="4997"/>
                  </a:lnTo>
                  <a:lnTo>
                    <a:pt x="150240" y="19330"/>
                  </a:lnTo>
                  <a:lnTo>
                    <a:pt x="108454" y="42010"/>
                  </a:lnTo>
                  <a:lnTo>
                    <a:pt x="72048" y="72047"/>
                  </a:lnTo>
                  <a:lnTo>
                    <a:pt x="42011" y="108452"/>
                  </a:lnTo>
                  <a:lnTo>
                    <a:pt x="19331" y="150235"/>
                  </a:lnTo>
                  <a:lnTo>
                    <a:pt x="4997" y="196408"/>
                  </a:lnTo>
                  <a:lnTo>
                    <a:pt x="0" y="245982"/>
                  </a:lnTo>
                  <a:lnTo>
                    <a:pt x="4997" y="295555"/>
                  </a:lnTo>
                  <a:lnTo>
                    <a:pt x="19331" y="341728"/>
                  </a:lnTo>
                  <a:lnTo>
                    <a:pt x="42011" y="383511"/>
                  </a:lnTo>
                  <a:lnTo>
                    <a:pt x="72048" y="419916"/>
                  </a:lnTo>
                  <a:lnTo>
                    <a:pt x="108454" y="449953"/>
                  </a:lnTo>
                  <a:lnTo>
                    <a:pt x="150240" y="472633"/>
                  </a:lnTo>
                  <a:lnTo>
                    <a:pt x="196415" y="486966"/>
                  </a:lnTo>
                  <a:lnTo>
                    <a:pt x="245992" y="491964"/>
                  </a:lnTo>
                  <a:lnTo>
                    <a:pt x="295565" y="486966"/>
                  </a:lnTo>
                  <a:lnTo>
                    <a:pt x="341738" y="472633"/>
                  </a:lnTo>
                  <a:lnTo>
                    <a:pt x="383522" y="449953"/>
                  </a:lnTo>
                  <a:lnTo>
                    <a:pt x="419927" y="419916"/>
                  </a:lnTo>
                  <a:lnTo>
                    <a:pt x="449963" y="383511"/>
                  </a:lnTo>
                  <a:lnTo>
                    <a:pt x="472643" y="341728"/>
                  </a:lnTo>
                  <a:lnTo>
                    <a:pt x="486976" y="295555"/>
                  </a:lnTo>
                  <a:lnTo>
                    <a:pt x="491974" y="245982"/>
                  </a:lnTo>
                  <a:lnTo>
                    <a:pt x="486976" y="196408"/>
                  </a:lnTo>
                  <a:lnTo>
                    <a:pt x="472643" y="150235"/>
                  </a:lnTo>
                  <a:lnTo>
                    <a:pt x="449963" y="108452"/>
                  </a:lnTo>
                  <a:lnTo>
                    <a:pt x="419927" y="72047"/>
                  </a:lnTo>
                  <a:lnTo>
                    <a:pt x="383522" y="42010"/>
                  </a:lnTo>
                  <a:lnTo>
                    <a:pt x="341738" y="19330"/>
                  </a:lnTo>
                  <a:lnTo>
                    <a:pt x="295565" y="4997"/>
                  </a:lnTo>
                  <a:lnTo>
                    <a:pt x="245992" y="0"/>
                  </a:lnTo>
                  <a:close/>
                </a:path>
              </a:pathLst>
            </a:custGeom>
            <a:solidFill>
              <a:srgbClr val="F44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7721180" y="5442572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491974" y="245982"/>
                  </a:moveTo>
                  <a:lnTo>
                    <a:pt x="486976" y="295555"/>
                  </a:lnTo>
                  <a:lnTo>
                    <a:pt x="472643" y="341728"/>
                  </a:lnTo>
                  <a:lnTo>
                    <a:pt x="449963" y="383511"/>
                  </a:lnTo>
                  <a:lnTo>
                    <a:pt x="419927" y="419916"/>
                  </a:lnTo>
                  <a:lnTo>
                    <a:pt x="383522" y="449953"/>
                  </a:lnTo>
                  <a:lnTo>
                    <a:pt x="341738" y="472633"/>
                  </a:lnTo>
                  <a:lnTo>
                    <a:pt x="295565" y="486966"/>
                  </a:lnTo>
                  <a:lnTo>
                    <a:pt x="245992" y="491964"/>
                  </a:lnTo>
                  <a:lnTo>
                    <a:pt x="196415" y="486966"/>
                  </a:lnTo>
                  <a:lnTo>
                    <a:pt x="150240" y="472633"/>
                  </a:lnTo>
                  <a:lnTo>
                    <a:pt x="108454" y="449953"/>
                  </a:lnTo>
                  <a:lnTo>
                    <a:pt x="72048" y="419916"/>
                  </a:lnTo>
                  <a:lnTo>
                    <a:pt x="42011" y="383511"/>
                  </a:lnTo>
                  <a:lnTo>
                    <a:pt x="19331" y="341728"/>
                  </a:lnTo>
                  <a:lnTo>
                    <a:pt x="4997" y="295555"/>
                  </a:lnTo>
                  <a:lnTo>
                    <a:pt x="0" y="245982"/>
                  </a:lnTo>
                  <a:lnTo>
                    <a:pt x="4997" y="196408"/>
                  </a:lnTo>
                  <a:lnTo>
                    <a:pt x="19331" y="150235"/>
                  </a:lnTo>
                  <a:lnTo>
                    <a:pt x="42011" y="108452"/>
                  </a:lnTo>
                  <a:lnTo>
                    <a:pt x="72048" y="72047"/>
                  </a:lnTo>
                  <a:lnTo>
                    <a:pt x="108454" y="42010"/>
                  </a:lnTo>
                  <a:lnTo>
                    <a:pt x="150240" y="19330"/>
                  </a:lnTo>
                  <a:lnTo>
                    <a:pt x="196415" y="4997"/>
                  </a:lnTo>
                  <a:lnTo>
                    <a:pt x="245992" y="0"/>
                  </a:lnTo>
                  <a:lnTo>
                    <a:pt x="295565" y="4997"/>
                  </a:lnTo>
                  <a:lnTo>
                    <a:pt x="341738" y="19330"/>
                  </a:lnTo>
                  <a:lnTo>
                    <a:pt x="383522" y="42010"/>
                  </a:lnTo>
                  <a:lnTo>
                    <a:pt x="419927" y="72047"/>
                  </a:lnTo>
                  <a:lnTo>
                    <a:pt x="449963" y="108452"/>
                  </a:lnTo>
                  <a:lnTo>
                    <a:pt x="472643" y="150235"/>
                  </a:lnTo>
                  <a:lnTo>
                    <a:pt x="486976" y="196408"/>
                  </a:lnTo>
                  <a:lnTo>
                    <a:pt x="491974" y="245982"/>
                  </a:lnTo>
                  <a:close/>
                </a:path>
              </a:pathLst>
            </a:custGeom>
            <a:ln w="125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17839749" y="5629616"/>
            <a:ext cx="255270" cy="119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spc="5" dirty="0">
                <a:solidFill>
                  <a:srgbClr val="FFFFFF"/>
                </a:solidFill>
                <a:latin typeface="Arial MT"/>
                <a:cs typeface="Arial MT"/>
              </a:rPr>
              <a:t>MENÚ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7074424" y="3961971"/>
            <a:ext cx="40640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b="1" spc="5" dirty="0">
                <a:latin typeface="Arial"/>
                <a:cs typeface="Arial"/>
              </a:rPr>
              <a:t>NUEVO!</a:t>
            </a:r>
            <a:endParaRPr sz="7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7074424" y="5891321"/>
            <a:ext cx="70612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b="1" spc="5" dirty="0">
                <a:latin typeface="Arial"/>
                <a:cs typeface="Arial"/>
              </a:rPr>
              <a:t>COMBINADOS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17070727" y="3428886"/>
            <a:ext cx="1927225" cy="1677670"/>
            <a:chOff x="17070727" y="3428886"/>
            <a:chExt cx="1927225" cy="1677670"/>
          </a:xfrm>
        </p:grpSpPr>
        <p:pic>
          <p:nvPicPr>
            <p:cNvPr id="102" name="object 1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66835" y="3428886"/>
              <a:ext cx="231061" cy="23106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70727" y="4177244"/>
              <a:ext cx="911061" cy="929008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7965034" y="4177244"/>
              <a:ext cx="894715" cy="929005"/>
            </a:xfrm>
            <a:custGeom>
              <a:avLst/>
              <a:gdLst/>
              <a:ahLst/>
              <a:cxnLst/>
              <a:rect l="l" t="t" r="r" b="b"/>
              <a:pathLst>
                <a:path w="894715" h="929004">
                  <a:moveTo>
                    <a:pt x="894307" y="0"/>
                  </a:moveTo>
                  <a:lnTo>
                    <a:pt x="0" y="0"/>
                  </a:lnTo>
                  <a:lnTo>
                    <a:pt x="0" y="929008"/>
                  </a:lnTo>
                  <a:lnTo>
                    <a:pt x="894307" y="929008"/>
                  </a:lnTo>
                  <a:lnTo>
                    <a:pt x="894307" y="0"/>
                  </a:lnTo>
                  <a:close/>
                </a:path>
              </a:pathLst>
            </a:custGeom>
            <a:solidFill>
              <a:srgbClr val="7B0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707238" y="4883889"/>
              <a:ext cx="1152525" cy="186690"/>
            </a:xfrm>
            <a:custGeom>
              <a:avLst/>
              <a:gdLst/>
              <a:ahLst/>
              <a:cxnLst/>
              <a:rect l="l" t="t" r="r" b="b"/>
              <a:pathLst>
                <a:path w="1152525" h="186689">
                  <a:moveTo>
                    <a:pt x="1152101" y="0"/>
                  </a:moveTo>
                  <a:lnTo>
                    <a:pt x="47495" y="0"/>
                  </a:lnTo>
                  <a:lnTo>
                    <a:pt x="29009" y="3732"/>
                  </a:lnTo>
                  <a:lnTo>
                    <a:pt x="13911" y="13911"/>
                  </a:lnTo>
                  <a:lnTo>
                    <a:pt x="3732" y="29009"/>
                  </a:lnTo>
                  <a:lnTo>
                    <a:pt x="0" y="47495"/>
                  </a:lnTo>
                  <a:lnTo>
                    <a:pt x="0" y="138728"/>
                  </a:lnTo>
                  <a:lnTo>
                    <a:pt x="3732" y="157215"/>
                  </a:lnTo>
                  <a:lnTo>
                    <a:pt x="13911" y="172312"/>
                  </a:lnTo>
                  <a:lnTo>
                    <a:pt x="29009" y="182491"/>
                  </a:lnTo>
                  <a:lnTo>
                    <a:pt x="47495" y="186224"/>
                  </a:lnTo>
                  <a:lnTo>
                    <a:pt x="1152101" y="186224"/>
                  </a:lnTo>
                  <a:lnTo>
                    <a:pt x="1152101" y="0"/>
                  </a:lnTo>
                  <a:close/>
                </a:path>
              </a:pathLst>
            </a:custGeom>
            <a:solidFill>
              <a:srgbClr val="F111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18020210" y="4226044"/>
            <a:ext cx="74485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9079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FFFFFF"/>
                </a:solidFill>
                <a:latin typeface="Arial"/>
                <a:cs typeface="Arial"/>
              </a:rPr>
              <a:t>Torta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Laminas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9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Chocolate</a:t>
            </a:r>
            <a:endParaRPr sz="9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7790157" y="4913044"/>
            <a:ext cx="98551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FFFFF"/>
                </a:solidFill>
                <a:latin typeface="Arial MT"/>
                <a:cs typeface="Arial MT"/>
              </a:rPr>
              <a:t>Recomendación</a:t>
            </a:r>
            <a:r>
              <a:rPr sz="5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 MT"/>
                <a:cs typeface="Arial MT"/>
              </a:rPr>
              <a:t>Wing</a:t>
            </a:r>
            <a:r>
              <a:rPr sz="5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 MT"/>
                <a:cs typeface="Arial MT"/>
              </a:rPr>
              <a:t>Factory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7059915" y="5120433"/>
            <a:ext cx="1318895" cy="412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spc="-5" dirty="0">
                <a:latin typeface="Arial"/>
                <a:cs typeface="Arial"/>
              </a:rPr>
              <a:t>Torta</a:t>
            </a:r>
            <a:r>
              <a:rPr sz="500" b="1" spc="-10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Laminas</a:t>
            </a:r>
            <a:r>
              <a:rPr sz="500" b="1" spc="-10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de</a:t>
            </a:r>
            <a:r>
              <a:rPr sz="500" b="1" spc="-10" dirty="0">
                <a:latin typeface="Arial"/>
                <a:cs typeface="Arial"/>
              </a:rPr>
              <a:t> </a:t>
            </a:r>
            <a:r>
              <a:rPr sz="500" b="1" spc="-5" dirty="0">
                <a:latin typeface="Arial"/>
                <a:cs typeface="Arial"/>
              </a:rPr>
              <a:t>chocolate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500" spc="-5" dirty="0">
                <a:latin typeface="Arial MT"/>
                <a:cs typeface="Arial MT"/>
              </a:rPr>
              <a:t>Creamos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para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dirty="0">
                <a:latin typeface="Arial MT"/>
                <a:cs typeface="Arial MT"/>
              </a:rPr>
              <a:t>ti </a:t>
            </a:r>
            <a:r>
              <a:rPr sz="500" spc="-5" dirty="0">
                <a:latin typeface="Arial MT"/>
                <a:cs typeface="Arial MT"/>
              </a:rPr>
              <a:t>el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postre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dirty="0">
                <a:latin typeface="Arial MT"/>
                <a:cs typeface="Arial MT"/>
              </a:rPr>
              <a:t>fusión de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dirty="0">
                <a:latin typeface="Arial MT"/>
                <a:cs typeface="Arial MT"/>
              </a:rPr>
              <a:t>chocolate </a:t>
            </a:r>
            <a:r>
              <a:rPr sz="500" spc="-125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blanco</a:t>
            </a:r>
            <a:r>
              <a:rPr sz="500" dirty="0">
                <a:latin typeface="Arial MT"/>
                <a:cs typeface="Arial MT"/>
              </a:rPr>
              <a:t> y semi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amargo...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ahora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dirty="0">
                <a:latin typeface="Arial MT"/>
                <a:cs typeface="Arial MT"/>
              </a:rPr>
              <a:t>solo te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queda 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probarlo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3916460" y="6345335"/>
            <a:ext cx="1878964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latin typeface="Objective" pitchFamily="2" charset="77"/>
                <a:cs typeface="Tahoma"/>
              </a:rPr>
              <a:t>Banner Carta</a:t>
            </a:r>
            <a:endParaRPr sz="2050" dirty="0">
              <a:latin typeface="Objective" pitchFamily="2" charset="77"/>
              <a:cs typeface="Tahom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6912181" y="6345335"/>
            <a:ext cx="2108835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latin typeface="Objective" pitchFamily="2" charset="77"/>
                <a:cs typeface="Tahoma"/>
              </a:rPr>
              <a:t>Banner Grande</a:t>
            </a:r>
            <a:endParaRPr sz="2050" dirty="0">
              <a:latin typeface="Objective" pitchFamily="2" charset="77"/>
              <a:cs typeface="Tahoma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D3916E28-FF8F-61B3-5E4D-9FE234E5ADD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">
            <a:extLst>
              <a:ext uri="{FF2B5EF4-FFF2-40B4-BE49-F238E27FC236}">
                <a16:creationId xmlns:a16="http://schemas.microsoft.com/office/drawing/2014/main" id="{8ECA149C-1AF5-D133-5E9A-60012AC549DD}"/>
              </a:ext>
            </a:extLst>
          </p:cNvPr>
          <p:cNvSpPr/>
          <p:nvPr/>
        </p:nvSpPr>
        <p:spPr>
          <a:xfrm>
            <a:off x="2886201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D583F9B1-B30D-8BD3-7793-5D395BE51806}"/>
              </a:ext>
            </a:extLst>
          </p:cNvPr>
          <p:cNvSpPr/>
          <p:nvPr/>
        </p:nvSpPr>
        <p:spPr>
          <a:xfrm>
            <a:off x="0" y="3639102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4"/>
                </a:lnTo>
                <a:lnTo>
                  <a:pt x="373" y="2662359"/>
                </a:lnTo>
                <a:lnTo>
                  <a:pt x="19800" y="2706561"/>
                </a:lnTo>
                <a:lnTo>
                  <a:pt x="38364" y="2751299"/>
                </a:lnTo>
                <a:lnTo>
                  <a:pt x="56066" y="2796571"/>
                </a:lnTo>
                <a:lnTo>
                  <a:pt x="72904" y="2842379"/>
                </a:lnTo>
                <a:lnTo>
                  <a:pt x="88879" y="2888721"/>
                </a:lnTo>
                <a:lnTo>
                  <a:pt x="103991" y="2935599"/>
                </a:lnTo>
                <a:lnTo>
                  <a:pt x="118240" y="2983011"/>
                </a:lnTo>
                <a:lnTo>
                  <a:pt x="131626" y="3030959"/>
                </a:lnTo>
                <a:lnTo>
                  <a:pt x="144148" y="3079442"/>
                </a:lnTo>
                <a:lnTo>
                  <a:pt x="155807" y="3128460"/>
                </a:lnTo>
                <a:lnTo>
                  <a:pt x="166603" y="3178012"/>
                </a:lnTo>
                <a:lnTo>
                  <a:pt x="176536" y="3228100"/>
                </a:lnTo>
                <a:lnTo>
                  <a:pt x="185605" y="3278723"/>
                </a:lnTo>
                <a:lnTo>
                  <a:pt x="193810" y="3329881"/>
                </a:lnTo>
                <a:lnTo>
                  <a:pt x="201152" y="3381574"/>
                </a:lnTo>
                <a:lnTo>
                  <a:pt x="207631" y="3433802"/>
                </a:lnTo>
                <a:lnTo>
                  <a:pt x="213246" y="3486565"/>
                </a:lnTo>
                <a:lnTo>
                  <a:pt x="217997" y="3539863"/>
                </a:lnTo>
                <a:lnTo>
                  <a:pt x="221884" y="3593696"/>
                </a:lnTo>
                <a:lnTo>
                  <a:pt x="224908" y="3648064"/>
                </a:lnTo>
                <a:lnTo>
                  <a:pt x="227068" y="3702968"/>
                </a:lnTo>
                <a:lnTo>
                  <a:pt x="228364" y="3758406"/>
                </a:lnTo>
                <a:lnTo>
                  <a:pt x="228796" y="3814379"/>
                </a:lnTo>
                <a:lnTo>
                  <a:pt x="228364" y="3870371"/>
                </a:lnTo>
                <a:lnTo>
                  <a:pt x="227068" y="3925827"/>
                </a:lnTo>
                <a:lnTo>
                  <a:pt x="224908" y="3980749"/>
                </a:lnTo>
                <a:lnTo>
                  <a:pt x="221884" y="4035135"/>
                </a:lnTo>
                <a:lnTo>
                  <a:pt x="217997" y="4088986"/>
                </a:lnTo>
                <a:lnTo>
                  <a:pt x="213246" y="4142302"/>
                </a:lnTo>
                <a:lnTo>
                  <a:pt x="207631" y="4195083"/>
                </a:lnTo>
                <a:lnTo>
                  <a:pt x="201152" y="4247328"/>
                </a:lnTo>
                <a:lnTo>
                  <a:pt x="193810" y="4299038"/>
                </a:lnTo>
                <a:lnTo>
                  <a:pt x="185605" y="4350212"/>
                </a:lnTo>
                <a:lnTo>
                  <a:pt x="176536" y="4400851"/>
                </a:lnTo>
                <a:lnTo>
                  <a:pt x="166603" y="4450954"/>
                </a:lnTo>
                <a:lnTo>
                  <a:pt x="155807" y="4500522"/>
                </a:lnTo>
                <a:lnTo>
                  <a:pt x="144148" y="4549554"/>
                </a:lnTo>
                <a:lnTo>
                  <a:pt x="131626" y="4598050"/>
                </a:lnTo>
                <a:lnTo>
                  <a:pt x="118240" y="4646010"/>
                </a:lnTo>
                <a:lnTo>
                  <a:pt x="103991" y="4693435"/>
                </a:lnTo>
                <a:lnTo>
                  <a:pt x="88879" y="4740324"/>
                </a:lnTo>
                <a:lnTo>
                  <a:pt x="72904" y="4786677"/>
                </a:lnTo>
                <a:lnTo>
                  <a:pt x="56066" y="4832494"/>
                </a:lnTo>
                <a:lnTo>
                  <a:pt x="38364" y="4877775"/>
                </a:lnTo>
                <a:lnTo>
                  <a:pt x="19800" y="4922520"/>
                </a:lnTo>
                <a:lnTo>
                  <a:pt x="373" y="4966728"/>
                </a:lnTo>
                <a:lnTo>
                  <a:pt x="0" y="4967533"/>
                </a:lnTo>
                <a:lnTo>
                  <a:pt x="0" y="7629001"/>
                </a:lnTo>
                <a:lnTo>
                  <a:pt x="70123" y="7592333"/>
                </a:lnTo>
                <a:lnTo>
                  <a:pt x="115150" y="7567880"/>
                </a:lnTo>
                <a:lnTo>
                  <a:pt x="159765" y="7542969"/>
                </a:lnTo>
                <a:lnTo>
                  <a:pt x="203970" y="7517600"/>
                </a:lnTo>
                <a:lnTo>
                  <a:pt x="247762" y="7491772"/>
                </a:lnTo>
                <a:lnTo>
                  <a:pt x="291144" y="7465487"/>
                </a:lnTo>
                <a:lnTo>
                  <a:pt x="334114" y="7438743"/>
                </a:lnTo>
                <a:lnTo>
                  <a:pt x="376673" y="7411542"/>
                </a:lnTo>
                <a:lnTo>
                  <a:pt x="418820" y="7383882"/>
                </a:lnTo>
                <a:lnTo>
                  <a:pt x="460556" y="7355764"/>
                </a:lnTo>
                <a:lnTo>
                  <a:pt x="501880" y="7327188"/>
                </a:lnTo>
                <a:lnTo>
                  <a:pt x="542792" y="7298154"/>
                </a:lnTo>
                <a:lnTo>
                  <a:pt x="583293" y="7268662"/>
                </a:lnTo>
                <a:lnTo>
                  <a:pt x="623382" y="7238711"/>
                </a:lnTo>
                <a:lnTo>
                  <a:pt x="663059" y="7208303"/>
                </a:lnTo>
                <a:lnTo>
                  <a:pt x="702325" y="7177436"/>
                </a:lnTo>
                <a:lnTo>
                  <a:pt x="741179" y="7146112"/>
                </a:lnTo>
                <a:lnTo>
                  <a:pt x="779620" y="7114329"/>
                </a:lnTo>
                <a:lnTo>
                  <a:pt x="817650" y="7082088"/>
                </a:lnTo>
                <a:lnTo>
                  <a:pt x="855268" y="7049389"/>
                </a:lnTo>
                <a:lnTo>
                  <a:pt x="892474" y="7016232"/>
                </a:lnTo>
                <a:lnTo>
                  <a:pt x="929268" y="6982617"/>
                </a:lnTo>
                <a:lnTo>
                  <a:pt x="965650" y="6948544"/>
                </a:lnTo>
                <a:lnTo>
                  <a:pt x="1001620" y="6914012"/>
                </a:lnTo>
                <a:lnTo>
                  <a:pt x="1037119" y="6879067"/>
                </a:lnTo>
                <a:lnTo>
                  <a:pt x="1072131" y="6843708"/>
                </a:lnTo>
                <a:lnTo>
                  <a:pt x="1106656" y="6807936"/>
                </a:lnTo>
                <a:lnTo>
                  <a:pt x="1140695" y="6771751"/>
                </a:lnTo>
                <a:lnTo>
                  <a:pt x="1174247" y="6735153"/>
                </a:lnTo>
                <a:lnTo>
                  <a:pt x="1207312" y="6698141"/>
                </a:lnTo>
                <a:lnTo>
                  <a:pt x="1239889" y="6660717"/>
                </a:lnTo>
                <a:lnTo>
                  <a:pt x="1271980" y="6622879"/>
                </a:lnTo>
                <a:lnTo>
                  <a:pt x="1303584" y="6584629"/>
                </a:lnTo>
                <a:lnTo>
                  <a:pt x="1334700" y="6545966"/>
                </a:lnTo>
                <a:lnTo>
                  <a:pt x="1365330" y="6506891"/>
                </a:lnTo>
                <a:lnTo>
                  <a:pt x="1395471" y="6467403"/>
                </a:lnTo>
                <a:lnTo>
                  <a:pt x="1425126" y="6427502"/>
                </a:lnTo>
                <a:lnTo>
                  <a:pt x="1454292" y="6387189"/>
                </a:lnTo>
                <a:lnTo>
                  <a:pt x="1482971" y="6346463"/>
                </a:lnTo>
                <a:lnTo>
                  <a:pt x="1511163" y="6305326"/>
                </a:lnTo>
                <a:lnTo>
                  <a:pt x="1538866" y="6263776"/>
                </a:lnTo>
                <a:lnTo>
                  <a:pt x="1566082" y="6221814"/>
                </a:lnTo>
                <a:lnTo>
                  <a:pt x="1592810" y="6179440"/>
                </a:lnTo>
                <a:lnTo>
                  <a:pt x="1619050" y="6136654"/>
                </a:lnTo>
                <a:lnTo>
                  <a:pt x="1644801" y="6093456"/>
                </a:lnTo>
                <a:lnTo>
                  <a:pt x="1670065" y="6049846"/>
                </a:lnTo>
                <a:lnTo>
                  <a:pt x="1694840" y="6005825"/>
                </a:lnTo>
                <a:lnTo>
                  <a:pt x="1719126" y="5961392"/>
                </a:lnTo>
                <a:lnTo>
                  <a:pt x="1742925" y="5916548"/>
                </a:lnTo>
                <a:lnTo>
                  <a:pt x="1766235" y="5871292"/>
                </a:lnTo>
                <a:lnTo>
                  <a:pt x="1789056" y="5825624"/>
                </a:lnTo>
                <a:lnTo>
                  <a:pt x="1811388" y="5779546"/>
                </a:lnTo>
                <a:lnTo>
                  <a:pt x="1833232" y="5733056"/>
                </a:lnTo>
                <a:lnTo>
                  <a:pt x="1854587" y="5686155"/>
                </a:lnTo>
                <a:lnTo>
                  <a:pt x="1875453" y="5638843"/>
                </a:lnTo>
                <a:lnTo>
                  <a:pt x="1895830" y="5591120"/>
                </a:lnTo>
                <a:lnTo>
                  <a:pt x="1915718" y="5542986"/>
                </a:lnTo>
                <a:lnTo>
                  <a:pt x="1933974" y="5497281"/>
                </a:lnTo>
                <a:lnTo>
                  <a:pt x="1951700" y="5451360"/>
                </a:lnTo>
                <a:lnTo>
                  <a:pt x="1968897" y="5405225"/>
                </a:lnTo>
                <a:lnTo>
                  <a:pt x="1985564" y="5358873"/>
                </a:lnTo>
                <a:lnTo>
                  <a:pt x="2001701" y="5312307"/>
                </a:lnTo>
                <a:lnTo>
                  <a:pt x="2017309" y="5265524"/>
                </a:lnTo>
                <a:lnTo>
                  <a:pt x="2032387" y="5218526"/>
                </a:lnTo>
                <a:lnTo>
                  <a:pt x="2046935" y="5171311"/>
                </a:lnTo>
                <a:lnTo>
                  <a:pt x="2060954" y="5123881"/>
                </a:lnTo>
                <a:lnTo>
                  <a:pt x="2074444" y="5076234"/>
                </a:lnTo>
                <a:lnTo>
                  <a:pt x="2087404" y="5028371"/>
                </a:lnTo>
                <a:lnTo>
                  <a:pt x="2099835" y="4980291"/>
                </a:lnTo>
                <a:lnTo>
                  <a:pt x="2111736" y="4931995"/>
                </a:lnTo>
                <a:lnTo>
                  <a:pt x="2123108" y="4883482"/>
                </a:lnTo>
                <a:lnTo>
                  <a:pt x="2133951" y="4834751"/>
                </a:lnTo>
                <a:lnTo>
                  <a:pt x="2144264" y="4785804"/>
                </a:lnTo>
                <a:lnTo>
                  <a:pt x="2154048" y="4736640"/>
                </a:lnTo>
                <a:lnTo>
                  <a:pt x="2163303" y="4687258"/>
                </a:lnTo>
                <a:lnTo>
                  <a:pt x="2172029" y="4637659"/>
                </a:lnTo>
                <a:lnTo>
                  <a:pt x="2180226" y="4587842"/>
                </a:lnTo>
                <a:lnTo>
                  <a:pt x="2187894" y="4537807"/>
                </a:lnTo>
                <a:lnTo>
                  <a:pt x="2195033" y="4487554"/>
                </a:lnTo>
                <a:lnTo>
                  <a:pt x="2201642" y="4437084"/>
                </a:lnTo>
                <a:lnTo>
                  <a:pt x="2207723" y="4386395"/>
                </a:lnTo>
                <a:lnTo>
                  <a:pt x="2213275" y="4335488"/>
                </a:lnTo>
                <a:lnTo>
                  <a:pt x="2218298" y="4284362"/>
                </a:lnTo>
                <a:lnTo>
                  <a:pt x="2222792" y="4233018"/>
                </a:lnTo>
                <a:lnTo>
                  <a:pt x="2226757" y="4181455"/>
                </a:lnTo>
                <a:lnTo>
                  <a:pt x="2230193" y="4129673"/>
                </a:lnTo>
                <a:lnTo>
                  <a:pt x="2233101" y="4077672"/>
                </a:lnTo>
                <a:lnTo>
                  <a:pt x="2235479" y="4025453"/>
                </a:lnTo>
                <a:lnTo>
                  <a:pt x="2237330" y="3973013"/>
                </a:lnTo>
                <a:lnTo>
                  <a:pt x="2238651" y="3920355"/>
                </a:lnTo>
                <a:lnTo>
                  <a:pt x="2239444" y="3867477"/>
                </a:lnTo>
                <a:lnTo>
                  <a:pt x="2239708" y="3814379"/>
                </a:lnTo>
                <a:lnTo>
                  <a:pt x="2239444" y="3761321"/>
                </a:lnTo>
                <a:lnTo>
                  <a:pt x="2238651" y="3708479"/>
                </a:lnTo>
                <a:lnTo>
                  <a:pt x="2237330" y="3655853"/>
                </a:lnTo>
                <a:lnTo>
                  <a:pt x="2235479" y="3603444"/>
                </a:lnTo>
                <a:lnTo>
                  <a:pt x="2233101" y="3551250"/>
                </a:lnTo>
                <a:lnTo>
                  <a:pt x="2230193" y="3499274"/>
                </a:lnTo>
                <a:lnTo>
                  <a:pt x="2226757" y="3447513"/>
                </a:lnTo>
                <a:lnTo>
                  <a:pt x="2222792" y="3395969"/>
                </a:lnTo>
                <a:lnTo>
                  <a:pt x="2218298" y="3344640"/>
                </a:lnTo>
                <a:lnTo>
                  <a:pt x="2213275" y="3293529"/>
                </a:lnTo>
                <a:lnTo>
                  <a:pt x="2207723" y="3242633"/>
                </a:lnTo>
                <a:lnTo>
                  <a:pt x="2201642" y="3191954"/>
                </a:lnTo>
                <a:lnTo>
                  <a:pt x="2195033" y="3141491"/>
                </a:lnTo>
                <a:lnTo>
                  <a:pt x="2187894" y="3091244"/>
                </a:lnTo>
                <a:lnTo>
                  <a:pt x="2180226" y="3041213"/>
                </a:lnTo>
                <a:lnTo>
                  <a:pt x="2172029" y="2991399"/>
                </a:lnTo>
                <a:lnTo>
                  <a:pt x="2163303" y="2941801"/>
                </a:lnTo>
                <a:lnTo>
                  <a:pt x="2154048" y="2892419"/>
                </a:lnTo>
                <a:lnTo>
                  <a:pt x="2144264" y="2843254"/>
                </a:lnTo>
                <a:lnTo>
                  <a:pt x="2133951" y="2794304"/>
                </a:lnTo>
                <a:lnTo>
                  <a:pt x="2123108" y="2745571"/>
                </a:lnTo>
                <a:lnTo>
                  <a:pt x="2111736" y="2697054"/>
                </a:lnTo>
                <a:lnTo>
                  <a:pt x="2099835" y="2648754"/>
                </a:lnTo>
                <a:lnTo>
                  <a:pt x="2087404" y="2600669"/>
                </a:lnTo>
                <a:lnTo>
                  <a:pt x="2074444" y="2552801"/>
                </a:lnTo>
                <a:lnTo>
                  <a:pt x="2060954" y="2505149"/>
                </a:lnTo>
                <a:lnTo>
                  <a:pt x="2046935" y="2457714"/>
                </a:lnTo>
                <a:lnTo>
                  <a:pt x="2032387" y="2410494"/>
                </a:lnTo>
                <a:lnTo>
                  <a:pt x="2017309" y="2363491"/>
                </a:lnTo>
                <a:lnTo>
                  <a:pt x="2001701" y="2316704"/>
                </a:lnTo>
                <a:lnTo>
                  <a:pt x="1985564" y="2270133"/>
                </a:lnTo>
                <a:lnTo>
                  <a:pt x="1968897" y="2223779"/>
                </a:lnTo>
                <a:lnTo>
                  <a:pt x="1951700" y="2177641"/>
                </a:lnTo>
                <a:lnTo>
                  <a:pt x="1933974" y="2131719"/>
                </a:lnTo>
                <a:lnTo>
                  <a:pt x="1915718" y="2086013"/>
                </a:lnTo>
                <a:lnTo>
                  <a:pt x="1895830" y="2037879"/>
                </a:lnTo>
                <a:lnTo>
                  <a:pt x="1875453" y="1990156"/>
                </a:lnTo>
                <a:lnTo>
                  <a:pt x="1854587" y="1942844"/>
                </a:lnTo>
                <a:lnTo>
                  <a:pt x="1833232" y="1895943"/>
                </a:lnTo>
                <a:lnTo>
                  <a:pt x="1811388" y="1849453"/>
                </a:lnTo>
                <a:lnTo>
                  <a:pt x="1789056" y="1803374"/>
                </a:lnTo>
                <a:lnTo>
                  <a:pt x="1766235" y="1757707"/>
                </a:lnTo>
                <a:lnTo>
                  <a:pt x="1742925" y="1712451"/>
                </a:lnTo>
                <a:lnTo>
                  <a:pt x="1719126" y="1667607"/>
                </a:lnTo>
                <a:lnTo>
                  <a:pt x="1694840" y="1623174"/>
                </a:lnTo>
                <a:lnTo>
                  <a:pt x="1670065" y="1579153"/>
                </a:lnTo>
                <a:lnTo>
                  <a:pt x="1644801" y="1535543"/>
                </a:lnTo>
                <a:lnTo>
                  <a:pt x="1619050" y="1492346"/>
                </a:lnTo>
                <a:lnTo>
                  <a:pt x="1592810" y="1449560"/>
                </a:lnTo>
                <a:lnTo>
                  <a:pt x="1566082" y="1407186"/>
                </a:lnTo>
                <a:lnTo>
                  <a:pt x="1538866" y="1365224"/>
                </a:lnTo>
                <a:lnTo>
                  <a:pt x="1511163" y="1323675"/>
                </a:lnTo>
                <a:lnTo>
                  <a:pt x="1482971" y="1282537"/>
                </a:lnTo>
                <a:lnTo>
                  <a:pt x="1454292" y="1241812"/>
                </a:lnTo>
                <a:lnTo>
                  <a:pt x="1425126" y="1201499"/>
                </a:lnTo>
                <a:lnTo>
                  <a:pt x="1395471" y="1161599"/>
                </a:lnTo>
                <a:lnTo>
                  <a:pt x="1365330" y="1122111"/>
                </a:lnTo>
                <a:lnTo>
                  <a:pt x="1334700" y="1083036"/>
                </a:lnTo>
                <a:lnTo>
                  <a:pt x="1303584" y="1044374"/>
                </a:lnTo>
                <a:lnTo>
                  <a:pt x="1271980" y="1006124"/>
                </a:lnTo>
                <a:lnTo>
                  <a:pt x="1239889" y="968287"/>
                </a:lnTo>
                <a:lnTo>
                  <a:pt x="1207312" y="930863"/>
                </a:lnTo>
                <a:lnTo>
                  <a:pt x="1174247" y="893852"/>
                </a:lnTo>
                <a:lnTo>
                  <a:pt x="1140695" y="857255"/>
                </a:lnTo>
                <a:lnTo>
                  <a:pt x="1106656" y="821070"/>
                </a:lnTo>
                <a:lnTo>
                  <a:pt x="1072131" y="785299"/>
                </a:lnTo>
                <a:lnTo>
                  <a:pt x="1037119" y="749941"/>
                </a:lnTo>
                <a:lnTo>
                  <a:pt x="1001620" y="714997"/>
                </a:lnTo>
                <a:lnTo>
                  <a:pt x="965650" y="680465"/>
                </a:lnTo>
                <a:lnTo>
                  <a:pt x="929268" y="646392"/>
                </a:lnTo>
                <a:lnTo>
                  <a:pt x="892474" y="612777"/>
                </a:lnTo>
                <a:lnTo>
                  <a:pt x="855268" y="579619"/>
                </a:lnTo>
                <a:lnTo>
                  <a:pt x="817650" y="546920"/>
                </a:lnTo>
                <a:lnTo>
                  <a:pt x="779620" y="514679"/>
                </a:lnTo>
                <a:lnTo>
                  <a:pt x="741179" y="482896"/>
                </a:lnTo>
                <a:lnTo>
                  <a:pt x="702325" y="451571"/>
                </a:lnTo>
                <a:lnTo>
                  <a:pt x="663059" y="420704"/>
                </a:lnTo>
                <a:lnTo>
                  <a:pt x="623382" y="390296"/>
                </a:lnTo>
                <a:lnTo>
                  <a:pt x="583293" y="360345"/>
                </a:lnTo>
                <a:lnTo>
                  <a:pt x="542792" y="330852"/>
                </a:lnTo>
                <a:lnTo>
                  <a:pt x="501880" y="301818"/>
                </a:lnTo>
                <a:lnTo>
                  <a:pt x="460556" y="273241"/>
                </a:lnTo>
                <a:lnTo>
                  <a:pt x="418820" y="245123"/>
                </a:lnTo>
                <a:lnTo>
                  <a:pt x="376673" y="217463"/>
                </a:lnTo>
                <a:lnTo>
                  <a:pt x="334114" y="190260"/>
                </a:lnTo>
                <a:lnTo>
                  <a:pt x="291144" y="163516"/>
                </a:lnTo>
                <a:lnTo>
                  <a:pt x="247762" y="137230"/>
                </a:lnTo>
                <a:lnTo>
                  <a:pt x="203970" y="111403"/>
                </a:lnTo>
                <a:lnTo>
                  <a:pt x="159765" y="86033"/>
                </a:lnTo>
                <a:lnTo>
                  <a:pt x="115150" y="61121"/>
                </a:lnTo>
                <a:lnTo>
                  <a:pt x="70123" y="36668"/>
                </a:lnTo>
                <a:lnTo>
                  <a:pt x="24685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020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33" y="0"/>
                </a:moveTo>
                <a:lnTo>
                  <a:pt x="1019245" y="1079"/>
                </a:lnTo>
                <a:lnTo>
                  <a:pt x="967995" y="4318"/>
                </a:lnTo>
                <a:lnTo>
                  <a:pt x="917684" y="9717"/>
                </a:lnTo>
                <a:lnTo>
                  <a:pt x="868311" y="17274"/>
                </a:lnTo>
                <a:lnTo>
                  <a:pt x="819877" y="26990"/>
                </a:lnTo>
                <a:lnTo>
                  <a:pt x="772382" y="38865"/>
                </a:lnTo>
                <a:lnTo>
                  <a:pt x="725826" y="52898"/>
                </a:lnTo>
                <a:lnTo>
                  <a:pt x="680209" y="69089"/>
                </a:lnTo>
                <a:lnTo>
                  <a:pt x="635532" y="87439"/>
                </a:lnTo>
                <a:lnTo>
                  <a:pt x="591794" y="107947"/>
                </a:lnTo>
                <a:lnTo>
                  <a:pt x="548995" y="130612"/>
                </a:lnTo>
                <a:lnTo>
                  <a:pt x="507137" y="155435"/>
                </a:lnTo>
                <a:lnTo>
                  <a:pt x="466218" y="182415"/>
                </a:lnTo>
                <a:lnTo>
                  <a:pt x="426240" y="211552"/>
                </a:lnTo>
                <a:lnTo>
                  <a:pt x="387202" y="242847"/>
                </a:lnTo>
                <a:lnTo>
                  <a:pt x="349105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5" y="1880031"/>
                </a:lnTo>
                <a:lnTo>
                  <a:pt x="387202" y="1913505"/>
                </a:lnTo>
                <a:lnTo>
                  <a:pt x="426240" y="1944815"/>
                </a:lnTo>
                <a:lnTo>
                  <a:pt x="466218" y="1973963"/>
                </a:lnTo>
                <a:lnTo>
                  <a:pt x="507137" y="2000948"/>
                </a:lnTo>
                <a:lnTo>
                  <a:pt x="548995" y="2025772"/>
                </a:lnTo>
                <a:lnTo>
                  <a:pt x="591794" y="2048434"/>
                </a:lnTo>
                <a:lnTo>
                  <a:pt x="635532" y="2068935"/>
                </a:lnTo>
                <a:lnTo>
                  <a:pt x="680209" y="2087277"/>
                </a:lnTo>
                <a:lnTo>
                  <a:pt x="725826" y="2103458"/>
                </a:lnTo>
                <a:lnTo>
                  <a:pt x="772382" y="2117481"/>
                </a:lnTo>
                <a:lnTo>
                  <a:pt x="819877" y="2129344"/>
                </a:lnTo>
                <a:lnTo>
                  <a:pt x="868311" y="2139050"/>
                </a:lnTo>
                <a:lnTo>
                  <a:pt x="917684" y="2146598"/>
                </a:lnTo>
                <a:lnTo>
                  <a:pt x="967995" y="2151988"/>
                </a:lnTo>
                <a:lnTo>
                  <a:pt x="1019245" y="2155222"/>
                </a:lnTo>
                <a:lnTo>
                  <a:pt x="1071433" y="2156300"/>
                </a:lnTo>
                <a:lnTo>
                  <a:pt x="1125111" y="2155222"/>
                </a:lnTo>
                <a:lnTo>
                  <a:pt x="1177717" y="2151988"/>
                </a:lnTo>
                <a:lnTo>
                  <a:pt x="1229249" y="2146598"/>
                </a:lnTo>
                <a:lnTo>
                  <a:pt x="1279708" y="2139050"/>
                </a:lnTo>
                <a:lnTo>
                  <a:pt x="1329092" y="2129344"/>
                </a:lnTo>
                <a:lnTo>
                  <a:pt x="1377401" y="2117481"/>
                </a:lnTo>
                <a:lnTo>
                  <a:pt x="1424635" y="2103458"/>
                </a:lnTo>
                <a:lnTo>
                  <a:pt x="1470792" y="2087277"/>
                </a:lnTo>
                <a:lnTo>
                  <a:pt x="1515873" y="2068935"/>
                </a:lnTo>
                <a:lnTo>
                  <a:pt x="1559877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7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7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7" y="107947"/>
                </a:lnTo>
                <a:lnTo>
                  <a:pt x="1515873" y="87439"/>
                </a:lnTo>
                <a:lnTo>
                  <a:pt x="1470792" y="69089"/>
                </a:lnTo>
                <a:lnTo>
                  <a:pt x="1424635" y="52898"/>
                </a:lnTo>
                <a:lnTo>
                  <a:pt x="1377401" y="38865"/>
                </a:lnTo>
                <a:lnTo>
                  <a:pt x="1329092" y="26990"/>
                </a:lnTo>
                <a:lnTo>
                  <a:pt x="1279708" y="17274"/>
                </a:lnTo>
                <a:lnTo>
                  <a:pt x="1229249" y="9717"/>
                </a:lnTo>
                <a:lnTo>
                  <a:pt x="1177717" y="4318"/>
                </a:lnTo>
                <a:lnTo>
                  <a:pt x="1125111" y="1079"/>
                </a:lnTo>
                <a:lnTo>
                  <a:pt x="107143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383567" y="3492921"/>
            <a:ext cx="8715375" cy="7816215"/>
            <a:chOff x="11383567" y="3492921"/>
            <a:chExt cx="8715375" cy="7816215"/>
          </a:xfrm>
        </p:grpSpPr>
        <p:sp>
          <p:nvSpPr>
            <p:cNvPr id="5" name="object 5"/>
            <p:cNvSpPr/>
            <p:nvPr/>
          </p:nvSpPr>
          <p:spPr>
            <a:xfrm>
              <a:off x="1291420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2" y="5499100"/>
                  </a:lnTo>
                  <a:lnTo>
                    <a:pt x="3082417" y="5499100"/>
                  </a:lnTo>
                  <a:lnTo>
                    <a:pt x="2938334" y="5461000"/>
                  </a:lnTo>
                  <a:lnTo>
                    <a:pt x="2891684" y="5435600"/>
                  </a:lnTo>
                  <a:lnTo>
                    <a:pt x="2800451" y="5410200"/>
                  </a:lnTo>
                  <a:lnTo>
                    <a:pt x="2755868" y="5384800"/>
                  </a:lnTo>
                  <a:lnTo>
                    <a:pt x="2711974" y="5372100"/>
                  </a:lnTo>
                  <a:lnTo>
                    <a:pt x="2668770" y="5346700"/>
                  </a:lnTo>
                  <a:lnTo>
                    <a:pt x="2626256" y="5334000"/>
                  </a:lnTo>
                  <a:lnTo>
                    <a:pt x="2584431" y="5308600"/>
                  </a:lnTo>
                  <a:lnTo>
                    <a:pt x="2543295" y="5283200"/>
                  </a:lnTo>
                  <a:lnTo>
                    <a:pt x="2502850" y="5257800"/>
                  </a:lnTo>
                  <a:lnTo>
                    <a:pt x="2463094" y="5232400"/>
                  </a:lnTo>
                  <a:lnTo>
                    <a:pt x="2424029" y="5207000"/>
                  </a:lnTo>
                  <a:lnTo>
                    <a:pt x="2385654" y="5181600"/>
                  </a:lnTo>
                  <a:lnTo>
                    <a:pt x="2347969" y="5143500"/>
                  </a:lnTo>
                  <a:lnTo>
                    <a:pt x="2310974" y="5118100"/>
                  </a:lnTo>
                  <a:lnTo>
                    <a:pt x="2274670" y="5092700"/>
                  </a:lnTo>
                  <a:lnTo>
                    <a:pt x="2239057" y="5054600"/>
                  </a:lnTo>
                  <a:lnTo>
                    <a:pt x="2204134" y="5016500"/>
                  </a:lnTo>
                  <a:lnTo>
                    <a:pt x="2169902" y="4991100"/>
                  </a:lnTo>
                  <a:lnTo>
                    <a:pt x="2136517" y="4953000"/>
                  </a:lnTo>
                  <a:lnTo>
                    <a:pt x="2104192" y="4914900"/>
                  </a:lnTo>
                  <a:lnTo>
                    <a:pt x="2072929" y="4876800"/>
                  </a:lnTo>
                  <a:lnTo>
                    <a:pt x="2042726" y="4838700"/>
                  </a:lnTo>
                  <a:lnTo>
                    <a:pt x="2013584" y="4800600"/>
                  </a:lnTo>
                  <a:lnTo>
                    <a:pt x="1985503" y="4762500"/>
                  </a:lnTo>
                  <a:lnTo>
                    <a:pt x="1958482" y="4724400"/>
                  </a:lnTo>
                  <a:lnTo>
                    <a:pt x="1932522" y="4686300"/>
                  </a:lnTo>
                  <a:lnTo>
                    <a:pt x="1907622" y="4648200"/>
                  </a:lnTo>
                  <a:lnTo>
                    <a:pt x="1883783" y="4597400"/>
                  </a:lnTo>
                  <a:lnTo>
                    <a:pt x="1861004" y="4559300"/>
                  </a:lnTo>
                  <a:lnTo>
                    <a:pt x="1839285" y="4521200"/>
                  </a:lnTo>
                  <a:lnTo>
                    <a:pt x="1818627" y="4470400"/>
                  </a:lnTo>
                  <a:lnTo>
                    <a:pt x="1799028" y="4432300"/>
                  </a:lnTo>
                  <a:lnTo>
                    <a:pt x="1780490" y="4381500"/>
                  </a:lnTo>
                  <a:lnTo>
                    <a:pt x="1763011" y="4343400"/>
                  </a:lnTo>
                  <a:lnTo>
                    <a:pt x="1746593" y="4292600"/>
                  </a:lnTo>
                  <a:lnTo>
                    <a:pt x="1731234" y="4254500"/>
                  </a:lnTo>
                  <a:lnTo>
                    <a:pt x="1716935" y="4203700"/>
                  </a:lnTo>
                  <a:lnTo>
                    <a:pt x="1703695" y="4152900"/>
                  </a:lnTo>
                  <a:lnTo>
                    <a:pt x="1691515" y="4102100"/>
                  </a:lnTo>
                  <a:lnTo>
                    <a:pt x="1680395" y="4051300"/>
                  </a:lnTo>
                  <a:lnTo>
                    <a:pt x="1670334" y="4000500"/>
                  </a:lnTo>
                  <a:lnTo>
                    <a:pt x="1661332" y="3949700"/>
                  </a:lnTo>
                  <a:lnTo>
                    <a:pt x="1653390" y="3898900"/>
                  </a:lnTo>
                  <a:lnTo>
                    <a:pt x="1646507" y="3848100"/>
                  </a:lnTo>
                  <a:lnTo>
                    <a:pt x="1640683" y="3797300"/>
                  </a:lnTo>
                  <a:lnTo>
                    <a:pt x="1635918" y="3746500"/>
                  </a:lnTo>
                  <a:lnTo>
                    <a:pt x="1632212" y="3695700"/>
                  </a:lnTo>
                  <a:lnTo>
                    <a:pt x="1629565" y="3644900"/>
                  </a:lnTo>
                  <a:lnTo>
                    <a:pt x="1627977" y="3581400"/>
                  </a:lnTo>
                  <a:lnTo>
                    <a:pt x="1627447" y="3530600"/>
                  </a:lnTo>
                  <a:lnTo>
                    <a:pt x="1627977" y="3467100"/>
                  </a:lnTo>
                  <a:lnTo>
                    <a:pt x="1629565" y="3416300"/>
                  </a:lnTo>
                  <a:lnTo>
                    <a:pt x="1632212" y="3365500"/>
                  </a:lnTo>
                  <a:lnTo>
                    <a:pt x="1635918" y="3314700"/>
                  </a:lnTo>
                  <a:lnTo>
                    <a:pt x="1640683" y="3251200"/>
                  </a:lnTo>
                  <a:lnTo>
                    <a:pt x="1646507" y="3200400"/>
                  </a:lnTo>
                  <a:lnTo>
                    <a:pt x="1653390" y="3149600"/>
                  </a:lnTo>
                  <a:lnTo>
                    <a:pt x="1661332" y="3098800"/>
                  </a:lnTo>
                  <a:lnTo>
                    <a:pt x="1670334" y="3048000"/>
                  </a:lnTo>
                  <a:lnTo>
                    <a:pt x="1680395" y="2997200"/>
                  </a:lnTo>
                  <a:lnTo>
                    <a:pt x="1691515" y="2946400"/>
                  </a:lnTo>
                  <a:lnTo>
                    <a:pt x="1703695" y="2908300"/>
                  </a:lnTo>
                  <a:lnTo>
                    <a:pt x="1716935" y="2857500"/>
                  </a:lnTo>
                  <a:lnTo>
                    <a:pt x="1731234" y="2806700"/>
                  </a:lnTo>
                  <a:lnTo>
                    <a:pt x="1746593" y="2768600"/>
                  </a:lnTo>
                  <a:lnTo>
                    <a:pt x="1763011" y="2717800"/>
                  </a:lnTo>
                  <a:lnTo>
                    <a:pt x="1780490" y="2667000"/>
                  </a:lnTo>
                  <a:lnTo>
                    <a:pt x="1799028" y="2628900"/>
                  </a:lnTo>
                  <a:lnTo>
                    <a:pt x="1818627" y="2578100"/>
                  </a:lnTo>
                  <a:lnTo>
                    <a:pt x="1839285" y="2540000"/>
                  </a:lnTo>
                  <a:lnTo>
                    <a:pt x="1861004" y="2501900"/>
                  </a:lnTo>
                  <a:lnTo>
                    <a:pt x="1883783" y="2451100"/>
                  </a:lnTo>
                  <a:lnTo>
                    <a:pt x="1907622" y="2413000"/>
                  </a:lnTo>
                  <a:lnTo>
                    <a:pt x="1932522" y="2374900"/>
                  </a:lnTo>
                  <a:lnTo>
                    <a:pt x="1958482" y="2336800"/>
                  </a:lnTo>
                  <a:lnTo>
                    <a:pt x="1985503" y="2298700"/>
                  </a:lnTo>
                  <a:lnTo>
                    <a:pt x="2013584" y="2260600"/>
                  </a:lnTo>
                  <a:lnTo>
                    <a:pt x="2042726" y="2222500"/>
                  </a:lnTo>
                  <a:lnTo>
                    <a:pt x="2072929" y="2184400"/>
                  </a:lnTo>
                  <a:lnTo>
                    <a:pt x="2104192" y="2146300"/>
                  </a:lnTo>
                  <a:lnTo>
                    <a:pt x="2136517" y="2108200"/>
                  </a:lnTo>
                  <a:lnTo>
                    <a:pt x="2169902" y="2070100"/>
                  </a:lnTo>
                  <a:lnTo>
                    <a:pt x="2204134" y="2032000"/>
                  </a:lnTo>
                  <a:lnTo>
                    <a:pt x="2239057" y="2006600"/>
                  </a:lnTo>
                  <a:lnTo>
                    <a:pt x="2274670" y="1968500"/>
                  </a:lnTo>
                  <a:lnTo>
                    <a:pt x="2310974" y="1943100"/>
                  </a:lnTo>
                  <a:lnTo>
                    <a:pt x="2347969" y="1905000"/>
                  </a:lnTo>
                  <a:lnTo>
                    <a:pt x="2385654" y="1879600"/>
                  </a:lnTo>
                  <a:lnTo>
                    <a:pt x="2424029" y="1854200"/>
                  </a:lnTo>
                  <a:lnTo>
                    <a:pt x="2463094" y="1828800"/>
                  </a:lnTo>
                  <a:lnTo>
                    <a:pt x="2502850" y="1803400"/>
                  </a:lnTo>
                  <a:lnTo>
                    <a:pt x="2543295" y="1778000"/>
                  </a:lnTo>
                  <a:lnTo>
                    <a:pt x="2584431" y="1752600"/>
                  </a:lnTo>
                  <a:lnTo>
                    <a:pt x="2668770" y="1701800"/>
                  </a:lnTo>
                  <a:lnTo>
                    <a:pt x="2711974" y="1689100"/>
                  </a:lnTo>
                  <a:lnTo>
                    <a:pt x="2755868" y="1663700"/>
                  </a:lnTo>
                  <a:lnTo>
                    <a:pt x="2800451" y="1651000"/>
                  </a:lnTo>
                  <a:lnTo>
                    <a:pt x="2845723" y="1625600"/>
                  </a:lnTo>
                  <a:lnTo>
                    <a:pt x="3082417" y="1562100"/>
                  </a:lnTo>
                  <a:lnTo>
                    <a:pt x="3131822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2" y="2108200"/>
                  </a:lnTo>
                  <a:lnTo>
                    <a:pt x="5103037" y="2146300"/>
                  </a:lnTo>
                  <a:lnTo>
                    <a:pt x="5133896" y="2184400"/>
                  </a:lnTo>
                  <a:lnTo>
                    <a:pt x="5163710" y="2222500"/>
                  </a:lnTo>
                  <a:lnTo>
                    <a:pt x="5192479" y="2260600"/>
                  </a:lnTo>
                  <a:lnTo>
                    <a:pt x="5220201" y="2298700"/>
                  </a:lnTo>
                  <a:lnTo>
                    <a:pt x="5246879" y="2336800"/>
                  </a:lnTo>
                  <a:lnTo>
                    <a:pt x="5272510" y="2374900"/>
                  </a:lnTo>
                  <a:lnTo>
                    <a:pt x="5297096" y="2413000"/>
                  </a:lnTo>
                  <a:lnTo>
                    <a:pt x="5320636" y="2451100"/>
                  </a:lnTo>
                  <a:lnTo>
                    <a:pt x="5343131" y="2501900"/>
                  </a:lnTo>
                  <a:lnTo>
                    <a:pt x="5364579" y="2540000"/>
                  </a:lnTo>
                  <a:lnTo>
                    <a:pt x="5384982" y="2578100"/>
                  </a:lnTo>
                  <a:lnTo>
                    <a:pt x="5404338" y="2628900"/>
                  </a:lnTo>
                  <a:lnTo>
                    <a:pt x="5422649" y="2667000"/>
                  </a:lnTo>
                  <a:lnTo>
                    <a:pt x="5439914" y="2717800"/>
                  </a:lnTo>
                  <a:lnTo>
                    <a:pt x="5456132" y="2768600"/>
                  </a:lnTo>
                  <a:lnTo>
                    <a:pt x="5471305" y="2806700"/>
                  </a:lnTo>
                  <a:lnTo>
                    <a:pt x="5485432" y="2857500"/>
                  </a:lnTo>
                  <a:lnTo>
                    <a:pt x="5498512" y="2908300"/>
                  </a:lnTo>
                  <a:lnTo>
                    <a:pt x="5510546" y="2946400"/>
                  </a:lnTo>
                  <a:lnTo>
                    <a:pt x="5521534" y="2997200"/>
                  </a:lnTo>
                  <a:lnTo>
                    <a:pt x="5531476" y="3048000"/>
                  </a:lnTo>
                  <a:lnTo>
                    <a:pt x="5540371" y="3098800"/>
                  </a:lnTo>
                  <a:lnTo>
                    <a:pt x="5548220" y="3149600"/>
                  </a:lnTo>
                  <a:lnTo>
                    <a:pt x="5555022" y="3200400"/>
                  </a:lnTo>
                  <a:lnTo>
                    <a:pt x="5560779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9" y="3797300"/>
                  </a:lnTo>
                  <a:lnTo>
                    <a:pt x="5555022" y="3848100"/>
                  </a:lnTo>
                  <a:lnTo>
                    <a:pt x="5548220" y="3898900"/>
                  </a:lnTo>
                  <a:lnTo>
                    <a:pt x="5540371" y="3949700"/>
                  </a:lnTo>
                  <a:lnTo>
                    <a:pt x="5531476" y="4000500"/>
                  </a:lnTo>
                  <a:lnTo>
                    <a:pt x="5521534" y="4051300"/>
                  </a:lnTo>
                  <a:lnTo>
                    <a:pt x="5510546" y="4102100"/>
                  </a:lnTo>
                  <a:lnTo>
                    <a:pt x="5498512" y="4152900"/>
                  </a:lnTo>
                  <a:lnTo>
                    <a:pt x="5485432" y="4203700"/>
                  </a:lnTo>
                  <a:lnTo>
                    <a:pt x="5471305" y="4254500"/>
                  </a:lnTo>
                  <a:lnTo>
                    <a:pt x="5456132" y="4292600"/>
                  </a:lnTo>
                  <a:lnTo>
                    <a:pt x="5439914" y="4343400"/>
                  </a:lnTo>
                  <a:lnTo>
                    <a:pt x="5422649" y="4381500"/>
                  </a:lnTo>
                  <a:lnTo>
                    <a:pt x="5404338" y="4432300"/>
                  </a:lnTo>
                  <a:lnTo>
                    <a:pt x="5384982" y="4470400"/>
                  </a:lnTo>
                  <a:lnTo>
                    <a:pt x="5364579" y="4521200"/>
                  </a:lnTo>
                  <a:lnTo>
                    <a:pt x="5343131" y="4559300"/>
                  </a:lnTo>
                  <a:lnTo>
                    <a:pt x="5320636" y="4597400"/>
                  </a:lnTo>
                  <a:lnTo>
                    <a:pt x="5297096" y="4648200"/>
                  </a:lnTo>
                  <a:lnTo>
                    <a:pt x="5272510" y="4686300"/>
                  </a:lnTo>
                  <a:lnTo>
                    <a:pt x="5246879" y="4724400"/>
                  </a:lnTo>
                  <a:lnTo>
                    <a:pt x="5220201" y="4762500"/>
                  </a:lnTo>
                  <a:lnTo>
                    <a:pt x="5192479" y="4800600"/>
                  </a:lnTo>
                  <a:lnTo>
                    <a:pt x="5163710" y="4838700"/>
                  </a:lnTo>
                  <a:lnTo>
                    <a:pt x="5133896" y="4876800"/>
                  </a:lnTo>
                  <a:lnTo>
                    <a:pt x="5103037" y="4914900"/>
                  </a:lnTo>
                  <a:lnTo>
                    <a:pt x="5071132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39" y="4025900"/>
                  </a:lnTo>
                  <a:lnTo>
                    <a:pt x="7184539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384279" y="3508796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504324" y="3436501"/>
            <a:ext cx="1022350" cy="144780"/>
            <a:chOff x="12504324" y="3436501"/>
            <a:chExt cx="1022350" cy="144780"/>
          </a:xfrm>
        </p:grpSpPr>
        <p:sp>
          <p:nvSpPr>
            <p:cNvPr id="10" name="object 10"/>
            <p:cNvSpPr/>
            <p:nvPr/>
          </p:nvSpPr>
          <p:spPr>
            <a:xfrm>
              <a:off x="12504324" y="3508796"/>
              <a:ext cx="899160" cy="0"/>
            </a:xfrm>
            <a:custGeom>
              <a:avLst/>
              <a:gdLst/>
              <a:ahLst/>
              <a:cxnLst/>
              <a:rect l="l" t="t" r="r" b="b"/>
              <a:pathLst>
                <a:path w="899159">
                  <a:moveTo>
                    <a:pt x="0" y="0"/>
                  </a:moveTo>
                  <a:lnTo>
                    <a:pt x="898841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442249" y="3508796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81994" y="343650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68438" y="292474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78996" y="2926334"/>
            <a:ext cx="241935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7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32448" y="3186314"/>
            <a:ext cx="5036820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spc="10" dirty="0">
                <a:latin typeface="Objective" pitchFamily="2" charset="77"/>
                <a:cs typeface="Verdana"/>
              </a:rPr>
              <a:t>Elige</a:t>
            </a:r>
            <a:r>
              <a:rPr sz="1900" spc="-90" dirty="0">
                <a:latin typeface="Objective" pitchFamily="2" charset="77"/>
                <a:cs typeface="Verdana"/>
              </a:rPr>
              <a:t> </a:t>
            </a:r>
            <a:r>
              <a:rPr sz="1900" spc="-10" dirty="0">
                <a:latin typeface="Objective" pitchFamily="2" charset="77"/>
                <a:cs typeface="Verdana"/>
              </a:rPr>
              <a:t>entre</a:t>
            </a:r>
            <a:r>
              <a:rPr sz="1900" spc="-90" dirty="0">
                <a:latin typeface="Objective" pitchFamily="2" charset="77"/>
                <a:cs typeface="Verdana"/>
              </a:rPr>
              <a:t> </a:t>
            </a:r>
            <a:r>
              <a:rPr sz="1900" spc="5" dirty="0">
                <a:latin typeface="Objective" pitchFamily="2" charset="77"/>
                <a:cs typeface="Verdana"/>
              </a:rPr>
              <a:t>una</a:t>
            </a:r>
            <a:r>
              <a:rPr sz="1900" spc="-90" dirty="0">
                <a:latin typeface="Objective" pitchFamily="2" charset="77"/>
                <a:cs typeface="Verdana"/>
              </a:rPr>
              <a:t> </a:t>
            </a:r>
            <a:r>
              <a:rPr sz="1900" spc="50" dirty="0" err="1">
                <a:latin typeface="Objective" pitchFamily="2" charset="77"/>
                <a:cs typeface="Verdana"/>
              </a:rPr>
              <a:t>categoría</a:t>
            </a:r>
            <a:r>
              <a:rPr sz="1900" spc="-90" dirty="0">
                <a:latin typeface="Objective" pitchFamily="2" charset="77"/>
                <a:cs typeface="Verdana"/>
              </a:rPr>
              <a:t> </a:t>
            </a:r>
            <a:r>
              <a:rPr sz="1900" spc="70" dirty="0" err="1">
                <a:latin typeface="Objective" pitchFamily="2" charset="77"/>
                <a:cs typeface="Verdana"/>
              </a:rPr>
              <a:t>espe</a:t>
            </a:r>
            <a:r>
              <a:rPr lang="es-PE" sz="1900" spc="70" dirty="0">
                <a:latin typeface="Objective" pitchFamily="2" charset="77"/>
                <a:cs typeface="Verdana"/>
              </a:rPr>
              <a:t>cí</a:t>
            </a:r>
            <a:r>
              <a:rPr sz="1900" spc="70" dirty="0" err="1">
                <a:latin typeface="Objective" pitchFamily="2" charset="77"/>
                <a:cs typeface="Verdana"/>
              </a:rPr>
              <a:t>fica</a:t>
            </a:r>
            <a:r>
              <a:rPr sz="1900" spc="-90" dirty="0">
                <a:latin typeface="Objective" pitchFamily="2" charset="77"/>
                <a:cs typeface="Verdana"/>
              </a:rPr>
              <a:t> </a:t>
            </a:r>
            <a:r>
              <a:rPr sz="1900" spc="55" dirty="0">
                <a:latin typeface="Objective" pitchFamily="2" charset="77"/>
                <a:cs typeface="Verdana"/>
              </a:rPr>
              <a:t>o</a:t>
            </a:r>
            <a:r>
              <a:rPr sz="1900" spc="-90" dirty="0">
                <a:latin typeface="Objective" pitchFamily="2" charset="77"/>
                <a:cs typeface="Verdana"/>
              </a:rPr>
              <a:t> </a:t>
            </a:r>
            <a:r>
              <a:rPr sz="1900" spc="-60" dirty="0">
                <a:latin typeface="Objective" pitchFamily="2" charset="77"/>
                <a:cs typeface="Verdana"/>
              </a:rPr>
              <a:t>un </a:t>
            </a:r>
            <a:r>
              <a:rPr sz="1900" spc="-655" dirty="0">
                <a:latin typeface="Objective" pitchFamily="2" charset="77"/>
                <a:cs typeface="Verdana"/>
              </a:rPr>
              <a:t> </a:t>
            </a:r>
            <a:r>
              <a:rPr sz="1900" spc="30" dirty="0">
                <a:latin typeface="Objective" pitchFamily="2" charset="77"/>
                <a:cs typeface="Verdana"/>
              </a:rPr>
              <a:t>producto</a:t>
            </a:r>
            <a:endParaRPr sz="1900" dirty="0">
              <a:latin typeface="Objective" pitchFamily="2" charset="77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69219" y="4615161"/>
            <a:ext cx="5635625" cy="39230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latin typeface="Objective" pitchFamily="2" charset="77"/>
                <a:cs typeface="Verdana"/>
              </a:rPr>
              <a:t>Sube una imagen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 dirty="0">
              <a:latin typeface="Objective" pitchFamily="2" charset="77"/>
              <a:cs typeface="Verdana"/>
            </a:endParaRPr>
          </a:p>
          <a:p>
            <a:pPr marL="252729">
              <a:lnSpc>
                <a:spcPct val="100000"/>
              </a:lnSpc>
            </a:pPr>
            <a:r>
              <a:rPr sz="1900" dirty="0">
                <a:latin typeface="Objective" pitchFamily="2" charset="77"/>
                <a:cs typeface="Verdana"/>
              </a:rPr>
              <a:t>Podrás activarlo o desactivarlo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 dirty="0">
              <a:latin typeface="Objective" pitchFamily="2" charset="77"/>
              <a:cs typeface="Verdana"/>
            </a:endParaRPr>
          </a:p>
          <a:p>
            <a:pPr marL="12700" marR="782320">
              <a:lnSpc>
                <a:spcPct val="100000"/>
              </a:lnSpc>
            </a:pPr>
            <a:r>
              <a:rPr sz="1900" dirty="0">
                <a:latin typeface="Objective" pitchFamily="2" charset="77"/>
                <a:cs typeface="Verdana"/>
              </a:rPr>
              <a:t>Podrás activar en automático el banner  para que esté posicionado en días  específicos y horas puntuales.</a:t>
            </a:r>
          </a:p>
          <a:p>
            <a:pPr>
              <a:lnSpc>
                <a:spcPct val="100000"/>
              </a:lnSpc>
            </a:pPr>
            <a:endParaRPr sz="2400" dirty="0">
              <a:latin typeface="Objective" pitchFamily="2" charset="77"/>
              <a:cs typeface="Verdana"/>
            </a:endParaRPr>
          </a:p>
          <a:p>
            <a:pPr marL="961390" marR="5080">
              <a:lnSpc>
                <a:spcPct val="100000"/>
              </a:lnSpc>
              <a:spcBef>
                <a:spcPts val="1680"/>
              </a:spcBef>
            </a:pPr>
            <a:r>
              <a:rPr sz="1900" dirty="0">
                <a:latin typeface="Objective" pitchFamily="2" charset="77"/>
                <a:cs typeface="Verdana"/>
              </a:rPr>
              <a:t>Clic en "guardar" o si deseas agregar  otro banner clic en "guardar y agregar  otro". Podrás tener varios banners y  activarlos cuando quieras.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635039" y="2906497"/>
            <a:ext cx="12572365" cy="6134100"/>
            <a:chOff x="1635039" y="2906497"/>
            <a:chExt cx="12572365" cy="613410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5039" y="2924748"/>
              <a:ext cx="10308272" cy="605314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82158" y="2922204"/>
              <a:ext cx="10140315" cy="6102350"/>
            </a:xfrm>
            <a:custGeom>
              <a:avLst/>
              <a:gdLst/>
              <a:ahLst/>
              <a:cxnLst/>
              <a:rect l="l" t="t" r="r" b="b"/>
              <a:pathLst>
                <a:path w="10140315" h="6102350">
                  <a:moveTo>
                    <a:pt x="10139942" y="516068"/>
                  </a:moveTo>
                  <a:lnTo>
                    <a:pt x="743600" y="516068"/>
                  </a:lnTo>
                  <a:lnTo>
                    <a:pt x="743600" y="0"/>
                  </a:lnTo>
                  <a:lnTo>
                    <a:pt x="10139942" y="0"/>
                  </a:lnTo>
                  <a:lnTo>
                    <a:pt x="10139942" y="516068"/>
                  </a:lnTo>
                  <a:close/>
                </a:path>
                <a:path w="10140315" h="6102350">
                  <a:moveTo>
                    <a:pt x="10139942" y="1144949"/>
                  </a:moveTo>
                  <a:lnTo>
                    <a:pt x="743600" y="1144949"/>
                  </a:lnTo>
                  <a:lnTo>
                    <a:pt x="743600" y="628881"/>
                  </a:lnTo>
                  <a:lnTo>
                    <a:pt x="10139942" y="628881"/>
                  </a:lnTo>
                  <a:lnTo>
                    <a:pt x="10139942" y="1144949"/>
                  </a:lnTo>
                  <a:close/>
                </a:path>
                <a:path w="10140315" h="6102350">
                  <a:moveTo>
                    <a:pt x="10139942" y="2184121"/>
                  </a:moveTo>
                  <a:lnTo>
                    <a:pt x="743600" y="2184121"/>
                  </a:lnTo>
                  <a:lnTo>
                    <a:pt x="743600" y="1668053"/>
                  </a:lnTo>
                  <a:lnTo>
                    <a:pt x="10139942" y="1668053"/>
                  </a:lnTo>
                  <a:lnTo>
                    <a:pt x="10139942" y="2184121"/>
                  </a:lnTo>
                  <a:close/>
                </a:path>
                <a:path w="10140315" h="6102350">
                  <a:moveTo>
                    <a:pt x="2442815" y="2710619"/>
                  </a:moveTo>
                  <a:lnTo>
                    <a:pt x="743600" y="2710619"/>
                  </a:lnTo>
                  <a:lnTo>
                    <a:pt x="743600" y="2194550"/>
                  </a:lnTo>
                  <a:lnTo>
                    <a:pt x="2442815" y="2194550"/>
                  </a:lnTo>
                  <a:lnTo>
                    <a:pt x="2442815" y="2710619"/>
                  </a:lnTo>
                  <a:close/>
                </a:path>
                <a:path w="10140315" h="6102350">
                  <a:moveTo>
                    <a:pt x="10139942" y="5141979"/>
                  </a:moveTo>
                  <a:lnTo>
                    <a:pt x="743600" y="5141979"/>
                  </a:lnTo>
                  <a:lnTo>
                    <a:pt x="743600" y="4625911"/>
                  </a:lnTo>
                  <a:lnTo>
                    <a:pt x="10139942" y="4625911"/>
                  </a:lnTo>
                  <a:lnTo>
                    <a:pt x="10139942" y="5141979"/>
                  </a:lnTo>
                  <a:close/>
                </a:path>
                <a:path w="10140315" h="6102350">
                  <a:moveTo>
                    <a:pt x="1293761" y="6102117"/>
                  </a:moveTo>
                  <a:lnTo>
                    <a:pt x="0" y="6102117"/>
                  </a:lnTo>
                  <a:lnTo>
                    <a:pt x="0" y="5586049"/>
                  </a:lnTo>
                  <a:lnTo>
                    <a:pt x="1293761" y="5586049"/>
                  </a:lnTo>
                  <a:lnTo>
                    <a:pt x="1293761" y="6102117"/>
                  </a:lnTo>
                  <a:close/>
                </a:path>
              </a:pathLst>
            </a:custGeom>
            <a:ln w="31412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822101" y="3180243"/>
              <a:ext cx="562610" cy="657225"/>
            </a:xfrm>
            <a:custGeom>
              <a:avLst/>
              <a:gdLst/>
              <a:ahLst/>
              <a:cxnLst/>
              <a:rect l="l" t="t" r="r" b="b"/>
              <a:pathLst>
                <a:path w="562609" h="657225">
                  <a:moveTo>
                    <a:pt x="0" y="0"/>
                  </a:moveTo>
                  <a:lnTo>
                    <a:pt x="562181" y="0"/>
                  </a:lnTo>
                  <a:lnTo>
                    <a:pt x="562181" y="657100"/>
                  </a:lnTo>
                  <a:lnTo>
                    <a:pt x="0" y="65710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822101" y="484829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947050" y="4848293"/>
              <a:ext cx="1454150" cy="0"/>
            </a:xfrm>
            <a:custGeom>
              <a:avLst/>
              <a:gdLst/>
              <a:ahLst/>
              <a:cxnLst/>
              <a:rect l="l" t="t" r="r" b="b"/>
              <a:pathLst>
                <a:path w="1454150">
                  <a:moveTo>
                    <a:pt x="0" y="0"/>
                  </a:moveTo>
                  <a:lnTo>
                    <a:pt x="1453662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42249" y="484829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381994" y="477600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24979" y="5414201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0424" y="5414201"/>
              <a:ext cx="9150350" cy="0"/>
            </a:xfrm>
            <a:custGeom>
              <a:avLst/>
              <a:gdLst/>
              <a:ahLst/>
              <a:cxnLst/>
              <a:rect l="l" t="t" r="r" b="b"/>
              <a:pathLst>
                <a:path w="9150350">
                  <a:moveTo>
                    <a:pt x="0" y="0"/>
                  </a:moveTo>
                  <a:lnTo>
                    <a:pt x="9150046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442249" y="5414201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81994" y="534191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092681" y="8310322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883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45737" y="8310322"/>
              <a:ext cx="11563350" cy="0"/>
            </a:xfrm>
            <a:custGeom>
              <a:avLst/>
              <a:gdLst/>
              <a:ahLst/>
              <a:cxnLst/>
              <a:rect l="l" t="t" r="r" b="b"/>
              <a:pathLst>
                <a:path w="11563350">
                  <a:moveTo>
                    <a:pt x="11562852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61804" y="8310322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09">
                  <a:moveTo>
                    <a:pt x="41883" y="0"/>
                  </a:moveTo>
                  <a:lnTo>
                    <a:pt x="0" y="0"/>
                  </a:lnTo>
                  <a:lnTo>
                    <a:pt x="0" y="41883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61804" y="8419549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09">
                  <a:moveTo>
                    <a:pt x="-15706" y="20941"/>
                  </a:moveTo>
                  <a:lnTo>
                    <a:pt x="15706" y="20941"/>
                  </a:lnTo>
                </a:path>
              </a:pathLst>
            </a:custGeom>
            <a:ln w="41883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62274" y="8238040"/>
              <a:ext cx="144581" cy="1445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822101" y="780615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947050" y="7806155"/>
              <a:ext cx="1454150" cy="0"/>
            </a:xfrm>
            <a:custGeom>
              <a:avLst/>
              <a:gdLst/>
              <a:ahLst/>
              <a:cxnLst/>
              <a:rect l="l" t="t" r="r" b="b"/>
              <a:pathLst>
                <a:path w="1454150">
                  <a:moveTo>
                    <a:pt x="0" y="0"/>
                  </a:moveTo>
                  <a:lnTo>
                    <a:pt x="1453662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442249" y="7764271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09">
                  <a:moveTo>
                    <a:pt x="0" y="41883"/>
                  </a:moveTo>
                  <a:lnTo>
                    <a:pt x="41883" y="41883"/>
                  </a:ln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484132" y="7065720"/>
              <a:ext cx="0" cy="616585"/>
            </a:xfrm>
            <a:custGeom>
              <a:avLst/>
              <a:gdLst/>
              <a:ahLst/>
              <a:cxnLst/>
              <a:rect l="l" t="t" r="r" b="b"/>
              <a:pathLst>
                <a:path h="616584">
                  <a:moveTo>
                    <a:pt x="0" y="616368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484132" y="6982748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09">
                  <a:moveTo>
                    <a:pt x="-15706" y="20941"/>
                  </a:moveTo>
                  <a:lnTo>
                    <a:pt x="15706" y="20941"/>
                  </a:lnTo>
                </a:path>
              </a:pathLst>
            </a:custGeom>
            <a:ln w="41883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411845" y="6894206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049798" y="634687"/>
            <a:ext cx="8703945" cy="205633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Banner</a:t>
            </a:r>
            <a:endParaRPr sz="5500" dirty="0">
              <a:latin typeface="Objective" pitchFamily="2" charset="77"/>
              <a:cs typeface="Tahoma"/>
            </a:endParaRPr>
          </a:p>
          <a:p>
            <a:pPr marL="45085">
              <a:lnSpc>
                <a:spcPct val="100000"/>
              </a:lnSpc>
              <a:spcBef>
                <a:spcPts val="5940"/>
              </a:spcBef>
            </a:pPr>
            <a:r>
              <a:rPr sz="2850" dirty="0">
                <a:latin typeface="Objective" pitchFamily="2" charset="77"/>
                <a:cs typeface="Verdana"/>
              </a:rPr>
              <a:t>Es una forma para destacar la carta en el </a:t>
            </a:r>
            <a:r>
              <a:rPr sz="2850" b="1" dirty="0">
                <a:latin typeface="Objective" pitchFamily="2" charset="77"/>
                <a:cs typeface="Tahoma"/>
              </a:rPr>
              <a:t>App</a:t>
            </a:r>
            <a:endParaRPr sz="2850" dirty="0">
              <a:latin typeface="Objective" pitchFamily="2" charset="77"/>
              <a:cs typeface="Tahom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5828" y="1657825"/>
            <a:ext cx="398297" cy="198863"/>
          </a:xfrm>
          <a:prstGeom prst="rect">
            <a:avLst/>
          </a:prstGeom>
        </p:spPr>
      </p:pic>
      <p:sp>
        <p:nvSpPr>
          <p:cNvPr id="45" name="object 69">
            <a:extLst>
              <a:ext uri="{FF2B5EF4-FFF2-40B4-BE49-F238E27FC236}">
                <a16:creationId xmlns:a16="http://schemas.microsoft.com/office/drawing/2014/main" id="{CC80B0BF-90B8-EA08-91D5-1D0CF3F59898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E37F763C-AED2-97AF-86AE-3CFF6E9F6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9020" cy="11308715"/>
          </a:xfrm>
          <a:custGeom>
            <a:avLst/>
            <a:gdLst/>
            <a:ahLst/>
            <a:cxnLst/>
            <a:rect l="l" t="t" r="r" b="b"/>
            <a:pathLst>
              <a:path w="20099020" h="11308715">
                <a:moveTo>
                  <a:pt x="20098749" y="0"/>
                </a:moveTo>
                <a:lnTo>
                  <a:pt x="0" y="0"/>
                </a:lnTo>
                <a:lnTo>
                  <a:pt x="0" y="11308556"/>
                </a:lnTo>
                <a:lnTo>
                  <a:pt x="20098749" y="11308556"/>
                </a:lnTo>
                <a:lnTo>
                  <a:pt x="20098749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75973ECC-FF27-4EF7-3C58-1C3510993EC0}"/>
              </a:ext>
            </a:extLst>
          </p:cNvPr>
          <p:cNvSpPr/>
          <p:nvPr/>
        </p:nvSpPr>
        <p:spPr>
          <a:xfrm>
            <a:off x="12199369" y="1556"/>
            <a:ext cx="7899400" cy="6375400"/>
          </a:xfrm>
          <a:custGeom>
            <a:avLst/>
            <a:gdLst/>
            <a:ahLst/>
            <a:cxnLst/>
            <a:rect l="l" t="t" r="r" b="b"/>
            <a:pathLst>
              <a:path w="7899400" h="6375400">
                <a:moveTo>
                  <a:pt x="4676605" y="6362700"/>
                </a:moveTo>
                <a:lnTo>
                  <a:pt x="3794017" y="6362700"/>
                </a:lnTo>
                <a:lnTo>
                  <a:pt x="3844898" y="6375400"/>
                </a:lnTo>
                <a:lnTo>
                  <a:pt x="4625111" y="6375400"/>
                </a:lnTo>
                <a:lnTo>
                  <a:pt x="4676605" y="6362700"/>
                </a:lnTo>
                <a:close/>
              </a:path>
              <a:path w="7899400" h="6375400">
                <a:moveTo>
                  <a:pt x="4880859" y="6350000"/>
                </a:moveTo>
                <a:lnTo>
                  <a:pt x="3642686" y="6350000"/>
                </a:lnTo>
                <a:lnTo>
                  <a:pt x="3692911" y="6362700"/>
                </a:lnTo>
                <a:lnTo>
                  <a:pt x="4830053" y="6362700"/>
                </a:lnTo>
                <a:lnTo>
                  <a:pt x="4880859" y="6350000"/>
                </a:lnTo>
                <a:close/>
              </a:path>
              <a:path w="7899400" h="6375400">
                <a:moveTo>
                  <a:pt x="4981955" y="6337300"/>
                </a:moveTo>
                <a:lnTo>
                  <a:pt x="3542891" y="6337300"/>
                </a:lnTo>
                <a:lnTo>
                  <a:pt x="3592680" y="6350000"/>
                </a:lnTo>
                <a:lnTo>
                  <a:pt x="4931493" y="6350000"/>
                </a:lnTo>
                <a:lnTo>
                  <a:pt x="4981955" y="6337300"/>
                </a:lnTo>
                <a:close/>
              </a:path>
              <a:path w="7899400" h="6375400">
                <a:moveTo>
                  <a:pt x="5182084" y="6311900"/>
                </a:moveTo>
                <a:lnTo>
                  <a:pt x="3345915" y="6311900"/>
                </a:lnTo>
                <a:lnTo>
                  <a:pt x="3443968" y="6337300"/>
                </a:lnTo>
                <a:lnTo>
                  <a:pt x="5032245" y="6337300"/>
                </a:lnTo>
                <a:lnTo>
                  <a:pt x="5082363" y="6324600"/>
                </a:lnTo>
                <a:lnTo>
                  <a:pt x="5132310" y="6324600"/>
                </a:lnTo>
                <a:lnTo>
                  <a:pt x="5182084" y="6311900"/>
                </a:lnTo>
                <a:close/>
              </a:path>
              <a:path w="7899400" h="6375400">
                <a:moveTo>
                  <a:pt x="2082645" y="3556000"/>
                </a:moveTo>
                <a:lnTo>
                  <a:pt x="88171" y="3556000"/>
                </a:lnTo>
                <a:lnTo>
                  <a:pt x="102647" y="3606800"/>
                </a:lnTo>
                <a:lnTo>
                  <a:pt x="117589" y="3657600"/>
                </a:lnTo>
                <a:lnTo>
                  <a:pt x="132996" y="3708400"/>
                </a:lnTo>
                <a:lnTo>
                  <a:pt x="148870" y="3759200"/>
                </a:lnTo>
                <a:lnTo>
                  <a:pt x="165209" y="3810000"/>
                </a:lnTo>
                <a:lnTo>
                  <a:pt x="182014" y="3860800"/>
                </a:lnTo>
                <a:lnTo>
                  <a:pt x="199286" y="3911600"/>
                </a:lnTo>
                <a:lnTo>
                  <a:pt x="217024" y="3962400"/>
                </a:lnTo>
                <a:lnTo>
                  <a:pt x="235228" y="4000500"/>
                </a:lnTo>
                <a:lnTo>
                  <a:pt x="253899" y="4051300"/>
                </a:lnTo>
                <a:lnTo>
                  <a:pt x="273037" y="4102100"/>
                </a:lnTo>
                <a:lnTo>
                  <a:pt x="292642" y="4140200"/>
                </a:lnTo>
                <a:lnTo>
                  <a:pt x="312714" y="4191000"/>
                </a:lnTo>
                <a:lnTo>
                  <a:pt x="333253" y="4241800"/>
                </a:lnTo>
                <a:lnTo>
                  <a:pt x="354259" y="4279900"/>
                </a:lnTo>
                <a:lnTo>
                  <a:pt x="375733" y="4330700"/>
                </a:lnTo>
                <a:lnTo>
                  <a:pt x="397675" y="4368800"/>
                </a:lnTo>
                <a:lnTo>
                  <a:pt x="420084" y="4419600"/>
                </a:lnTo>
                <a:lnTo>
                  <a:pt x="442961" y="4457700"/>
                </a:lnTo>
                <a:lnTo>
                  <a:pt x="466306" y="4495800"/>
                </a:lnTo>
                <a:lnTo>
                  <a:pt x="490120" y="4546600"/>
                </a:lnTo>
                <a:lnTo>
                  <a:pt x="514401" y="4584700"/>
                </a:lnTo>
                <a:lnTo>
                  <a:pt x="539152" y="4622800"/>
                </a:lnTo>
                <a:lnTo>
                  <a:pt x="564370" y="4660900"/>
                </a:lnTo>
                <a:lnTo>
                  <a:pt x="590058" y="4699000"/>
                </a:lnTo>
                <a:lnTo>
                  <a:pt x="616214" y="4737100"/>
                </a:lnTo>
                <a:lnTo>
                  <a:pt x="642839" y="4775200"/>
                </a:lnTo>
                <a:lnTo>
                  <a:pt x="669934" y="4813300"/>
                </a:lnTo>
                <a:lnTo>
                  <a:pt x="699583" y="4864100"/>
                </a:lnTo>
                <a:lnTo>
                  <a:pt x="729725" y="4902200"/>
                </a:lnTo>
                <a:lnTo>
                  <a:pt x="760358" y="4940300"/>
                </a:lnTo>
                <a:lnTo>
                  <a:pt x="791484" y="4978400"/>
                </a:lnTo>
                <a:lnTo>
                  <a:pt x="823101" y="5016500"/>
                </a:lnTo>
                <a:lnTo>
                  <a:pt x="855210" y="5054600"/>
                </a:lnTo>
                <a:lnTo>
                  <a:pt x="887812" y="5092700"/>
                </a:lnTo>
                <a:lnTo>
                  <a:pt x="920905" y="5130800"/>
                </a:lnTo>
                <a:lnTo>
                  <a:pt x="954491" y="5168900"/>
                </a:lnTo>
                <a:lnTo>
                  <a:pt x="988568" y="5207000"/>
                </a:lnTo>
                <a:lnTo>
                  <a:pt x="1023137" y="5232400"/>
                </a:lnTo>
                <a:lnTo>
                  <a:pt x="1058199" y="5270500"/>
                </a:lnTo>
                <a:lnTo>
                  <a:pt x="1093752" y="5308600"/>
                </a:lnTo>
                <a:lnTo>
                  <a:pt x="1129797" y="5334000"/>
                </a:lnTo>
                <a:lnTo>
                  <a:pt x="1166334" y="5372100"/>
                </a:lnTo>
                <a:lnTo>
                  <a:pt x="1203363" y="5410200"/>
                </a:lnTo>
                <a:lnTo>
                  <a:pt x="1240885" y="5435600"/>
                </a:lnTo>
                <a:lnTo>
                  <a:pt x="1278898" y="5473700"/>
                </a:lnTo>
                <a:lnTo>
                  <a:pt x="1356400" y="5524500"/>
                </a:lnTo>
                <a:lnTo>
                  <a:pt x="1395888" y="5562600"/>
                </a:lnTo>
                <a:lnTo>
                  <a:pt x="1476342" y="5613400"/>
                </a:lnTo>
                <a:lnTo>
                  <a:pt x="1517307" y="5651500"/>
                </a:lnTo>
                <a:lnTo>
                  <a:pt x="1600712" y="5702300"/>
                </a:lnTo>
                <a:lnTo>
                  <a:pt x="1728883" y="5778500"/>
                </a:lnTo>
                <a:lnTo>
                  <a:pt x="1904979" y="5880100"/>
                </a:lnTo>
                <a:lnTo>
                  <a:pt x="1949930" y="5892800"/>
                </a:lnTo>
                <a:lnTo>
                  <a:pt x="2087004" y="5969000"/>
                </a:lnTo>
                <a:lnTo>
                  <a:pt x="2133435" y="5981700"/>
                </a:lnTo>
                <a:lnTo>
                  <a:pt x="2180235" y="6007100"/>
                </a:lnTo>
                <a:lnTo>
                  <a:pt x="2227404" y="6019800"/>
                </a:lnTo>
                <a:lnTo>
                  <a:pt x="2274941" y="6045200"/>
                </a:lnTo>
                <a:lnTo>
                  <a:pt x="2322848" y="6057900"/>
                </a:lnTo>
                <a:lnTo>
                  <a:pt x="2371122" y="6083300"/>
                </a:lnTo>
                <a:lnTo>
                  <a:pt x="2468775" y="6108700"/>
                </a:lnTo>
                <a:lnTo>
                  <a:pt x="2518152" y="6134100"/>
                </a:lnTo>
                <a:lnTo>
                  <a:pt x="2822119" y="6210300"/>
                </a:lnTo>
                <a:lnTo>
                  <a:pt x="3056965" y="6273800"/>
                </a:lnTo>
                <a:lnTo>
                  <a:pt x="3104582" y="6273800"/>
                </a:lnTo>
                <a:lnTo>
                  <a:pt x="3200465" y="6299200"/>
                </a:lnTo>
                <a:lnTo>
                  <a:pt x="3248731" y="6299200"/>
                </a:lnTo>
                <a:lnTo>
                  <a:pt x="3297215" y="6311900"/>
                </a:lnTo>
                <a:lnTo>
                  <a:pt x="5231687" y="6311900"/>
                </a:lnTo>
                <a:lnTo>
                  <a:pt x="5330376" y="6286500"/>
                </a:lnTo>
                <a:lnTo>
                  <a:pt x="5379463" y="6286500"/>
                </a:lnTo>
                <a:lnTo>
                  <a:pt x="5574093" y="6235700"/>
                </a:lnTo>
                <a:lnTo>
                  <a:pt x="5622321" y="6235700"/>
                </a:lnTo>
                <a:lnTo>
                  <a:pt x="5955103" y="6146800"/>
                </a:lnTo>
                <a:lnTo>
                  <a:pt x="6004750" y="6121400"/>
                </a:lnTo>
                <a:lnTo>
                  <a:pt x="6102829" y="6096000"/>
                </a:lnTo>
                <a:lnTo>
                  <a:pt x="6151260" y="6070600"/>
                </a:lnTo>
                <a:lnTo>
                  <a:pt x="6246907" y="6045200"/>
                </a:lnTo>
                <a:lnTo>
                  <a:pt x="6294122" y="6019800"/>
                </a:lnTo>
                <a:lnTo>
                  <a:pt x="6340933" y="6007100"/>
                </a:lnTo>
                <a:lnTo>
                  <a:pt x="6433337" y="5956300"/>
                </a:lnTo>
                <a:lnTo>
                  <a:pt x="6478932" y="5943600"/>
                </a:lnTo>
                <a:lnTo>
                  <a:pt x="6568905" y="5892800"/>
                </a:lnTo>
                <a:lnTo>
                  <a:pt x="6613283" y="5880100"/>
                </a:lnTo>
                <a:lnTo>
                  <a:pt x="6743987" y="5803900"/>
                </a:lnTo>
                <a:lnTo>
                  <a:pt x="6871044" y="5727700"/>
                </a:lnTo>
                <a:lnTo>
                  <a:pt x="6994454" y="5651500"/>
                </a:lnTo>
                <a:lnTo>
                  <a:pt x="7034780" y="5626100"/>
                </a:lnTo>
                <a:lnTo>
                  <a:pt x="7074700" y="5588000"/>
                </a:lnTo>
                <a:lnTo>
                  <a:pt x="7153326" y="5537200"/>
                </a:lnTo>
                <a:lnTo>
                  <a:pt x="7192031" y="5499100"/>
                </a:lnTo>
                <a:lnTo>
                  <a:pt x="7230331" y="5473700"/>
                </a:lnTo>
                <a:lnTo>
                  <a:pt x="7268225" y="5435600"/>
                </a:lnTo>
                <a:lnTo>
                  <a:pt x="7305715" y="5410200"/>
                </a:lnTo>
                <a:lnTo>
                  <a:pt x="7342799" y="5372100"/>
                </a:lnTo>
                <a:lnTo>
                  <a:pt x="7378312" y="5346700"/>
                </a:lnTo>
                <a:lnTo>
                  <a:pt x="7413369" y="5308600"/>
                </a:lnTo>
                <a:lnTo>
                  <a:pt x="7447968" y="5283200"/>
                </a:lnTo>
                <a:lnTo>
                  <a:pt x="7482111" y="5245100"/>
                </a:lnTo>
                <a:lnTo>
                  <a:pt x="7515797" y="5207000"/>
                </a:lnTo>
                <a:lnTo>
                  <a:pt x="7549026" y="5181600"/>
                </a:lnTo>
                <a:lnTo>
                  <a:pt x="7581798" y="5143500"/>
                </a:lnTo>
                <a:lnTo>
                  <a:pt x="7614113" y="5105400"/>
                </a:lnTo>
                <a:lnTo>
                  <a:pt x="7645971" y="5067300"/>
                </a:lnTo>
                <a:lnTo>
                  <a:pt x="7677371" y="5029200"/>
                </a:lnTo>
                <a:lnTo>
                  <a:pt x="7708315" y="4991100"/>
                </a:lnTo>
                <a:lnTo>
                  <a:pt x="7738801" y="4953000"/>
                </a:lnTo>
                <a:lnTo>
                  <a:pt x="7768830" y="4914900"/>
                </a:lnTo>
                <a:lnTo>
                  <a:pt x="7798401" y="4876800"/>
                </a:lnTo>
                <a:lnTo>
                  <a:pt x="7827516" y="4838700"/>
                </a:lnTo>
                <a:lnTo>
                  <a:pt x="7856173" y="4800600"/>
                </a:lnTo>
                <a:lnTo>
                  <a:pt x="7884372" y="4749800"/>
                </a:lnTo>
                <a:lnTo>
                  <a:pt x="7899379" y="4737100"/>
                </a:lnTo>
                <a:lnTo>
                  <a:pt x="7899379" y="4673600"/>
                </a:lnTo>
                <a:lnTo>
                  <a:pt x="4147038" y="4673600"/>
                </a:lnTo>
                <a:lnTo>
                  <a:pt x="4091524" y="4660900"/>
                </a:lnTo>
                <a:lnTo>
                  <a:pt x="3928544" y="4660900"/>
                </a:lnTo>
                <a:lnTo>
                  <a:pt x="3875405" y="4648200"/>
                </a:lnTo>
                <a:lnTo>
                  <a:pt x="3770910" y="4648200"/>
                </a:lnTo>
                <a:lnTo>
                  <a:pt x="3668792" y="4622800"/>
                </a:lnTo>
                <a:lnTo>
                  <a:pt x="3618625" y="4622800"/>
                </a:lnTo>
                <a:lnTo>
                  <a:pt x="3520075" y="4597400"/>
                </a:lnTo>
                <a:lnTo>
                  <a:pt x="3471692" y="4597400"/>
                </a:lnTo>
                <a:lnTo>
                  <a:pt x="3238709" y="4533900"/>
                </a:lnTo>
                <a:lnTo>
                  <a:pt x="3106067" y="4495800"/>
                </a:lnTo>
                <a:lnTo>
                  <a:pt x="3063046" y="4470400"/>
                </a:lnTo>
                <a:lnTo>
                  <a:pt x="2978791" y="4445000"/>
                </a:lnTo>
                <a:lnTo>
                  <a:pt x="2937559" y="4419600"/>
                </a:lnTo>
                <a:lnTo>
                  <a:pt x="2896923" y="4406900"/>
                </a:lnTo>
                <a:lnTo>
                  <a:pt x="2850381" y="4381500"/>
                </a:lnTo>
                <a:lnTo>
                  <a:pt x="2804935" y="4356100"/>
                </a:lnTo>
                <a:lnTo>
                  <a:pt x="2760585" y="4330700"/>
                </a:lnTo>
                <a:lnTo>
                  <a:pt x="2717331" y="4305300"/>
                </a:lnTo>
                <a:lnTo>
                  <a:pt x="2675174" y="4279900"/>
                </a:lnTo>
                <a:lnTo>
                  <a:pt x="2634113" y="4254500"/>
                </a:lnTo>
                <a:lnTo>
                  <a:pt x="2594149" y="4216400"/>
                </a:lnTo>
                <a:lnTo>
                  <a:pt x="2555282" y="4191000"/>
                </a:lnTo>
                <a:lnTo>
                  <a:pt x="2517511" y="4165600"/>
                </a:lnTo>
                <a:lnTo>
                  <a:pt x="2480837" y="4127500"/>
                </a:lnTo>
                <a:lnTo>
                  <a:pt x="2445261" y="4089400"/>
                </a:lnTo>
                <a:lnTo>
                  <a:pt x="2410781" y="4064000"/>
                </a:lnTo>
                <a:lnTo>
                  <a:pt x="2377399" y="4025900"/>
                </a:lnTo>
                <a:lnTo>
                  <a:pt x="2345114" y="3987800"/>
                </a:lnTo>
                <a:lnTo>
                  <a:pt x="2313927" y="3949700"/>
                </a:lnTo>
                <a:lnTo>
                  <a:pt x="2283837" y="3911600"/>
                </a:lnTo>
                <a:lnTo>
                  <a:pt x="2254845" y="3873500"/>
                </a:lnTo>
                <a:lnTo>
                  <a:pt x="2226950" y="3822700"/>
                </a:lnTo>
                <a:lnTo>
                  <a:pt x="2200154" y="3784600"/>
                </a:lnTo>
                <a:lnTo>
                  <a:pt x="2174456" y="3746500"/>
                </a:lnTo>
                <a:lnTo>
                  <a:pt x="2149855" y="3695700"/>
                </a:lnTo>
                <a:lnTo>
                  <a:pt x="2126353" y="3644900"/>
                </a:lnTo>
                <a:lnTo>
                  <a:pt x="2103950" y="3606800"/>
                </a:lnTo>
                <a:lnTo>
                  <a:pt x="2082645" y="3556000"/>
                </a:lnTo>
                <a:close/>
              </a:path>
              <a:path w="7899400" h="6375400">
                <a:moveTo>
                  <a:pt x="7899379" y="1409700"/>
                </a:moveTo>
                <a:lnTo>
                  <a:pt x="6636443" y="1409700"/>
                </a:lnTo>
                <a:lnTo>
                  <a:pt x="6636377" y="2095500"/>
                </a:lnTo>
                <a:lnTo>
                  <a:pt x="6636112" y="2146300"/>
                </a:lnTo>
                <a:lnTo>
                  <a:pt x="6635119" y="2209800"/>
                </a:lnTo>
                <a:lnTo>
                  <a:pt x="6633464" y="2273300"/>
                </a:lnTo>
                <a:lnTo>
                  <a:pt x="6631147" y="2324100"/>
                </a:lnTo>
                <a:lnTo>
                  <a:pt x="6628169" y="2387600"/>
                </a:lnTo>
                <a:lnTo>
                  <a:pt x="6624528" y="2451100"/>
                </a:lnTo>
                <a:lnTo>
                  <a:pt x="6620226" y="2514600"/>
                </a:lnTo>
                <a:lnTo>
                  <a:pt x="6615263" y="2565400"/>
                </a:lnTo>
                <a:lnTo>
                  <a:pt x="6609638" y="2628900"/>
                </a:lnTo>
                <a:lnTo>
                  <a:pt x="6603351" y="2679700"/>
                </a:lnTo>
                <a:lnTo>
                  <a:pt x="6596404" y="2743200"/>
                </a:lnTo>
                <a:lnTo>
                  <a:pt x="6588794" y="2794000"/>
                </a:lnTo>
                <a:lnTo>
                  <a:pt x="6580524" y="2844800"/>
                </a:lnTo>
                <a:lnTo>
                  <a:pt x="6571593" y="2895600"/>
                </a:lnTo>
                <a:lnTo>
                  <a:pt x="6562000" y="2959100"/>
                </a:lnTo>
                <a:lnTo>
                  <a:pt x="6551746" y="3009900"/>
                </a:lnTo>
                <a:lnTo>
                  <a:pt x="6540832" y="3060700"/>
                </a:lnTo>
                <a:lnTo>
                  <a:pt x="6529256" y="3098800"/>
                </a:lnTo>
                <a:lnTo>
                  <a:pt x="6517020" y="3149600"/>
                </a:lnTo>
                <a:lnTo>
                  <a:pt x="6504123" y="3200400"/>
                </a:lnTo>
                <a:lnTo>
                  <a:pt x="6490565" y="3251200"/>
                </a:lnTo>
                <a:lnTo>
                  <a:pt x="6476347" y="3289300"/>
                </a:lnTo>
                <a:lnTo>
                  <a:pt x="6461468" y="3340100"/>
                </a:lnTo>
                <a:lnTo>
                  <a:pt x="6445929" y="3378200"/>
                </a:lnTo>
                <a:lnTo>
                  <a:pt x="6429730" y="3429000"/>
                </a:lnTo>
                <a:lnTo>
                  <a:pt x="6412870" y="3467100"/>
                </a:lnTo>
                <a:lnTo>
                  <a:pt x="6395349" y="3517900"/>
                </a:lnTo>
                <a:lnTo>
                  <a:pt x="6377169" y="3556000"/>
                </a:lnTo>
                <a:lnTo>
                  <a:pt x="6358329" y="3594100"/>
                </a:lnTo>
                <a:lnTo>
                  <a:pt x="6338828" y="3632200"/>
                </a:lnTo>
                <a:lnTo>
                  <a:pt x="6318668" y="3670300"/>
                </a:lnTo>
                <a:lnTo>
                  <a:pt x="6297847" y="3708400"/>
                </a:lnTo>
                <a:lnTo>
                  <a:pt x="6276367" y="3746500"/>
                </a:lnTo>
                <a:lnTo>
                  <a:pt x="6254227" y="3784600"/>
                </a:lnTo>
                <a:lnTo>
                  <a:pt x="6231428" y="3810000"/>
                </a:lnTo>
                <a:lnTo>
                  <a:pt x="6207968" y="3848100"/>
                </a:lnTo>
                <a:lnTo>
                  <a:pt x="6183850" y="3886200"/>
                </a:lnTo>
                <a:lnTo>
                  <a:pt x="6159071" y="3911600"/>
                </a:lnTo>
                <a:lnTo>
                  <a:pt x="6133634" y="3949700"/>
                </a:lnTo>
                <a:lnTo>
                  <a:pt x="6107537" y="3975100"/>
                </a:lnTo>
                <a:lnTo>
                  <a:pt x="6080780" y="4000500"/>
                </a:lnTo>
                <a:lnTo>
                  <a:pt x="6053365" y="4038600"/>
                </a:lnTo>
                <a:lnTo>
                  <a:pt x="6025290" y="4064000"/>
                </a:lnTo>
                <a:lnTo>
                  <a:pt x="5996557" y="4089400"/>
                </a:lnTo>
                <a:lnTo>
                  <a:pt x="5962549" y="4114800"/>
                </a:lnTo>
                <a:lnTo>
                  <a:pt x="5927910" y="4152900"/>
                </a:lnTo>
                <a:lnTo>
                  <a:pt x="5892638" y="4178300"/>
                </a:lnTo>
                <a:lnTo>
                  <a:pt x="5856735" y="4203700"/>
                </a:lnTo>
                <a:lnTo>
                  <a:pt x="5820200" y="4229100"/>
                </a:lnTo>
                <a:lnTo>
                  <a:pt x="5783033" y="4254500"/>
                </a:lnTo>
                <a:lnTo>
                  <a:pt x="5745234" y="4279900"/>
                </a:lnTo>
                <a:lnTo>
                  <a:pt x="5706802" y="4305300"/>
                </a:lnTo>
                <a:lnTo>
                  <a:pt x="5667739" y="4330700"/>
                </a:lnTo>
                <a:lnTo>
                  <a:pt x="5628044" y="4356100"/>
                </a:lnTo>
                <a:lnTo>
                  <a:pt x="5587717" y="4381500"/>
                </a:lnTo>
                <a:lnTo>
                  <a:pt x="5546757" y="4394200"/>
                </a:lnTo>
                <a:lnTo>
                  <a:pt x="5505165" y="4419600"/>
                </a:lnTo>
                <a:lnTo>
                  <a:pt x="5462942" y="4432300"/>
                </a:lnTo>
                <a:lnTo>
                  <a:pt x="5420086" y="4457700"/>
                </a:lnTo>
                <a:lnTo>
                  <a:pt x="5376597" y="4470400"/>
                </a:lnTo>
                <a:lnTo>
                  <a:pt x="5332477" y="4495800"/>
                </a:lnTo>
                <a:lnTo>
                  <a:pt x="5196322" y="4533900"/>
                </a:lnTo>
                <a:lnTo>
                  <a:pt x="5149672" y="4559300"/>
                </a:lnTo>
                <a:lnTo>
                  <a:pt x="5054475" y="4584700"/>
                </a:lnTo>
                <a:lnTo>
                  <a:pt x="5005928" y="4584700"/>
                </a:lnTo>
                <a:lnTo>
                  <a:pt x="4805414" y="4635500"/>
                </a:lnTo>
                <a:lnTo>
                  <a:pt x="4753704" y="4635500"/>
                </a:lnTo>
                <a:lnTo>
                  <a:pt x="4701362" y="4648200"/>
                </a:lnTo>
                <a:lnTo>
                  <a:pt x="4648387" y="4648200"/>
                </a:lnTo>
                <a:lnTo>
                  <a:pt x="4594779" y="4660900"/>
                </a:lnTo>
                <a:lnTo>
                  <a:pt x="4430160" y="4660900"/>
                </a:lnTo>
                <a:lnTo>
                  <a:pt x="4374021" y="4673600"/>
                </a:lnTo>
                <a:lnTo>
                  <a:pt x="7899379" y="4673600"/>
                </a:lnTo>
                <a:lnTo>
                  <a:pt x="7899379" y="1409700"/>
                </a:lnTo>
                <a:close/>
              </a:path>
              <a:path w="7899400" h="6375400">
                <a:moveTo>
                  <a:pt x="3915356" y="2768600"/>
                </a:moveTo>
                <a:lnTo>
                  <a:pt x="3810362" y="2768600"/>
                </a:lnTo>
                <a:lnTo>
                  <a:pt x="3860800" y="2781300"/>
                </a:lnTo>
                <a:lnTo>
                  <a:pt x="3915356" y="2768600"/>
                </a:lnTo>
                <a:close/>
              </a:path>
              <a:path w="7899400" h="6375400">
                <a:moveTo>
                  <a:pt x="4234523" y="2755900"/>
                </a:moveTo>
                <a:lnTo>
                  <a:pt x="3507762" y="2755900"/>
                </a:lnTo>
                <a:lnTo>
                  <a:pt x="3558193" y="2768600"/>
                </a:lnTo>
                <a:lnTo>
                  <a:pt x="4182301" y="2768600"/>
                </a:lnTo>
                <a:lnTo>
                  <a:pt x="4234523" y="2755900"/>
                </a:lnTo>
                <a:close/>
              </a:path>
              <a:path w="7899400" h="6375400">
                <a:moveTo>
                  <a:pt x="4388856" y="2743200"/>
                </a:moveTo>
                <a:lnTo>
                  <a:pt x="3356476" y="2743200"/>
                </a:lnTo>
                <a:lnTo>
                  <a:pt x="3406904" y="2755900"/>
                </a:lnTo>
                <a:lnTo>
                  <a:pt x="4337800" y="2755900"/>
                </a:lnTo>
                <a:lnTo>
                  <a:pt x="4388856" y="2743200"/>
                </a:lnTo>
                <a:close/>
              </a:path>
              <a:path w="7899400" h="6375400">
                <a:moveTo>
                  <a:pt x="2217120" y="0"/>
                </a:moveTo>
                <a:lnTo>
                  <a:pt x="0" y="0"/>
                </a:lnTo>
                <a:lnTo>
                  <a:pt x="13686" y="50800"/>
                </a:lnTo>
                <a:lnTo>
                  <a:pt x="28290" y="88900"/>
                </a:lnTo>
                <a:lnTo>
                  <a:pt x="43389" y="139700"/>
                </a:lnTo>
                <a:lnTo>
                  <a:pt x="58985" y="177800"/>
                </a:lnTo>
                <a:lnTo>
                  <a:pt x="75076" y="228600"/>
                </a:lnTo>
                <a:lnTo>
                  <a:pt x="91664" y="266700"/>
                </a:lnTo>
                <a:lnTo>
                  <a:pt x="108747" y="317500"/>
                </a:lnTo>
                <a:lnTo>
                  <a:pt x="126327" y="355600"/>
                </a:lnTo>
                <a:lnTo>
                  <a:pt x="144403" y="393700"/>
                </a:lnTo>
                <a:lnTo>
                  <a:pt x="162975" y="444500"/>
                </a:lnTo>
                <a:lnTo>
                  <a:pt x="185513" y="495300"/>
                </a:lnTo>
                <a:lnTo>
                  <a:pt x="208473" y="533400"/>
                </a:lnTo>
                <a:lnTo>
                  <a:pt x="231856" y="584200"/>
                </a:lnTo>
                <a:lnTo>
                  <a:pt x="255662" y="635000"/>
                </a:lnTo>
                <a:lnTo>
                  <a:pt x="279890" y="685800"/>
                </a:lnTo>
                <a:lnTo>
                  <a:pt x="304540" y="723900"/>
                </a:lnTo>
                <a:lnTo>
                  <a:pt x="329613" y="774700"/>
                </a:lnTo>
                <a:lnTo>
                  <a:pt x="355109" y="812800"/>
                </a:lnTo>
                <a:lnTo>
                  <a:pt x="381027" y="863600"/>
                </a:lnTo>
                <a:lnTo>
                  <a:pt x="407367" y="901700"/>
                </a:lnTo>
                <a:lnTo>
                  <a:pt x="434130" y="952500"/>
                </a:lnTo>
                <a:lnTo>
                  <a:pt x="461316" y="990600"/>
                </a:lnTo>
                <a:lnTo>
                  <a:pt x="488924" y="1041400"/>
                </a:lnTo>
                <a:lnTo>
                  <a:pt x="516955" y="1079500"/>
                </a:lnTo>
                <a:lnTo>
                  <a:pt x="545408" y="1117600"/>
                </a:lnTo>
                <a:lnTo>
                  <a:pt x="574283" y="1168400"/>
                </a:lnTo>
                <a:lnTo>
                  <a:pt x="603582" y="1206500"/>
                </a:lnTo>
                <a:lnTo>
                  <a:pt x="633302" y="1244600"/>
                </a:lnTo>
                <a:lnTo>
                  <a:pt x="663445" y="1282700"/>
                </a:lnTo>
                <a:lnTo>
                  <a:pt x="694011" y="1320800"/>
                </a:lnTo>
                <a:lnTo>
                  <a:pt x="724999" y="1358900"/>
                </a:lnTo>
                <a:lnTo>
                  <a:pt x="756410" y="1397000"/>
                </a:lnTo>
                <a:lnTo>
                  <a:pt x="788243" y="1435100"/>
                </a:lnTo>
                <a:lnTo>
                  <a:pt x="820499" y="1473200"/>
                </a:lnTo>
                <a:lnTo>
                  <a:pt x="853177" y="1511300"/>
                </a:lnTo>
                <a:lnTo>
                  <a:pt x="886277" y="1549400"/>
                </a:lnTo>
                <a:lnTo>
                  <a:pt x="919800" y="1587500"/>
                </a:lnTo>
                <a:lnTo>
                  <a:pt x="953746" y="1612900"/>
                </a:lnTo>
                <a:lnTo>
                  <a:pt x="988114" y="1651000"/>
                </a:lnTo>
                <a:lnTo>
                  <a:pt x="1022905" y="1689100"/>
                </a:lnTo>
                <a:lnTo>
                  <a:pt x="1058118" y="1714500"/>
                </a:lnTo>
                <a:lnTo>
                  <a:pt x="1093753" y="1752600"/>
                </a:lnTo>
                <a:lnTo>
                  <a:pt x="1132140" y="1790700"/>
                </a:lnTo>
                <a:lnTo>
                  <a:pt x="1170879" y="1816100"/>
                </a:lnTo>
                <a:lnTo>
                  <a:pt x="1249412" y="1892300"/>
                </a:lnTo>
                <a:lnTo>
                  <a:pt x="1289205" y="1917700"/>
                </a:lnTo>
                <a:lnTo>
                  <a:pt x="1329350" y="1955800"/>
                </a:lnTo>
                <a:lnTo>
                  <a:pt x="1410696" y="2006600"/>
                </a:lnTo>
                <a:lnTo>
                  <a:pt x="1451896" y="2044700"/>
                </a:lnTo>
                <a:lnTo>
                  <a:pt x="1535350" y="2095500"/>
                </a:lnTo>
                <a:lnTo>
                  <a:pt x="1577605" y="2133600"/>
                </a:lnTo>
                <a:lnTo>
                  <a:pt x="1706478" y="2209800"/>
                </a:lnTo>
                <a:lnTo>
                  <a:pt x="1883231" y="2311400"/>
                </a:lnTo>
                <a:lnTo>
                  <a:pt x="1928298" y="2324100"/>
                </a:lnTo>
                <a:lnTo>
                  <a:pt x="2065608" y="2400300"/>
                </a:lnTo>
                <a:lnTo>
                  <a:pt x="2112081" y="2413000"/>
                </a:lnTo>
                <a:lnTo>
                  <a:pt x="2158905" y="2438400"/>
                </a:lnTo>
                <a:lnTo>
                  <a:pt x="2206081" y="2451100"/>
                </a:lnTo>
                <a:lnTo>
                  <a:pt x="2253609" y="2476500"/>
                </a:lnTo>
                <a:lnTo>
                  <a:pt x="2301487" y="2489200"/>
                </a:lnTo>
                <a:lnTo>
                  <a:pt x="2349718" y="2514600"/>
                </a:lnTo>
                <a:lnTo>
                  <a:pt x="2448739" y="2540000"/>
                </a:lnTo>
                <a:lnTo>
                  <a:pt x="2499177" y="2565400"/>
                </a:lnTo>
                <a:lnTo>
                  <a:pt x="3053914" y="2705100"/>
                </a:lnTo>
                <a:lnTo>
                  <a:pt x="3104340" y="2705100"/>
                </a:lnTo>
                <a:lnTo>
                  <a:pt x="3205194" y="2730500"/>
                </a:lnTo>
                <a:lnTo>
                  <a:pt x="3255621" y="2730500"/>
                </a:lnTo>
                <a:lnTo>
                  <a:pt x="3306048" y="2743200"/>
                </a:lnTo>
                <a:lnTo>
                  <a:pt x="4439524" y="2743200"/>
                </a:lnTo>
                <a:lnTo>
                  <a:pt x="4539694" y="2717800"/>
                </a:lnTo>
                <a:lnTo>
                  <a:pt x="4589197" y="2717800"/>
                </a:lnTo>
                <a:lnTo>
                  <a:pt x="4783331" y="2667000"/>
                </a:lnTo>
                <a:lnTo>
                  <a:pt x="4830895" y="2667000"/>
                </a:lnTo>
                <a:lnTo>
                  <a:pt x="4924862" y="2641600"/>
                </a:lnTo>
                <a:lnTo>
                  <a:pt x="4971265" y="2616200"/>
                </a:lnTo>
                <a:lnTo>
                  <a:pt x="5153005" y="2565400"/>
                </a:lnTo>
                <a:lnTo>
                  <a:pt x="5197473" y="2540000"/>
                </a:lnTo>
                <a:lnTo>
                  <a:pt x="5285250" y="2514600"/>
                </a:lnTo>
                <a:lnTo>
                  <a:pt x="5328559" y="2489200"/>
                </a:lnTo>
                <a:lnTo>
                  <a:pt x="5371481" y="2476500"/>
                </a:lnTo>
                <a:lnTo>
                  <a:pt x="5456168" y="2425700"/>
                </a:lnTo>
                <a:lnTo>
                  <a:pt x="5497933" y="2413000"/>
                </a:lnTo>
                <a:lnTo>
                  <a:pt x="5590748" y="2362200"/>
                </a:lnTo>
                <a:lnTo>
                  <a:pt x="5680828" y="2311400"/>
                </a:lnTo>
                <a:lnTo>
                  <a:pt x="5724843" y="2286000"/>
                </a:lnTo>
                <a:lnTo>
                  <a:pt x="5768175" y="2247900"/>
                </a:lnTo>
                <a:lnTo>
                  <a:pt x="5852788" y="2197100"/>
                </a:lnTo>
                <a:lnTo>
                  <a:pt x="5894069" y="2171700"/>
                </a:lnTo>
                <a:lnTo>
                  <a:pt x="5934667" y="2133600"/>
                </a:lnTo>
                <a:lnTo>
                  <a:pt x="5974581" y="2108200"/>
                </a:lnTo>
                <a:lnTo>
                  <a:pt x="6013811" y="2070100"/>
                </a:lnTo>
                <a:lnTo>
                  <a:pt x="6052359" y="2044700"/>
                </a:lnTo>
                <a:lnTo>
                  <a:pt x="6090222" y="2006600"/>
                </a:lnTo>
                <a:lnTo>
                  <a:pt x="6127402" y="1981200"/>
                </a:lnTo>
                <a:lnTo>
                  <a:pt x="6163899" y="1943100"/>
                </a:lnTo>
                <a:lnTo>
                  <a:pt x="6199712" y="1905000"/>
                </a:lnTo>
                <a:lnTo>
                  <a:pt x="6234842" y="1879600"/>
                </a:lnTo>
                <a:lnTo>
                  <a:pt x="6269288" y="1841500"/>
                </a:lnTo>
                <a:lnTo>
                  <a:pt x="6303051" y="1803400"/>
                </a:lnTo>
                <a:lnTo>
                  <a:pt x="6336130" y="1765300"/>
                </a:lnTo>
                <a:lnTo>
                  <a:pt x="6368525" y="1727200"/>
                </a:lnTo>
                <a:lnTo>
                  <a:pt x="6400237" y="1689100"/>
                </a:lnTo>
                <a:lnTo>
                  <a:pt x="6431266" y="1651000"/>
                </a:lnTo>
                <a:lnTo>
                  <a:pt x="6461611" y="1612900"/>
                </a:lnTo>
                <a:lnTo>
                  <a:pt x="6491272" y="1574800"/>
                </a:lnTo>
                <a:lnTo>
                  <a:pt x="6520250" y="1536700"/>
                </a:lnTo>
                <a:lnTo>
                  <a:pt x="6548545" y="1498600"/>
                </a:lnTo>
                <a:lnTo>
                  <a:pt x="6576156" y="1460500"/>
                </a:lnTo>
                <a:lnTo>
                  <a:pt x="6603083" y="1409700"/>
                </a:lnTo>
                <a:lnTo>
                  <a:pt x="7899379" y="1409700"/>
                </a:lnTo>
                <a:lnTo>
                  <a:pt x="7899379" y="927100"/>
                </a:lnTo>
                <a:lnTo>
                  <a:pt x="4006069" y="927100"/>
                </a:lnTo>
                <a:lnTo>
                  <a:pt x="3952380" y="914400"/>
                </a:lnTo>
                <a:lnTo>
                  <a:pt x="3846704" y="914400"/>
                </a:lnTo>
                <a:lnTo>
                  <a:pt x="3794716" y="901700"/>
                </a:lnTo>
                <a:lnTo>
                  <a:pt x="3743297" y="901700"/>
                </a:lnTo>
                <a:lnTo>
                  <a:pt x="3592442" y="863600"/>
                </a:lnTo>
                <a:lnTo>
                  <a:pt x="3543292" y="863600"/>
                </a:lnTo>
                <a:lnTo>
                  <a:pt x="3306058" y="800100"/>
                </a:lnTo>
                <a:lnTo>
                  <a:pt x="3260314" y="774700"/>
                </a:lnTo>
                <a:lnTo>
                  <a:pt x="3170531" y="749300"/>
                </a:lnTo>
                <a:lnTo>
                  <a:pt x="3126491" y="723900"/>
                </a:lnTo>
                <a:lnTo>
                  <a:pt x="3083019" y="711200"/>
                </a:lnTo>
                <a:lnTo>
                  <a:pt x="3040116" y="685800"/>
                </a:lnTo>
                <a:lnTo>
                  <a:pt x="2997781" y="673100"/>
                </a:lnTo>
                <a:lnTo>
                  <a:pt x="2914814" y="622300"/>
                </a:lnTo>
                <a:lnTo>
                  <a:pt x="2834122" y="571500"/>
                </a:lnTo>
                <a:lnTo>
                  <a:pt x="2755702" y="520700"/>
                </a:lnTo>
                <a:lnTo>
                  <a:pt x="2679557" y="469900"/>
                </a:lnTo>
                <a:lnTo>
                  <a:pt x="2642337" y="444500"/>
                </a:lnTo>
                <a:lnTo>
                  <a:pt x="2605686" y="419100"/>
                </a:lnTo>
                <a:lnTo>
                  <a:pt x="2569604" y="381000"/>
                </a:lnTo>
                <a:lnTo>
                  <a:pt x="2534090" y="355600"/>
                </a:lnTo>
                <a:lnTo>
                  <a:pt x="2499145" y="317500"/>
                </a:lnTo>
                <a:lnTo>
                  <a:pt x="2464769" y="292100"/>
                </a:lnTo>
                <a:lnTo>
                  <a:pt x="2431115" y="254000"/>
                </a:lnTo>
                <a:lnTo>
                  <a:pt x="2398335" y="228600"/>
                </a:lnTo>
                <a:lnTo>
                  <a:pt x="2366430" y="190500"/>
                </a:lnTo>
                <a:lnTo>
                  <a:pt x="2335400" y="152400"/>
                </a:lnTo>
                <a:lnTo>
                  <a:pt x="2305244" y="114300"/>
                </a:lnTo>
                <a:lnTo>
                  <a:pt x="2275962" y="88900"/>
                </a:lnTo>
                <a:lnTo>
                  <a:pt x="2247555" y="50800"/>
                </a:lnTo>
                <a:lnTo>
                  <a:pt x="2220023" y="12700"/>
                </a:lnTo>
                <a:lnTo>
                  <a:pt x="2217120" y="0"/>
                </a:lnTo>
                <a:close/>
              </a:path>
              <a:path w="7899400" h="6375400">
                <a:moveTo>
                  <a:pt x="7899379" y="0"/>
                </a:moveTo>
                <a:lnTo>
                  <a:pt x="6224414" y="0"/>
                </a:lnTo>
                <a:lnTo>
                  <a:pt x="6221547" y="12700"/>
                </a:lnTo>
                <a:lnTo>
                  <a:pt x="6194356" y="50800"/>
                </a:lnTo>
                <a:lnTo>
                  <a:pt x="6166303" y="88900"/>
                </a:lnTo>
                <a:lnTo>
                  <a:pt x="6137387" y="114300"/>
                </a:lnTo>
                <a:lnTo>
                  <a:pt x="6107610" y="152400"/>
                </a:lnTo>
                <a:lnTo>
                  <a:pt x="6076970" y="190500"/>
                </a:lnTo>
                <a:lnTo>
                  <a:pt x="6045467" y="228600"/>
                </a:lnTo>
                <a:lnTo>
                  <a:pt x="6013103" y="254000"/>
                </a:lnTo>
                <a:lnTo>
                  <a:pt x="5979877" y="292100"/>
                </a:lnTo>
                <a:lnTo>
                  <a:pt x="5945911" y="317500"/>
                </a:lnTo>
                <a:lnTo>
                  <a:pt x="5911368" y="355600"/>
                </a:lnTo>
                <a:lnTo>
                  <a:pt x="5876247" y="381000"/>
                </a:lnTo>
                <a:lnTo>
                  <a:pt x="5840548" y="419100"/>
                </a:lnTo>
                <a:lnTo>
                  <a:pt x="5804272" y="444500"/>
                </a:lnTo>
                <a:lnTo>
                  <a:pt x="5767417" y="469900"/>
                </a:lnTo>
                <a:lnTo>
                  <a:pt x="5729984" y="495300"/>
                </a:lnTo>
                <a:lnTo>
                  <a:pt x="5691974" y="520700"/>
                </a:lnTo>
                <a:lnTo>
                  <a:pt x="5614218" y="571500"/>
                </a:lnTo>
                <a:lnTo>
                  <a:pt x="5534148" y="622300"/>
                </a:lnTo>
                <a:lnTo>
                  <a:pt x="5451765" y="673100"/>
                </a:lnTo>
                <a:lnTo>
                  <a:pt x="5409706" y="685800"/>
                </a:lnTo>
                <a:lnTo>
                  <a:pt x="5367068" y="711200"/>
                </a:lnTo>
                <a:lnTo>
                  <a:pt x="5323851" y="723900"/>
                </a:lnTo>
                <a:lnTo>
                  <a:pt x="5280055" y="749300"/>
                </a:lnTo>
                <a:lnTo>
                  <a:pt x="5190726" y="774700"/>
                </a:lnTo>
                <a:lnTo>
                  <a:pt x="5145194" y="800100"/>
                </a:lnTo>
                <a:lnTo>
                  <a:pt x="4908841" y="863600"/>
                </a:lnTo>
                <a:lnTo>
                  <a:pt x="4859832" y="863600"/>
                </a:lnTo>
                <a:lnTo>
                  <a:pt x="4709328" y="901700"/>
                </a:lnTo>
                <a:lnTo>
                  <a:pt x="4658000" y="901700"/>
                </a:lnTo>
                <a:lnTo>
                  <a:pt x="4606092" y="914400"/>
                </a:lnTo>
                <a:lnTo>
                  <a:pt x="4500537" y="914400"/>
                </a:lnTo>
                <a:lnTo>
                  <a:pt x="4446889" y="927100"/>
                </a:lnTo>
                <a:lnTo>
                  <a:pt x="7899379" y="927100"/>
                </a:lnTo>
                <a:lnTo>
                  <a:pt x="7899379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03707" y="0"/>
            <a:ext cx="6534784" cy="1971039"/>
          </a:xfrm>
          <a:custGeom>
            <a:avLst/>
            <a:gdLst/>
            <a:ahLst/>
            <a:cxnLst/>
            <a:rect l="l" t="t" r="r" b="b"/>
            <a:pathLst>
              <a:path w="6534784" h="1971039">
                <a:moveTo>
                  <a:pt x="1897144" y="0"/>
                </a:moveTo>
                <a:lnTo>
                  <a:pt x="0" y="0"/>
                </a:lnTo>
                <a:lnTo>
                  <a:pt x="20425" y="43790"/>
                </a:lnTo>
                <a:lnTo>
                  <a:pt x="42692" y="89749"/>
                </a:lnTo>
                <a:lnTo>
                  <a:pt x="65554" y="135207"/>
                </a:lnTo>
                <a:lnTo>
                  <a:pt x="89010" y="180162"/>
                </a:lnTo>
                <a:lnTo>
                  <a:pt x="113062" y="224614"/>
                </a:lnTo>
                <a:lnTo>
                  <a:pt x="137709" y="268564"/>
                </a:lnTo>
                <a:lnTo>
                  <a:pt x="162951" y="312012"/>
                </a:lnTo>
                <a:lnTo>
                  <a:pt x="188789" y="354957"/>
                </a:lnTo>
                <a:lnTo>
                  <a:pt x="215222" y="397400"/>
                </a:lnTo>
                <a:lnTo>
                  <a:pt x="242250" y="439341"/>
                </a:lnTo>
                <a:lnTo>
                  <a:pt x="269874" y="480779"/>
                </a:lnTo>
                <a:lnTo>
                  <a:pt x="298093" y="521714"/>
                </a:lnTo>
                <a:lnTo>
                  <a:pt x="326907" y="562147"/>
                </a:lnTo>
                <a:lnTo>
                  <a:pt x="356318" y="602077"/>
                </a:lnTo>
                <a:lnTo>
                  <a:pt x="386324" y="641505"/>
                </a:lnTo>
                <a:lnTo>
                  <a:pt x="416925" y="680430"/>
                </a:lnTo>
                <a:lnTo>
                  <a:pt x="448123" y="718852"/>
                </a:lnTo>
                <a:lnTo>
                  <a:pt x="479916" y="756772"/>
                </a:lnTo>
                <a:lnTo>
                  <a:pt x="512305" y="794189"/>
                </a:lnTo>
                <a:lnTo>
                  <a:pt x="545290" y="831103"/>
                </a:lnTo>
                <a:lnTo>
                  <a:pt x="578871" y="867515"/>
                </a:lnTo>
                <a:lnTo>
                  <a:pt x="613048" y="903424"/>
                </a:lnTo>
                <a:lnTo>
                  <a:pt x="647821" y="938830"/>
                </a:lnTo>
                <a:lnTo>
                  <a:pt x="683190" y="973733"/>
                </a:lnTo>
                <a:lnTo>
                  <a:pt x="719079" y="1008115"/>
                </a:lnTo>
                <a:lnTo>
                  <a:pt x="755453" y="1041938"/>
                </a:lnTo>
                <a:lnTo>
                  <a:pt x="792312" y="1075204"/>
                </a:lnTo>
                <a:lnTo>
                  <a:pt x="829655" y="1107912"/>
                </a:lnTo>
                <a:lnTo>
                  <a:pt x="867484" y="1140061"/>
                </a:lnTo>
                <a:lnTo>
                  <a:pt x="905797" y="1171652"/>
                </a:lnTo>
                <a:lnTo>
                  <a:pt x="944595" y="1202685"/>
                </a:lnTo>
                <a:lnTo>
                  <a:pt x="983878" y="1233160"/>
                </a:lnTo>
                <a:lnTo>
                  <a:pt x="1023646" y="1263076"/>
                </a:lnTo>
                <a:lnTo>
                  <a:pt x="1063899" y="1292434"/>
                </a:lnTo>
                <a:lnTo>
                  <a:pt x="1104637" y="1321234"/>
                </a:lnTo>
                <a:lnTo>
                  <a:pt x="1145860" y="1349476"/>
                </a:lnTo>
                <a:lnTo>
                  <a:pt x="1187567" y="1377160"/>
                </a:lnTo>
                <a:lnTo>
                  <a:pt x="1229759" y="1404285"/>
                </a:lnTo>
                <a:lnTo>
                  <a:pt x="1272436" y="1430852"/>
                </a:lnTo>
                <a:lnTo>
                  <a:pt x="1315598" y="1456860"/>
                </a:lnTo>
                <a:lnTo>
                  <a:pt x="1359244" y="1482310"/>
                </a:lnTo>
                <a:lnTo>
                  <a:pt x="1403375" y="1507202"/>
                </a:lnTo>
                <a:lnTo>
                  <a:pt x="1447992" y="1531535"/>
                </a:lnTo>
                <a:lnTo>
                  <a:pt x="1493092" y="1555310"/>
                </a:lnTo>
                <a:lnTo>
                  <a:pt x="1538678" y="1578527"/>
                </a:lnTo>
                <a:lnTo>
                  <a:pt x="1584748" y="1601185"/>
                </a:lnTo>
                <a:lnTo>
                  <a:pt x="1631303" y="1623284"/>
                </a:lnTo>
                <a:lnTo>
                  <a:pt x="1678343" y="1644825"/>
                </a:lnTo>
                <a:lnTo>
                  <a:pt x="1725867" y="1665808"/>
                </a:lnTo>
                <a:lnTo>
                  <a:pt x="1773876" y="1686232"/>
                </a:lnTo>
                <a:lnTo>
                  <a:pt x="1822370" y="1706098"/>
                </a:lnTo>
                <a:lnTo>
                  <a:pt x="1866372" y="1723431"/>
                </a:lnTo>
                <a:lnTo>
                  <a:pt x="1910691" y="1740177"/>
                </a:lnTo>
                <a:lnTo>
                  <a:pt x="1955325" y="1756336"/>
                </a:lnTo>
                <a:lnTo>
                  <a:pt x="2000277" y="1771908"/>
                </a:lnTo>
                <a:lnTo>
                  <a:pt x="2045545" y="1786893"/>
                </a:lnTo>
                <a:lnTo>
                  <a:pt x="2091130" y="1801291"/>
                </a:lnTo>
                <a:lnTo>
                  <a:pt x="2137031" y="1815101"/>
                </a:lnTo>
                <a:lnTo>
                  <a:pt x="2183250" y="1828324"/>
                </a:lnTo>
                <a:lnTo>
                  <a:pt x="2229785" y="1840960"/>
                </a:lnTo>
                <a:lnTo>
                  <a:pt x="2276636" y="1853009"/>
                </a:lnTo>
                <a:lnTo>
                  <a:pt x="2323805" y="1864470"/>
                </a:lnTo>
                <a:lnTo>
                  <a:pt x="2371291" y="1875344"/>
                </a:lnTo>
                <a:lnTo>
                  <a:pt x="2419094" y="1885630"/>
                </a:lnTo>
                <a:lnTo>
                  <a:pt x="2467213" y="1895329"/>
                </a:lnTo>
                <a:lnTo>
                  <a:pt x="2515650" y="1904440"/>
                </a:lnTo>
                <a:lnTo>
                  <a:pt x="2564404" y="1912964"/>
                </a:lnTo>
                <a:lnTo>
                  <a:pt x="2613475" y="1920900"/>
                </a:lnTo>
                <a:lnTo>
                  <a:pt x="2662864" y="1928248"/>
                </a:lnTo>
                <a:lnTo>
                  <a:pt x="2712569" y="1935009"/>
                </a:lnTo>
                <a:lnTo>
                  <a:pt x="2762592" y="1941182"/>
                </a:lnTo>
                <a:lnTo>
                  <a:pt x="2812932" y="1946768"/>
                </a:lnTo>
                <a:lnTo>
                  <a:pt x="2863590" y="1951765"/>
                </a:lnTo>
                <a:lnTo>
                  <a:pt x="2914565" y="1956175"/>
                </a:lnTo>
                <a:lnTo>
                  <a:pt x="2965858" y="1959997"/>
                </a:lnTo>
                <a:lnTo>
                  <a:pt x="3017468" y="1963231"/>
                </a:lnTo>
                <a:lnTo>
                  <a:pt x="3069396" y="1965877"/>
                </a:lnTo>
                <a:lnTo>
                  <a:pt x="3121641" y="1967936"/>
                </a:lnTo>
                <a:lnTo>
                  <a:pt x="3174205" y="1969406"/>
                </a:lnTo>
                <a:lnTo>
                  <a:pt x="3227085" y="1970288"/>
                </a:lnTo>
                <a:lnTo>
                  <a:pt x="3280284" y="1970582"/>
                </a:lnTo>
                <a:lnTo>
                  <a:pt x="3335606" y="1970274"/>
                </a:lnTo>
                <a:lnTo>
                  <a:pt x="3390577" y="1969349"/>
                </a:lnTo>
                <a:lnTo>
                  <a:pt x="3445197" y="1967809"/>
                </a:lnTo>
                <a:lnTo>
                  <a:pt x="3499465" y="1965652"/>
                </a:lnTo>
                <a:lnTo>
                  <a:pt x="3553382" y="1962879"/>
                </a:lnTo>
                <a:lnTo>
                  <a:pt x="3606948" y="1959489"/>
                </a:lnTo>
                <a:lnTo>
                  <a:pt x="3660162" y="1955484"/>
                </a:lnTo>
                <a:lnTo>
                  <a:pt x="3713024" y="1950862"/>
                </a:lnTo>
                <a:lnTo>
                  <a:pt x="3765535" y="1945624"/>
                </a:lnTo>
                <a:lnTo>
                  <a:pt x="3817694" y="1939770"/>
                </a:lnTo>
                <a:lnTo>
                  <a:pt x="3869502" y="1933300"/>
                </a:lnTo>
                <a:lnTo>
                  <a:pt x="3920959" y="1926213"/>
                </a:lnTo>
                <a:lnTo>
                  <a:pt x="3972064" y="1918510"/>
                </a:lnTo>
                <a:lnTo>
                  <a:pt x="4022817" y="1910191"/>
                </a:lnTo>
                <a:lnTo>
                  <a:pt x="4073219" y="1901256"/>
                </a:lnTo>
                <a:lnTo>
                  <a:pt x="4123269" y="1891705"/>
                </a:lnTo>
                <a:lnTo>
                  <a:pt x="4172967" y="1881538"/>
                </a:lnTo>
                <a:lnTo>
                  <a:pt x="4222314" y="1870754"/>
                </a:lnTo>
                <a:lnTo>
                  <a:pt x="4271310" y="1859354"/>
                </a:lnTo>
                <a:lnTo>
                  <a:pt x="4319953" y="1847339"/>
                </a:lnTo>
                <a:lnTo>
                  <a:pt x="4368245" y="1834707"/>
                </a:lnTo>
                <a:lnTo>
                  <a:pt x="4416185" y="1821458"/>
                </a:lnTo>
                <a:lnTo>
                  <a:pt x="4463774" y="1807594"/>
                </a:lnTo>
                <a:lnTo>
                  <a:pt x="4511011" y="1793114"/>
                </a:lnTo>
                <a:lnTo>
                  <a:pt x="4557896" y="1778017"/>
                </a:lnTo>
                <a:lnTo>
                  <a:pt x="4604429" y="1762305"/>
                </a:lnTo>
                <a:lnTo>
                  <a:pt x="4650611" y="1745976"/>
                </a:lnTo>
                <a:lnTo>
                  <a:pt x="4696441" y="1729032"/>
                </a:lnTo>
                <a:lnTo>
                  <a:pt x="4741919" y="1711471"/>
                </a:lnTo>
                <a:lnTo>
                  <a:pt x="4787045" y="1693294"/>
                </a:lnTo>
                <a:lnTo>
                  <a:pt x="4831820" y="1674501"/>
                </a:lnTo>
                <a:lnTo>
                  <a:pt x="4876242" y="1655092"/>
                </a:lnTo>
                <a:lnTo>
                  <a:pt x="4920313" y="1635067"/>
                </a:lnTo>
                <a:lnTo>
                  <a:pt x="4964032" y="1614426"/>
                </a:lnTo>
                <a:lnTo>
                  <a:pt x="5007399" y="1593169"/>
                </a:lnTo>
                <a:lnTo>
                  <a:pt x="5050414" y="1571295"/>
                </a:lnTo>
                <a:lnTo>
                  <a:pt x="5093078" y="1548806"/>
                </a:lnTo>
                <a:lnTo>
                  <a:pt x="5135389" y="1525701"/>
                </a:lnTo>
                <a:lnTo>
                  <a:pt x="5177348" y="1501980"/>
                </a:lnTo>
                <a:lnTo>
                  <a:pt x="5218956" y="1477642"/>
                </a:lnTo>
                <a:lnTo>
                  <a:pt x="5260211" y="1452689"/>
                </a:lnTo>
                <a:lnTo>
                  <a:pt x="5301115" y="1427120"/>
                </a:lnTo>
                <a:lnTo>
                  <a:pt x="5341666" y="1400934"/>
                </a:lnTo>
                <a:lnTo>
                  <a:pt x="5384751" y="1372214"/>
                </a:lnTo>
                <a:lnTo>
                  <a:pt x="5427226" y="1343002"/>
                </a:lnTo>
                <a:lnTo>
                  <a:pt x="5469091" y="1313299"/>
                </a:lnTo>
                <a:lnTo>
                  <a:pt x="5510347" y="1283104"/>
                </a:lnTo>
                <a:lnTo>
                  <a:pt x="5550993" y="1252418"/>
                </a:lnTo>
                <a:lnTo>
                  <a:pt x="5591029" y="1221240"/>
                </a:lnTo>
                <a:lnTo>
                  <a:pt x="5630456" y="1189570"/>
                </a:lnTo>
                <a:lnTo>
                  <a:pt x="5669273" y="1157409"/>
                </a:lnTo>
                <a:lnTo>
                  <a:pt x="5707480" y="1124757"/>
                </a:lnTo>
                <a:lnTo>
                  <a:pt x="5745077" y="1091612"/>
                </a:lnTo>
                <a:lnTo>
                  <a:pt x="5782064" y="1057976"/>
                </a:lnTo>
                <a:lnTo>
                  <a:pt x="5818442" y="1023848"/>
                </a:lnTo>
                <a:lnTo>
                  <a:pt x="5854210" y="989229"/>
                </a:lnTo>
                <a:lnTo>
                  <a:pt x="5889367" y="954118"/>
                </a:lnTo>
                <a:lnTo>
                  <a:pt x="5923916" y="918514"/>
                </a:lnTo>
                <a:lnTo>
                  <a:pt x="5957854" y="882419"/>
                </a:lnTo>
                <a:lnTo>
                  <a:pt x="5991182" y="845832"/>
                </a:lnTo>
                <a:lnTo>
                  <a:pt x="6023900" y="808753"/>
                </a:lnTo>
                <a:lnTo>
                  <a:pt x="6056009" y="771182"/>
                </a:lnTo>
                <a:lnTo>
                  <a:pt x="6087507" y="733120"/>
                </a:lnTo>
                <a:lnTo>
                  <a:pt x="6118396" y="694565"/>
                </a:lnTo>
                <a:lnTo>
                  <a:pt x="6148675" y="655518"/>
                </a:lnTo>
                <a:lnTo>
                  <a:pt x="6178343" y="615979"/>
                </a:lnTo>
                <a:lnTo>
                  <a:pt x="6207402" y="575947"/>
                </a:lnTo>
                <a:lnTo>
                  <a:pt x="6235850" y="535424"/>
                </a:lnTo>
                <a:lnTo>
                  <a:pt x="6255922" y="505852"/>
                </a:lnTo>
                <a:lnTo>
                  <a:pt x="3280284" y="505852"/>
                </a:lnTo>
                <a:lnTo>
                  <a:pt x="3224374" y="505313"/>
                </a:lnTo>
                <a:lnTo>
                  <a:pt x="3169191" y="503696"/>
                </a:lnTo>
                <a:lnTo>
                  <a:pt x="3114736" y="501001"/>
                </a:lnTo>
                <a:lnTo>
                  <a:pt x="3061008" y="497228"/>
                </a:lnTo>
                <a:lnTo>
                  <a:pt x="3008008" y="492377"/>
                </a:lnTo>
                <a:lnTo>
                  <a:pt x="2955735" y="486447"/>
                </a:lnTo>
                <a:lnTo>
                  <a:pt x="2904189" y="479438"/>
                </a:lnTo>
                <a:lnTo>
                  <a:pt x="2853370" y="471351"/>
                </a:lnTo>
                <a:lnTo>
                  <a:pt x="2803278" y="462185"/>
                </a:lnTo>
                <a:lnTo>
                  <a:pt x="2753912" y="451940"/>
                </a:lnTo>
                <a:lnTo>
                  <a:pt x="2705274" y="440616"/>
                </a:lnTo>
                <a:lnTo>
                  <a:pt x="2657362" y="428213"/>
                </a:lnTo>
                <a:lnTo>
                  <a:pt x="2610176" y="414730"/>
                </a:lnTo>
                <a:lnTo>
                  <a:pt x="2563717" y="400168"/>
                </a:lnTo>
                <a:lnTo>
                  <a:pt x="2517985" y="384525"/>
                </a:lnTo>
                <a:lnTo>
                  <a:pt x="2472978" y="367804"/>
                </a:lnTo>
                <a:lnTo>
                  <a:pt x="2428698" y="350002"/>
                </a:lnTo>
                <a:lnTo>
                  <a:pt x="2385144" y="331120"/>
                </a:lnTo>
                <a:lnTo>
                  <a:pt x="2342315" y="311157"/>
                </a:lnTo>
                <a:lnTo>
                  <a:pt x="2300212" y="290115"/>
                </a:lnTo>
                <a:lnTo>
                  <a:pt x="2258836" y="267992"/>
                </a:lnTo>
                <a:lnTo>
                  <a:pt x="2218184" y="244788"/>
                </a:lnTo>
                <a:lnTo>
                  <a:pt x="2178259" y="220503"/>
                </a:lnTo>
                <a:lnTo>
                  <a:pt x="2139058" y="195138"/>
                </a:lnTo>
                <a:lnTo>
                  <a:pt x="2100583" y="168692"/>
                </a:lnTo>
                <a:lnTo>
                  <a:pt x="2062834" y="141164"/>
                </a:lnTo>
                <a:lnTo>
                  <a:pt x="2025809" y="112555"/>
                </a:lnTo>
                <a:lnTo>
                  <a:pt x="1988207" y="81888"/>
                </a:lnTo>
                <a:lnTo>
                  <a:pt x="1951590" y="50379"/>
                </a:lnTo>
                <a:lnTo>
                  <a:pt x="1915959" y="18027"/>
                </a:lnTo>
                <a:lnTo>
                  <a:pt x="1897144" y="0"/>
                </a:lnTo>
                <a:close/>
              </a:path>
              <a:path w="6534784" h="1971039">
                <a:moveTo>
                  <a:pt x="6534343" y="0"/>
                </a:moveTo>
                <a:lnTo>
                  <a:pt x="4750509" y="0"/>
                </a:lnTo>
                <a:lnTo>
                  <a:pt x="4748279" y="2298"/>
                </a:lnTo>
                <a:lnTo>
                  <a:pt x="4716347" y="33288"/>
                </a:lnTo>
                <a:lnTo>
                  <a:pt x="4683516" y="63293"/>
                </a:lnTo>
                <a:lnTo>
                  <a:pt x="4649785" y="92314"/>
                </a:lnTo>
                <a:lnTo>
                  <a:pt x="4615155" y="120350"/>
                </a:lnTo>
                <a:lnTo>
                  <a:pt x="4579625" y="147401"/>
                </a:lnTo>
                <a:lnTo>
                  <a:pt x="4543196" y="173468"/>
                </a:lnTo>
                <a:lnTo>
                  <a:pt x="4505867" y="198551"/>
                </a:lnTo>
                <a:lnTo>
                  <a:pt x="4467639" y="222649"/>
                </a:lnTo>
                <a:lnTo>
                  <a:pt x="4428511" y="245763"/>
                </a:lnTo>
                <a:lnTo>
                  <a:pt x="4388484" y="267893"/>
                </a:lnTo>
                <a:lnTo>
                  <a:pt x="4347557" y="289038"/>
                </a:lnTo>
                <a:lnTo>
                  <a:pt x="4305730" y="309199"/>
                </a:lnTo>
                <a:lnTo>
                  <a:pt x="4263004" y="328377"/>
                </a:lnTo>
                <a:lnTo>
                  <a:pt x="4219378" y="346570"/>
                </a:lnTo>
                <a:lnTo>
                  <a:pt x="4174853" y="363779"/>
                </a:lnTo>
                <a:lnTo>
                  <a:pt x="4129428" y="380005"/>
                </a:lnTo>
                <a:lnTo>
                  <a:pt x="4083104" y="395246"/>
                </a:lnTo>
                <a:lnTo>
                  <a:pt x="4035880" y="409504"/>
                </a:lnTo>
                <a:lnTo>
                  <a:pt x="3987756" y="422778"/>
                </a:lnTo>
                <a:lnTo>
                  <a:pt x="3938733" y="435068"/>
                </a:lnTo>
                <a:lnTo>
                  <a:pt x="3888810" y="446375"/>
                </a:lnTo>
                <a:lnTo>
                  <a:pt x="3837988" y="456699"/>
                </a:lnTo>
                <a:lnTo>
                  <a:pt x="3786266" y="466039"/>
                </a:lnTo>
                <a:lnTo>
                  <a:pt x="3733644" y="474395"/>
                </a:lnTo>
                <a:lnTo>
                  <a:pt x="3680123" y="481768"/>
                </a:lnTo>
                <a:lnTo>
                  <a:pt x="3625702" y="488158"/>
                </a:lnTo>
                <a:lnTo>
                  <a:pt x="3570382" y="493565"/>
                </a:lnTo>
                <a:lnTo>
                  <a:pt x="3514161" y="497988"/>
                </a:lnTo>
                <a:lnTo>
                  <a:pt x="3457042" y="501428"/>
                </a:lnTo>
                <a:lnTo>
                  <a:pt x="3399022" y="503886"/>
                </a:lnTo>
                <a:lnTo>
                  <a:pt x="3340103" y="505360"/>
                </a:lnTo>
                <a:lnTo>
                  <a:pt x="3280284" y="505852"/>
                </a:lnTo>
                <a:lnTo>
                  <a:pt x="6255922" y="505852"/>
                </a:lnTo>
                <a:lnTo>
                  <a:pt x="6290917" y="452900"/>
                </a:lnTo>
                <a:lnTo>
                  <a:pt x="6317536" y="410900"/>
                </a:lnTo>
                <a:lnTo>
                  <a:pt x="6343544" y="368408"/>
                </a:lnTo>
                <a:lnTo>
                  <a:pt x="6368943" y="325423"/>
                </a:lnTo>
                <a:lnTo>
                  <a:pt x="6393731" y="281946"/>
                </a:lnTo>
                <a:lnTo>
                  <a:pt x="6417909" y="237976"/>
                </a:lnTo>
                <a:lnTo>
                  <a:pt x="6441477" y="193514"/>
                </a:lnTo>
                <a:lnTo>
                  <a:pt x="6464434" y="148560"/>
                </a:lnTo>
                <a:lnTo>
                  <a:pt x="6486782" y="103113"/>
                </a:lnTo>
                <a:lnTo>
                  <a:pt x="6508519" y="57173"/>
                </a:lnTo>
                <a:lnTo>
                  <a:pt x="6529646" y="10741"/>
                </a:lnTo>
                <a:lnTo>
                  <a:pt x="6534343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2961" y="0"/>
            <a:ext cx="1614170" cy="1794510"/>
          </a:xfrm>
          <a:custGeom>
            <a:avLst/>
            <a:gdLst/>
            <a:ahLst/>
            <a:cxnLst/>
            <a:rect l="l" t="t" r="r" b="b"/>
            <a:pathLst>
              <a:path w="1614170" h="1794510">
                <a:moveTo>
                  <a:pt x="0" y="1794234"/>
                </a:moveTo>
                <a:lnTo>
                  <a:pt x="0" y="0"/>
                </a:lnTo>
                <a:lnTo>
                  <a:pt x="1613846" y="0"/>
                </a:lnTo>
                <a:lnTo>
                  <a:pt x="1613846" y="1794234"/>
                </a:lnTo>
                <a:lnTo>
                  <a:pt x="0" y="1794234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0834" y="1010634"/>
            <a:ext cx="6793898" cy="20435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66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¿</a:t>
            </a:r>
            <a:r>
              <a:rPr sz="6600" b="1" dirty="0" err="1">
                <a:solidFill>
                  <a:srgbClr val="FFFFFF"/>
                </a:solidFill>
                <a:latin typeface="Objective" pitchFamily="2" charset="77"/>
                <a:cs typeface="Tahoma"/>
              </a:rPr>
              <a:t>Cómo</a:t>
            </a:r>
            <a:r>
              <a:rPr lang="es-ES" sz="66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</a:t>
            </a:r>
            <a:r>
              <a:rPr sz="6600" b="1" dirty="0" err="1">
                <a:solidFill>
                  <a:srgbClr val="FFFFFF"/>
                </a:solidFill>
                <a:latin typeface="Objective" pitchFamily="2" charset="77"/>
                <a:cs typeface="Tahoma"/>
              </a:rPr>
              <a:t>ingresa</a:t>
            </a:r>
            <a:r>
              <a:rPr sz="66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</a:t>
            </a:r>
            <a:r>
              <a:rPr sz="6600" b="1" dirty="0" err="1">
                <a:solidFill>
                  <a:srgbClr val="FFFFFF"/>
                </a:solidFill>
                <a:latin typeface="Objective" pitchFamily="2" charset="77"/>
                <a:cs typeface="Tahoma"/>
              </a:rPr>
              <a:t>tu</a:t>
            </a:r>
            <a:r>
              <a:rPr sz="66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cliente a </a:t>
            </a:r>
            <a:r>
              <a:rPr sz="6600" b="1" dirty="0" err="1">
                <a:latin typeface="Objective" pitchFamily="2" charset="77"/>
                <a:cs typeface="Arial Black"/>
              </a:rPr>
              <a:t>Niubiz</a:t>
            </a:r>
            <a:r>
              <a:rPr sz="6600" b="1" dirty="0">
                <a:latin typeface="Objective" pitchFamily="2" charset="77"/>
                <a:cs typeface="Arial Black"/>
              </a:rPr>
              <a:t> go?</a:t>
            </a: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538" y="4280884"/>
            <a:ext cx="398297" cy="198863"/>
          </a:xfrm>
          <a:prstGeom prst="rect">
            <a:avLst/>
          </a:prstGeom>
        </p:spPr>
      </p:pic>
      <p:pic>
        <p:nvPicPr>
          <p:cNvPr id="12" name="Imagen 11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2EB15598-1CFF-F420-7623-E90568042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59" y="1265924"/>
            <a:ext cx="15734842" cy="10074570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21FB31E4-004A-0077-7C62-1CAFCA83D336}"/>
              </a:ext>
            </a:extLst>
          </p:cNvPr>
          <p:cNvSpPr/>
          <p:nvPr/>
        </p:nvSpPr>
        <p:spPr>
          <a:xfrm>
            <a:off x="0" y="8881268"/>
            <a:ext cx="7426959" cy="2427605"/>
          </a:xfrm>
          <a:custGeom>
            <a:avLst/>
            <a:gdLst/>
            <a:ahLst/>
            <a:cxnLst/>
            <a:rect l="l" t="t" r="r" b="b"/>
            <a:pathLst>
              <a:path w="7426959" h="2427604">
                <a:moveTo>
                  <a:pt x="2862984" y="0"/>
                </a:moveTo>
                <a:lnTo>
                  <a:pt x="2809190" y="202"/>
                </a:lnTo>
                <a:lnTo>
                  <a:pt x="2702262" y="1821"/>
                </a:lnTo>
                <a:lnTo>
                  <a:pt x="2596209" y="5059"/>
                </a:lnTo>
                <a:lnTo>
                  <a:pt x="2491033" y="9917"/>
                </a:lnTo>
                <a:lnTo>
                  <a:pt x="2386733" y="16394"/>
                </a:lnTo>
                <a:lnTo>
                  <a:pt x="2283307" y="24489"/>
                </a:lnTo>
                <a:lnTo>
                  <a:pt x="2180758" y="34204"/>
                </a:lnTo>
                <a:lnTo>
                  <a:pt x="2079082" y="45539"/>
                </a:lnTo>
                <a:lnTo>
                  <a:pt x="1978282" y="58492"/>
                </a:lnTo>
                <a:lnTo>
                  <a:pt x="1878355" y="73064"/>
                </a:lnTo>
                <a:lnTo>
                  <a:pt x="1779303" y="89256"/>
                </a:lnTo>
                <a:lnTo>
                  <a:pt x="1681124" y="107066"/>
                </a:lnTo>
                <a:lnTo>
                  <a:pt x="1583819" y="126496"/>
                </a:lnTo>
                <a:lnTo>
                  <a:pt x="1487386" y="147545"/>
                </a:lnTo>
                <a:lnTo>
                  <a:pt x="1391826" y="170213"/>
                </a:lnTo>
                <a:lnTo>
                  <a:pt x="1297139" y="194500"/>
                </a:lnTo>
                <a:lnTo>
                  <a:pt x="1203323" y="220406"/>
                </a:lnTo>
                <a:lnTo>
                  <a:pt x="1156743" y="233966"/>
                </a:lnTo>
                <a:lnTo>
                  <a:pt x="1110380" y="247931"/>
                </a:lnTo>
                <a:lnTo>
                  <a:pt x="1064235" y="262301"/>
                </a:lnTo>
                <a:lnTo>
                  <a:pt x="1018308" y="277075"/>
                </a:lnTo>
                <a:lnTo>
                  <a:pt x="972598" y="292255"/>
                </a:lnTo>
                <a:lnTo>
                  <a:pt x="927106" y="307839"/>
                </a:lnTo>
                <a:lnTo>
                  <a:pt x="881833" y="323828"/>
                </a:lnTo>
                <a:lnTo>
                  <a:pt x="836776" y="340221"/>
                </a:lnTo>
                <a:lnTo>
                  <a:pt x="791938" y="357020"/>
                </a:lnTo>
                <a:lnTo>
                  <a:pt x="747317" y="374223"/>
                </a:lnTo>
                <a:lnTo>
                  <a:pt x="702913" y="391831"/>
                </a:lnTo>
                <a:lnTo>
                  <a:pt x="654338" y="411603"/>
                </a:lnTo>
                <a:lnTo>
                  <a:pt x="606089" y="431753"/>
                </a:lnTo>
                <a:lnTo>
                  <a:pt x="558168" y="452281"/>
                </a:lnTo>
                <a:lnTo>
                  <a:pt x="510573" y="473185"/>
                </a:lnTo>
                <a:lnTo>
                  <a:pt x="463306" y="494467"/>
                </a:lnTo>
                <a:lnTo>
                  <a:pt x="416366" y="516126"/>
                </a:lnTo>
                <a:lnTo>
                  <a:pt x="369753" y="538162"/>
                </a:lnTo>
                <a:lnTo>
                  <a:pt x="323467" y="560575"/>
                </a:lnTo>
                <a:lnTo>
                  <a:pt x="277509" y="583365"/>
                </a:lnTo>
                <a:lnTo>
                  <a:pt x="231878" y="606533"/>
                </a:lnTo>
                <a:lnTo>
                  <a:pt x="186574" y="630077"/>
                </a:lnTo>
                <a:lnTo>
                  <a:pt x="141597" y="653999"/>
                </a:lnTo>
                <a:lnTo>
                  <a:pt x="96947" y="678298"/>
                </a:lnTo>
                <a:lnTo>
                  <a:pt x="52625" y="702973"/>
                </a:lnTo>
                <a:lnTo>
                  <a:pt x="8630" y="728026"/>
                </a:lnTo>
                <a:lnTo>
                  <a:pt x="0" y="733052"/>
                </a:lnTo>
                <a:lnTo>
                  <a:pt x="0" y="2427288"/>
                </a:lnTo>
                <a:lnTo>
                  <a:pt x="1541690" y="2427288"/>
                </a:lnTo>
                <a:lnTo>
                  <a:pt x="1570189" y="2414620"/>
                </a:lnTo>
                <a:lnTo>
                  <a:pt x="1613813" y="2396168"/>
                </a:lnTo>
                <a:lnTo>
                  <a:pt x="1657926" y="2378439"/>
                </a:lnTo>
                <a:lnTo>
                  <a:pt x="1702526" y="2361433"/>
                </a:lnTo>
                <a:lnTo>
                  <a:pt x="1747615" y="2345150"/>
                </a:lnTo>
                <a:lnTo>
                  <a:pt x="1793191" y="2329590"/>
                </a:lnTo>
                <a:lnTo>
                  <a:pt x="1839255" y="2314754"/>
                </a:lnTo>
                <a:lnTo>
                  <a:pt x="1885806" y="2300640"/>
                </a:lnTo>
                <a:lnTo>
                  <a:pt x="1932846" y="2287250"/>
                </a:lnTo>
                <a:lnTo>
                  <a:pt x="1980374" y="2274583"/>
                </a:lnTo>
                <a:lnTo>
                  <a:pt x="2028389" y="2262639"/>
                </a:lnTo>
                <a:lnTo>
                  <a:pt x="2076892" y="2251419"/>
                </a:lnTo>
                <a:lnTo>
                  <a:pt x="2125883" y="2240922"/>
                </a:lnTo>
                <a:lnTo>
                  <a:pt x="2175362" y="2231149"/>
                </a:lnTo>
                <a:lnTo>
                  <a:pt x="2225329" y="2222100"/>
                </a:lnTo>
                <a:lnTo>
                  <a:pt x="2275784" y="2213774"/>
                </a:lnTo>
                <a:lnTo>
                  <a:pt x="2326726" y="2206171"/>
                </a:lnTo>
                <a:lnTo>
                  <a:pt x="2378157" y="2199293"/>
                </a:lnTo>
                <a:lnTo>
                  <a:pt x="2430075" y="2193138"/>
                </a:lnTo>
                <a:lnTo>
                  <a:pt x="2482481" y="2187707"/>
                </a:lnTo>
                <a:lnTo>
                  <a:pt x="2535375" y="2183001"/>
                </a:lnTo>
                <a:lnTo>
                  <a:pt x="2588757" y="2179018"/>
                </a:lnTo>
                <a:lnTo>
                  <a:pt x="2642626" y="2175759"/>
                </a:lnTo>
                <a:lnTo>
                  <a:pt x="2696984" y="2173224"/>
                </a:lnTo>
                <a:lnTo>
                  <a:pt x="2751829" y="2171413"/>
                </a:lnTo>
                <a:lnTo>
                  <a:pt x="2807162" y="2170327"/>
                </a:lnTo>
                <a:lnTo>
                  <a:pt x="7263213" y="2169965"/>
                </a:lnTo>
                <a:lnTo>
                  <a:pt x="7253508" y="2155618"/>
                </a:lnTo>
                <a:lnTo>
                  <a:pt x="7225442" y="2115025"/>
                </a:lnTo>
                <a:lnTo>
                  <a:pt x="7197000" y="2074771"/>
                </a:lnTo>
                <a:lnTo>
                  <a:pt x="7168181" y="2034855"/>
                </a:lnTo>
                <a:lnTo>
                  <a:pt x="7138985" y="1995279"/>
                </a:lnTo>
                <a:lnTo>
                  <a:pt x="7109413" y="1956042"/>
                </a:lnTo>
                <a:lnTo>
                  <a:pt x="7079463" y="1917144"/>
                </a:lnTo>
                <a:lnTo>
                  <a:pt x="7049137" y="1878585"/>
                </a:lnTo>
                <a:lnTo>
                  <a:pt x="7018434" y="1840365"/>
                </a:lnTo>
                <a:lnTo>
                  <a:pt x="6987354" y="1802484"/>
                </a:lnTo>
                <a:lnTo>
                  <a:pt x="6955898" y="1764942"/>
                </a:lnTo>
                <a:lnTo>
                  <a:pt x="6924064" y="1727740"/>
                </a:lnTo>
                <a:lnTo>
                  <a:pt x="6891854" y="1690876"/>
                </a:lnTo>
                <a:lnTo>
                  <a:pt x="6859267" y="1654351"/>
                </a:lnTo>
                <a:lnTo>
                  <a:pt x="6826303" y="1618165"/>
                </a:lnTo>
                <a:lnTo>
                  <a:pt x="6792962" y="1582319"/>
                </a:lnTo>
                <a:lnTo>
                  <a:pt x="6759245" y="1546811"/>
                </a:lnTo>
                <a:lnTo>
                  <a:pt x="6725150" y="1511643"/>
                </a:lnTo>
                <a:lnTo>
                  <a:pt x="6690679" y="1476813"/>
                </a:lnTo>
                <a:lnTo>
                  <a:pt x="6655835" y="1442341"/>
                </a:lnTo>
                <a:lnTo>
                  <a:pt x="6620627" y="1408246"/>
                </a:lnTo>
                <a:lnTo>
                  <a:pt x="6585053" y="1374528"/>
                </a:lnTo>
                <a:lnTo>
                  <a:pt x="6549114" y="1341186"/>
                </a:lnTo>
                <a:lnTo>
                  <a:pt x="6512811" y="1308220"/>
                </a:lnTo>
                <a:lnTo>
                  <a:pt x="6476142" y="1275632"/>
                </a:lnTo>
                <a:lnTo>
                  <a:pt x="6439109" y="1243419"/>
                </a:lnTo>
                <a:lnTo>
                  <a:pt x="6401711" y="1211584"/>
                </a:lnTo>
                <a:lnTo>
                  <a:pt x="6363948" y="1180125"/>
                </a:lnTo>
                <a:lnTo>
                  <a:pt x="6325821" y="1149043"/>
                </a:lnTo>
                <a:lnTo>
                  <a:pt x="6287329" y="1118337"/>
                </a:lnTo>
                <a:lnTo>
                  <a:pt x="6248473" y="1088009"/>
                </a:lnTo>
                <a:lnTo>
                  <a:pt x="6209253" y="1058057"/>
                </a:lnTo>
                <a:lnTo>
                  <a:pt x="6169668" y="1028482"/>
                </a:lnTo>
                <a:lnTo>
                  <a:pt x="6129719" y="999283"/>
                </a:lnTo>
                <a:lnTo>
                  <a:pt x="6089406" y="970461"/>
                </a:lnTo>
                <a:lnTo>
                  <a:pt x="6048729" y="942017"/>
                </a:lnTo>
                <a:lnTo>
                  <a:pt x="6007687" y="913949"/>
                </a:lnTo>
                <a:lnTo>
                  <a:pt x="5966282" y="886257"/>
                </a:lnTo>
                <a:lnTo>
                  <a:pt x="5924513" y="858943"/>
                </a:lnTo>
                <a:lnTo>
                  <a:pt x="5882381" y="832006"/>
                </a:lnTo>
                <a:lnTo>
                  <a:pt x="5839884" y="805445"/>
                </a:lnTo>
                <a:lnTo>
                  <a:pt x="5797024" y="779262"/>
                </a:lnTo>
                <a:lnTo>
                  <a:pt x="5753801" y="753455"/>
                </a:lnTo>
                <a:lnTo>
                  <a:pt x="5710214" y="728026"/>
                </a:lnTo>
                <a:lnTo>
                  <a:pt x="5666263" y="702973"/>
                </a:lnTo>
                <a:lnTo>
                  <a:pt x="5621950" y="678298"/>
                </a:lnTo>
                <a:lnTo>
                  <a:pt x="5577273" y="653999"/>
                </a:lnTo>
                <a:lnTo>
                  <a:pt x="5532233" y="630077"/>
                </a:lnTo>
                <a:lnTo>
                  <a:pt x="5486830" y="606533"/>
                </a:lnTo>
                <a:lnTo>
                  <a:pt x="5441064" y="583365"/>
                </a:lnTo>
                <a:lnTo>
                  <a:pt x="5394934" y="560575"/>
                </a:lnTo>
                <a:lnTo>
                  <a:pt x="5348442" y="538162"/>
                </a:lnTo>
                <a:lnTo>
                  <a:pt x="5301588" y="516126"/>
                </a:lnTo>
                <a:lnTo>
                  <a:pt x="5254370" y="494467"/>
                </a:lnTo>
                <a:lnTo>
                  <a:pt x="5206790" y="473185"/>
                </a:lnTo>
                <a:lnTo>
                  <a:pt x="5158847" y="452281"/>
                </a:lnTo>
                <a:lnTo>
                  <a:pt x="5110542" y="431753"/>
                </a:lnTo>
                <a:lnTo>
                  <a:pt x="5061875" y="411603"/>
                </a:lnTo>
                <a:lnTo>
                  <a:pt x="5012845" y="391831"/>
                </a:lnTo>
                <a:lnTo>
                  <a:pt x="4967993" y="374223"/>
                </a:lnTo>
                <a:lnTo>
                  <a:pt x="4922955" y="357020"/>
                </a:lnTo>
                <a:lnTo>
                  <a:pt x="4877730" y="340221"/>
                </a:lnTo>
                <a:lnTo>
                  <a:pt x="4832318" y="323828"/>
                </a:lnTo>
                <a:lnTo>
                  <a:pt x="4786719" y="307839"/>
                </a:lnTo>
                <a:lnTo>
                  <a:pt x="4740933" y="292255"/>
                </a:lnTo>
                <a:lnTo>
                  <a:pt x="4694961" y="277075"/>
                </a:lnTo>
                <a:lnTo>
                  <a:pt x="4648802" y="262301"/>
                </a:lnTo>
                <a:lnTo>
                  <a:pt x="4555924" y="233966"/>
                </a:lnTo>
                <a:lnTo>
                  <a:pt x="4462299" y="207250"/>
                </a:lnTo>
                <a:lnTo>
                  <a:pt x="4367928" y="182154"/>
                </a:lnTo>
                <a:lnTo>
                  <a:pt x="4272811" y="158676"/>
                </a:lnTo>
                <a:lnTo>
                  <a:pt x="4176949" y="136818"/>
                </a:lnTo>
                <a:lnTo>
                  <a:pt x="4080341" y="116579"/>
                </a:lnTo>
                <a:lnTo>
                  <a:pt x="3982987" y="97959"/>
                </a:lnTo>
                <a:lnTo>
                  <a:pt x="3884889" y="80957"/>
                </a:lnTo>
                <a:lnTo>
                  <a:pt x="3786046" y="65576"/>
                </a:lnTo>
                <a:lnTo>
                  <a:pt x="3686458" y="51813"/>
                </a:lnTo>
                <a:lnTo>
                  <a:pt x="3586127" y="39669"/>
                </a:lnTo>
                <a:lnTo>
                  <a:pt x="3485051" y="29145"/>
                </a:lnTo>
                <a:lnTo>
                  <a:pt x="3383231" y="20239"/>
                </a:lnTo>
                <a:lnTo>
                  <a:pt x="3280668" y="12953"/>
                </a:lnTo>
                <a:lnTo>
                  <a:pt x="3177361" y="7286"/>
                </a:lnTo>
                <a:lnTo>
                  <a:pt x="3073311" y="3238"/>
                </a:lnTo>
                <a:lnTo>
                  <a:pt x="2968519" y="809"/>
                </a:lnTo>
                <a:lnTo>
                  <a:pt x="2915844" y="202"/>
                </a:lnTo>
                <a:lnTo>
                  <a:pt x="2862984" y="0"/>
                </a:lnTo>
                <a:close/>
              </a:path>
              <a:path w="7426959" h="2427604">
                <a:moveTo>
                  <a:pt x="7263213" y="2169965"/>
                </a:moveTo>
                <a:lnTo>
                  <a:pt x="2862984" y="2169965"/>
                </a:lnTo>
                <a:lnTo>
                  <a:pt x="2917736" y="2170327"/>
                </a:lnTo>
                <a:lnTo>
                  <a:pt x="2972045" y="2171413"/>
                </a:lnTo>
                <a:lnTo>
                  <a:pt x="3025910" y="2173224"/>
                </a:lnTo>
                <a:lnTo>
                  <a:pt x="3079332" y="2175759"/>
                </a:lnTo>
                <a:lnTo>
                  <a:pt x="3132309" y="2179018"/>
                </a:lnTo>
                <a:lnTo>
                  <a:pt x="3184842" y="2183001"/>
                </a:lnTo>
                <a:lnTo>
                  <a:pt x="3236931" y="2187707"/>
                </a:lnTo>
                <a:lnTo>
                  <a:pt x="3288576" y="2193138"/>
                </a:lnTo>
                <a:lnTo>
                  <a:pt x="3339777" y="2199293"/>
                </a:lnTo>
                <a:lnTo>
                  <a:pt x="3390533" y="2206171"/>
                </a:lnTo>
                <a:lnTo>
                  <a:pt x="3440846" y="2213774"/>
                </a:lnTo>
                <a:lnTo>
                  <a:pt x="3490714" y="2222100"/>
                </a:lnTo>
                <a:lnTo>
                  <a:pt x="3540137" y="2231149"/>
                </a:lnTo>
                <a:lnTo>
                  <a:pt x="3589116" y="2240922"/>
                </a:lnTo>
                <a:lnTo>
                  <a:pt x="3637650" y="2251419"/>
                </a:lnTo>
                <a:lnTo>
                  <a:pt x="3685740" y="2262639"/>
                </a:lnTo>
                <a:lnTo>
                  <a:pt x="3733385" y="2274583"/>
                </a:lnTo>
                <a:lnTo>
                  <a:pt x="3780586" y="2287250"/>
                </a:lnTo>
                <a:lnTo>
                  <a:pt x="3827342" y="2300640"/>
                </a:lnTo>
                <a:lnTo>
                  <a:pt x="3873652" y="2314754"/>
                </a:lnTo>
                <a:lnTo>
                  <a:pt x="3919518" y="2329590"/>
                </a:lnTo>
                <a:lnTo>
                  <a:pt x="3964940" y="2345150"/>
                </a:lnTo>
                <a:lnTo>
                  <a:pt x="4009916" y="2361433"/>
                </a:lnTo>
                <a:lnTo>
                  <a:pt x="4054447" y="2378439"/>
                </a:lnTo>
                <a:lnTo>
                  <a:pt x="4098533" y="2396168"/>
                </a:lnTo>
                <a:lnTo>
                  <a:pt x="4142173" y="2414620"/>
                </a:lnTo>
                <a:lnTo>
                  <a:pt x="4170710" y="2427288"/>
                </a:lnTo>
                <a:lnTo>
                  <a:pt x="7426414" y="2427288"/>
                </a:lnTo>
                <a:lnTo>
                  <a:pt x="7388186" y="2363669"/>
                </a:lnTo>
                <a:lnTo>
                  <a:pt x="7362003" y="2321381"/>
                </a:lnTo>
                <a:lnTo>
                  <a:pt x="7335445" y="2279432"/>
                </a:lnTo>
                <a:lnTo>
                  <a:pt x="7308509" y="2237821"/>
                </a:lnTo>
                <a:lnTo>
                  <a:pt x="7281197" y="2196550"/>
                </a:lnTo>
                <a:lnTo>
                  <a:pt x="7263213" y="21699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B618DDB-1478-3B46-536F-C13C45E1F3C7}"/>
              </a:ext>
            </a:extLst>
          </p:cNvPr>
          <p:cNvSpPr/>
          <p:nvPr/>
        </p:nvSpPr>
        <p:spPr>
          <a:xfrm>
            <a:off x="1546786" y="9761823"/>
            <a:ext cx="2336800" cy="616585"/>
          </a:xfrm>
          <a:custGeom>
            <a:avLst/>
            <a:gdLst/>
            <a:ahLst/>
            <a:cxnLst/>
            <a:rect l="l" t="t" r="r" b="b"/>
            <a:pathLst>
              <a:path w="2336800" h="616584">
                <a:moveTo>
                  <a:pt x="216506" y="121535"/>
                </a:moveTo>
                <a:lnTo>
                  <a:pt x="166924" y="127263"/>
                </a:lnTo>
                <a:lnTo>
                  <a:pt x="121377" y="143573"/>
                </a:lnTo>
                <a:lnTo>
                  <a:pt x="81174" y="169157"/>
                </a:lnTo>
                <a:lnTo>
                  <a:pt x="47625" y="202705"/>
                </a:lnTo>
                <a:lnTo>
                  <a:pt x="22040" y="242908"/>
                </a:lnTo>
                <a:lnTo>
                  <a:pt x="5728" y="288457"/>
                </a:lnTo>
                <a:lnTo>
                  <a:pt x="0" y="338042"/>
                </a:lnTo>
                <a:lnTo>
                  <a:pt x="0" y="610997"/>
                </a:lnTo>
                <a:lnTo>
                  <a:pt x="97431" y="610997"/>
                </a:lnTo>
                <a:lnTo>
                  <a:pt x="97431" y="338042"/>
                </a:lnTo>
                <a:lnTo>
                  <a:pt x="106804" y="291735"/>
                </a:lnTo>
                <a:lnTo>
                  <a:pt x="132349" y="253881"/>
                </a:lnTo>
                <a:lnTo>
                  <a:pt x="170203" y="228338"/>
                </a:lnTo>
                <a:lnTo>
                  <a:pt x="216506" y="218967"/>
                </a:lnTo>
                <a:lnTo>
                  <a:pt x="395736" y="218967"/>
                </a:lnTo>
                <a:lnTo>
                  <a:pt x="385387" y="202705"/>
                </a:lnTo>
                <a:lnTo>
                  <a:pt x="351838" y="169157"/>
                </a:lnTo>
                <a:lnTo>
                  <a:pt x="311635" y="143573"/>
                </a:lnTo>
                <a:lnTo>
                  <a:pt x="266088" y="127263"/>
                </a:lnTo>
                <a:lnTo>
                  <a:pt x="216506" y="121535"/>
                </a:lnTo>
                <a:close/>
              </a:path>
              <a:path w="2336800" h="616584">
                <a:moveTo>
                  <a:pt x="395736" y="218967"/>
                </a:moveTo>
                <a:lnTo>
                  <a:pt x="216506" y="218967"/>
                </a:lnTo>
                <a:lnTo>
                  <a:pt x="262813" y="228338"/>
                </a:lnTo>
                <a:lnTo>
                  <a:pt x="300667" y="253881"/>
                </a:lnTo>
                <a:lnTo>
                  <a:pt x="326209" y="291735"/>
                </a:lnTo>
                <a:lnTo>
                  <a:pt x="335581" y="338042"/>
                </a:lnTo>
                <a:lnTo>
                  <a:pt x="335581" y="610997"/>
                </a:lnTo>
                <a:lnTo>
                  <a:pt x="433012" y="610997"/>
                </a:lnTo>
                <a:lnTo>
                  <a:pt x="433012" y="338042"/>
                </a:lnTo>
                <a:lnTo>
                  <a:pt x="427284" y="288457"/>
                </a:lnTo>
                <a:lnTo>
                  <a:pt x="410972" y="242908"/>
                </a:lnTo>
                <a:lnTo>
                  <a:pt x="395736" y="218967"/>
                </a:lnTo>
                <a:close/>
              </a:path>
              <a:path w="2336800" h="616584">
                <a:moveTo>
                  <a:pt x="768709" y="127074"/>
                </a:moveTo>
                <a:lnTo>
                  <a:pt x="671288" y="127074"/>
                </a:lnTo>
                <a:lnTo>
                  <a:pt x="671288" y="400029"/>
                </a:lnTo>
                <a:lnTo>
                  <a:pt x="677016" y="449614"/>
                </a:lnTo>
                <a:lnTo>
                  <a:pt x="693326" y="495163"/>
                </a:lnTo>
                <a:lnTo>
                  <a:pt x="718910" y="535366"/>
                </a:lnTo>
                <a:lnTo>
                  <a:pt x="752458" y="568914"/>
                </a:lnTo>
                <a:lnTo>
                  <a:pt x="792661" y="594498"/>
                </a:lnTo>
                <a:lnTo>
                  <a:pt x="838210" y="610808"/>
                </a:lnTo>
                <a:lnTo>
                  <a:pt x="887794" y="616536"/>
                </a:lnTo>
                <a:lnTo>
                  <a:pt x="937376" y="610808"/>
                </a:lnTo>
                <a:lnTo>
                  <a:pt x="982923" y="594498"/>
                </a:lnTo>
                <a:lnTo>
                  <a:pt x="1023126" y="568914"/>
                </a:lnTo>
                <a:lnTo>
                  <a:pt x="1056676" y="535366"/>
                </a:lnTo>
                <a:lnTo>
                  <a:pt x="1067018" y="519115"/>
                </a:lnTo>
                <a:lnTo>
                  <a:pt x="887794" y="519115"/>
                </a:lnTo>
                <a:lnTo>
                  <a:pt x="841486" y="509741"/>
                </a:lnTo>
                <a:lnTo>
                  <a:pt x="803628" y="484195"/>
                </a:lnTo>
                <a:lnTo>
                  <a:pt x="778082" y="446338"/>
                </a:lnTo>
                <a:lnTo>
                  <a:pt x="768709" y="400029"/>
                </a:lnTo>
                <a:lnTo>
                  <a:pt x="768709" y="127074"/>
                </a:lnTo>
                <a:close/>
              </a:path>
              <a:path w="2336800" h="616584">
                <a:moveTo>
                  <a:pt x="1104301" y="127074"/>
                </a:moveTo>
                <a:lnTo>
                  <a:pt x="1006869" y="127074"/>
                </a:lnTo>
                <a:lnTo>
                  <a:pt x="1006869" y="400029"/>
                </a:lnTo>
                <a:lnTo>
                  <a:pt x="997496" y="446338"/>
                </a:lnTo>
                <a:lnTo>
                  <a:pt x="971952" y="484195"/>
                </a:lnTo>
                <a:lnTo>
                  <a:pt x="934097" y="509741"/>
                </a:lnTo>
                <a:lnTo>
                  <a:pt x="887794" y="519115"/>
                </a:lnTo>
                <a:lnTo>
                  <a:pt x="1067018" y="519115"/>
                </a:lnTo>
                <a:lnTo>
                  <a:pt x="1082261" y="495163"/>
                </a:lnTo>
                <a:lnTo>
                  <a:pt x="1098573" y="449614"/>
                </a:lnTo>
                <a:lnTo>
                  <a:pt x="1104301" y="400029"/>
                </a:lnTo>
                <a:lnTo>
                  <a:pt x="1104301" y="127074"/>
                </a:lnTo>
                <a:close/>
              </a:path>
              <a:path w="2336800" h="616584">
                <a:moveTo>
                  <a:pt x="1269793" y="0"/>
                </a:moveTo>
                <a:lnTo>
                  <a:pt x="1172362" y="0"/>
                </a:lnTo>
                <a:lnTo>
                  <a:pt x="1172362" y="373391"/>
                </a:lnTo>
                <a:lnTo>
                  <a:pt x="1177311" y="422339"/>
                </a:lnTo>
                <a:lnTo>
                  <a:pt x="1191503" y="467958"/>
                </a:lnTo>
                <a:lnTo>
                  <a:pt x="1213952" y="509263"/>
                </a:lnTo>
                <a:lnTo>
                  <a:pt x="1243671" y="545268"/>
                </a:lnTo>
                <a:lnTo>
                  <a:pt x="1279676" y="574988"/>
                </a:lnTo>
                <a:lnTo>
                  <a:pt x="1320981" y="597436"/>
                </a:lnTo>
                <a:lnTo>
                  <a:pt x="1366600" y="611628"/>
                </a:lnTo>
                <a:lnTo>
                  <a:pt x="1415548" y="616578"/>
                </a:lnTo>
                <a:lnTo>
                  <a:pt x="1464499" y="611628"/>
                </a:lnTo>
                <a:lnTo>
                  <a:pt x="1510121" y="597436"/>
                </a:lnTo>
                <a:lnTo>
                  <a:pt x="1551428" y="574988"/>
                </a:lnTo>
                <a:lnTo>
                  <a:pt x="1587434" y="545268"/>
                </a:lnTo>
                <a:lnTo>
                  <a:pt x="1608997" y="519146"/>
                </a:lnTo>
                <a:lnTo>
                  <a:pt x="1415548" y="519146"/>
                </a:lnTo>
                <a:lnTo>
                  <a:pt x="1369526" y="511702"/>
                </a:lnTo>
                <a:lnTo>
                  <a:pt x="1329521" y="490985"/>
                </a:lnTo>
                <a:lnTo>
                  <a:pt x="1297951" y="459414"/>
                </a:lnTo>
                <a:lnTo>
                  <a:pt x="1277236" y="419410"/>
                </a:lnTo>
                <a:lnTo>
                  <a:pt x="1269793" y="373391"/>
                </a:lnTo>
                <a:lnTo>
                  <a:pt x="1277236" y="327368"/>
                </a:lnTo>
                <a:lnTo>
                  <a:pt x="1297951" y="287360"/>
                </a:lnTo>
                <a:lnTo>
                  <a:pt x="1329521" y="255788"/>
                </a:lnTo>
                <a:lnTo>
                  <a:pt x="1369526" y="235070"/>
                </a:lnTo>
                <a:lnTo>
                  <a:pt x="1415548" y="227626"/>
                </a:lnTo>
                <a:lnTo>
                  <a:pt x="1608995" y="227626"/>
                </a:lnTo>
                <a:lnTo>
                  <a:pt x="1587434" y="201505"/>
                </a:lnTo>
                <a:lnTo>
                  <a:pt x="1559978" y="178842"/>
                </a:lnTo>
                <a:lnTo>
                  <a:pt x="1269793" y="178842"/>
                </a:lnTo>
                <a:lnTo>
                  <a:pt x="1269793" y="0"/>
                </a:lnTo>
                <a:close/>
              </a:path>
              <a:path w="2336800" h="616584">
                <a:moveTo>
                  <a:pt x="1608995" y="227626"/>
                </a:moveTo>
                <a:lnTo>
                  <a:pt x="1415548" y="227626"/>
                </a:lnTo>
                <a:lnTo>
                  <a:pt x="1461571" y="235070"/>
                </a:lnTo>
                <a:lnTo>
                  <a:pt x="1501579" y="255788"/>
                </a:lnTo>
                <a:lnTo>
                  <a:pt x="1533152" y="287360"/>
                </a:lnTo>
                <a:lnTo>
                  <a:pt x="1553870" y="327368"/>
                </a:lnTo>
                <a:lnTo>
                  <a:pt x="1561313" y="373391"/>
                </a:lnTo>
                <a:lnTo>
                  <a:pt x="1553870" y="419410"/>
                </a:lnTo>
                <a:lnTo>
                  <a:pt x="1533152" y="459414"/>
                </a:lnTo>
                <a:lnTo>
                  <a:pt x="1501579" y="490985"/>
                </a:lnTo>
                <a:lnTo>
                  <a:pt x="1461571" y="511702"/>
                </a:lnTo>
                <a:lnTo>
                  <a:pt x="1415548" y="519146"/>
                </a:lnTo>
                <a:lnTo>
                  <a:pt x="1608997" y="519146"/>
                </a:lnTo>
                <a:lnTo>
                  <a:pt x="1617154" y="509263"/>
                </a:lnTo>
                <a:lnTo>
                  <a:pt x="1639603" y="467958"/>
                </a:lnTo>
                <a:lnTo>
                  <a:pt x="1653795" y="422339"/>
                </a:lnTo>
                <a:lnTo>
                  <a:pt x="1658745" y="373391"/>
                </a:lnTo>
                <a:lnTo>
                  <a:pt x="1653795" y="324440"/>
                </a:lnTo>
                <a:lnTo>
                  <a:pt x="1639603" y="278818"/>
                </a:lnTo>
                <a:lnTo>
                  <a:pt x="1617154" y="237511"/>
                </a:lnTo>
                <a:lnTo>
                  <a:pt x="1608995" y="227626"/>
                </a:lnTo>
                <a:close/>
              </a:path>
              <a:path w="2336800" h="616584">
                <a:moveTo>
                  <a:pt x="1415548" y="130194"/>
                </a:moveTo>
                <a:lnTo>
                  <a:pt x="1375444" y="133502"/>
                </a:lnTo>
                <a:lnTo>
                  <a:pt x="1337429" y="143068"/>
                </a:lnTo>
                <a:lnTo>
                  <a:pt x="1302034" y="158360"/>
                </a:lnTo>
                <a:lnTo>
                  <a:pt x="1269793" y="178842"/>
                </a:lnTo>
                <a:lnTo>
                  <a:pt x="1559978" y="178842"/>
                </a:lnTo>
                <a:lnTo>
                  <a:pt x="1551428" y="171785"/>
                </a:lnTo>
                <a:lnTo>
                  <a:pt x="1510121" y="149336"/>
                </a:lnTo>
                <a:lnTo>
                  <a:pt x="1464499" y="135144"/>
                </a:lnTo>
                <a:lnTo>
                  <a:pt x="1415548" y="130194"/>
                </a:lnTo>
                <a:close/>
              </a:path>
              <a:path w="2336800" h="616584">
                <a:moveTo>
                  <a:pt x="2336546" y="131545"/>
                </a:moveTo>
                <a:lnTo>
                  <a:pt x="1902088" y="131545"/>
                </a:lnTo>
                <a:lnTo>
                  <a:pt x="1902088" y="228977"/>
                </a:lnTo>
                <a:lnTo>
                  <a:pt x="2206288" y="228977"/>
                </a:lnTo>
                <a:lnTo>
                  <a:pt x="1902088" y="493524"/>
                </a:lnTo>
                <a:lnTo>
                  <a:pt x="1902088" y="606798"/>
                </a:lnTo>
                <a:lnTo>
                  <a:pt x="2336546" y="606798"/>
                </a:lnTo>
                <a:lnTo>
                  <a:pt x="2336546" y="509366"/>
                </a:lnTo>
                <a:lnTo>
                  <a:pt x="2032346" y="509366"/>
                </a:lnTo>
                <a:lnTo>
                  <a:pt x="2336546" y="244819"/>
                </a:lnTo>
                <a:lnTo>
                  <a:pt x="2336546" y="131545"/>
                </a:lnTo>
                <a:close/>
              </a:path>
              <a:path w="2336800" h="616584">
                <a:moveTo>
                  <a:pt x="1822970" y="127074"/>
                </a:moveTo>
                <a:lnTo>
                  <a:pt x="1725539" y="127074"/>
                </a:lnTo>
                <a:lnTo>
                  <a:pt x="1725539" y="610997"/>
                </a:lnTo>
                <a:lnTo>
                  <a:pt x="1822970" y="610997"/>
                </a:lnTo>
                <a:lnTo>
                  <a:pt x="1822970" y="127074"/>
                </a:lnTo>
                <a:close/>
              </a:path>
              <a:path w="2336800" h="616584">
                <a:moveTo>
                  <a:pt x="602358" y="127074"/>
                </a:moveTo>
                <a:lnTo>
                  <a:pt x="504927" y="127074"/>
                </a:lnTo>
                <a:lnTo>
                  <a:pt x="504927" y="610997"/>
                </a:lnTo>
                <a:lnTo>
                  <a:pt x="602358" y="610997"/>
                </a:lnTo>
                <a:lnTo>
                  <a:pt x="602358" y="127074"/>
                </a:lnTo>
                <a:close/>
              </a:path>
            </a:pathLst>
          </a:custGeom>
          <a:solidFill>
            <a:srgbClr val="141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5">
            <a:extLst>
              <a:ext uri="{FF2B5EF4-FFF2-40B4-BE49-F238E27FC236}">
                <a16:creationId xmlns:a16="http://schemas.microsoft.com/office/drawing/2014/main" id="{F43EAE92-812B-7123-9088-CEF54B95FCB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0969" y="9991664"/>
            <a:ext cx="117608" cy="117608"/>
          </a:xfrm>
          <a:prstGeom prst="rect">
            <a:avLst/>
          </a:prstGeom>
        </p:spPr>
      </p:pic>
      <p:pic>
        <p:nvPicPr>
          <p:cNvPr id="21" name="object 16">
            <a:extLst>
              <a:ext uri="{FF2B5EF4-FFF2-40B4-BE49-F238E27FC236}">
                <a16:creationId xmlns:a16="http://schemas.microsoft.com/office/drawing/2014/main" id="{B7776D95-62B9-0D1A-EB50-9D46C65D189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0969" y="10245399"/>
            <a:ext cx="117608" cy="1176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7">
            <a:extLst>
              <a:ext uri="{FF2B5EF4-FFF2-40B4-BE49-F238E27FC236}">
                <a16:creationId xmlns:a16="http://schemas.microsoft.com/office/drawing/2014/main" id="{31E04A12-28BD-764E-0BBF-42DCC067CE4B}"/>
              </a:ext>
            </a:extLst>
          </p:cNvPr>
          <p:cNvSpPr/>
          <p:nvPr/>
        </p:nvSpPr>
        <p:spPr>
          <a:xfrm>
            <a:off x="239460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8">
            <a:extLst>
              <a:ext uri="{FF2B5EF4-FFF2-40B4-BE49-F238E27FC236}">
                <a16:creationId xmlns:a16="http://schemas.microsoft.com/office/drawing/2014/main" id="{0D299427-4787-1886-5B22-22928C5F66DA}"/>
              </a:ext>
            </a:extLst>
          </p:cNvPr>
          <p:cNvSpPr/>
          <p:nvPr/>
        </p:nvSpPr>
        <p:spPr>
          <a:xfrm>
            <a:off x="4703584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9">
            <a:extLst>
              <a:ext uri="{FF2B5EF4-FFF2-40B4-BE49-F238E27FC236}">
                <a16:creationId xmlns:a16="http://schemas.microsoft.com/office/drawing/2014/main" id="{629383A7-E3C3-570A-F5A6-351C6D963FEE}"/>
              </a:ext>
            </a:extLst>
          </p:cNvPr>
          <p:cNvSpPr/>
          <p:nvPr/>
        </p:nvSpPr>
        <p:spPr>
          <a:xfrm>
            <a:off x="12532016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3" y="7277100"/>
                </a:lnTo>
                <a:lnTo>
                  <a:pt x="985858" y="7315200"/>
                </a:lnTo>
                <a:lnTo>
                  <a:pt x="1017476" y="7353300"/>
                </a:lnTo>
                <a:lnTo>
                  <a:pt x="1049585" y="7391400"/>
                </a:lnTo>
                <a:lnTo>
                  <a:pt x="1082186" y="7429500"/>
                </a:lnTo>
                <a:lnTo>
                  <a:pt x="1115280" y="7467600"/>
                </a:lnTo>
                <a:lnTo>
                  <a:pt x="1148865" y="7505700"/>
                </a:lnTo>
                <a:lnTo>
                  <a:pt x="1182943" y="7543800"/>
                </a:lnTo>
                <a:lnTo>
                  <a:pt x="1217512" y="7569200"/>
                </a:lnTo>
                <a:lnTo>
                  <a:pt x="1252573" y="7607300"/>
                </a:lnTo>
                <a:lnTo>
                  <a:pt x="1288127" y="7645400"/>
                </a:lnTo>
                <a:lnTo>
                  <a:pt x="1324172" y="7670800"/>
                </a:lnTo>
                <a:lnTo>
                  <a:pt x="1360709" y="7708900"/>
                </a:lnTo>
                <a:lnTo>
                  <a:pt x="1397738" y="7747000"/>
                </a:lnTo>
                <a:lnTo>
                  <a:pt x="1435259" y="7772400"/>
                </a:lnTo>
                <a:lnTo>
                  <a:pt x="1473272" y="7810500"/>
                </a:lnTo>
                <a:lnTo>
                  <a:pt x="1550774" y="7861300"/>
                </a:lnTo>
                <a:lnTo>
                  <a:pt x="1590263" y="7899400"/>
                </a:lnTo>
                <a:lnTo>
                  <a:pt x="1670716" y="7950200"/>
                </a:lnTo>
                <a:lnTo>
                  <a:pt x="1711681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43" y="7683500"/>
                </a:lnTo>
                <a:lnTo>
                  <a:pt x="7570743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43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43" y="7010400"/>
                </a:lnTo>
                <a:lnTo>
                  <a:pt x="7570743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3" y="4648200"/>
                </a:lnTo>
                <a:lnTo>
                  <a:pt x="5919218" y="4622800"/>
                </a:lnTo>
                <a:lnTo>
                  <a:pt x="5962550" y="4584700"/>
                </a:lnTo>
                <a:lnTo>
                  <a:pt x="6047162" y="4533900"/>
                </a:lnTo>
                <a:lnTo>
                  <a:pt x="6088443" y="4508500"/>
                </a:lnTo>
                <a:lnTo>
                  <a:pt x="6129041" y="4470400"/>
                </a:lnTo>
                <a:lnTo>
                  <a:pt x="6168955" y="4445000"/>
                </a:lnTo>
                <a:lnTo>
                  <a:pt x="6208186" y="4406900"/>
                </a:lnTo>
                <a:lnTo>
                  <a:pt x="6246733" y="4381500"/>
                </a:lnTo>
                <a:lnTo>
                  <a:pt x="6284597" y="4343400"/>
                </a:lnTo>
                <a:lnTo>
                  <a:pt x="6321777" y="4318000"/>
                </a:lnTo>
                <a:lnTo>
                  <a:pt x="6358274" y="4279900"/>
                </a:lnTo>
                <a:lnTo>
                  <a:pt x="6394087" y="4241800"/>
                </a:lnTo>
                <a:lnTo>
                  <a:pt x="6429216" y="4216400"/>
                </a:lnTo>
                <a:lnTo>
                  <a:pt x="6463662" y="4178300"/>
                </a:lnTo>
                <a:lnTo>
                  <a:pt x="6497425" y="4140200"/>
                </a:lnTo>
                <a:lnTo>
                  <a:pt x="6530504" y="4102100"/>
                </a:lnTo>
                <a:lnTo>
                  <a:pt x="6562900" y="4064000"/>
                </a:lnTo>
                <a:lnTo>
                  <a:pt x="6594612" y="4025900"/>
                </a:lnTo>
                <a:lnTo>
                  <a:pt x="6625640" y="3987800"/>
                </a:lnTo>
                <a:lnTo>
                  <a:pt x="6655985" y="3949700"/>
                </a:lnTo>
                <a:lnTo>
                  <a:pt x="6685647" y="3911600"/>
                </a:lnTo>
                <a:lnTo>
                  <a:pt x="6714625" y="3873500"/>
                </a:lnTo>
                <a:lnTo>
                  <a:pt x="6742919" y="3835400"/>
                </a:lnTo>
                <a:lnTo>
                  <a:pt x="6770530" y="3797300"/>
                </a:lnTo>
                <a:lnTo>
                  <a:pt x="6797457" y="3746500"/>
                </a:lnTo>
                <a:lnTo>
                  <a:pt x="7570743" y="3746500"/>
                </a:lnTo>
                <a:lnTo>
                  <a:pt x="7570743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43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43" y="3263900"/>
                </a:lnTo>
                <a:lnTo>
                  <a:pt x="757074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290097" y="1944294"/>
            <a:ext cx="15480665" cy="9364345"/>
            <a:chOff x="2290097" y="1944294"/>
            <a:chExt cx="15480665" cy="9364345"/>
          </a:xfrm>
        </p:grpSpPr>
        <p:sp>
          <p:nvSpPr>
            <p:cNvPr id="11" name="object 11"/>
            <p:cNvSpPr/>
            <p:nvPr/>
          </p:nvSpPr>
          <p:spPr>
            <a:xfrm>
              <a:off x="11384908" y="9166170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3448" y="1944294"/>
              <a:ext cx="15437206" cy="74199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31981" y="5197401"/>
              <a:ext cx="2984500" cy="614680"/>
            </a:xfrm>
            <a:custGeom>
              <a:avLst/>
              <a:gdLst/>
              <a:ahLst/>
              <a:cxnLst/>
              <a:rect l="l" t="t" r="r" b="b"/>
              <a:pathLst>
                <a:path w="2984500" h="614679">
                  <a:moveTo>
                    <a:pt x="2984307" y="614588"/>
                  </a:moveTo>
                  <a:lnTo>
                    <a:pt x="0" y="614588"/>
                  </a:lnTo>
                  <a:lnTo>
                    <a:pt x="0" y="0"/>
                  </a:lnTo>
                  <a:lnTo>
                    <a:pt x="2984307" y="0"/>
                  </a:lnTo>
                  <a:lnTo>
                    <a:pt x="2984307" y="614588"/>
                  </a:lnTo>
                  <a:close/>
                </a:path>
              </a:pathLst>
            </a:custGeom>
            <a:ln w="83767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15568" y="634687"/>
            <a:ext cx="4593082" cy="86113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Botón Carta</a:t>
            </a:r>
            <a:endParaRPr sz="5500" dirty="0">
              <a:latin typeface="Objective" pitchFamily="2" charset="77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593" y="1657825"/>
            <a:ext cx="398297" cy="198863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A54FA9CF-9D92-BFF9-462E-9B8B74254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05598" y="5042901"/>
            <a:ext cx="6174740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Clic en la flecha que se ubica en  el lado derecho superior.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51240" y="1068134"/>
            <a:ext cx="5571810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65" y="2978331"/>
            <a:ext cx="398297" cy="1988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59113" y="4021013"/>
            <a:ext cx="4837430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¿Cómo creo un producto?</a:t>
            </a:r>
          </a:p>
        </p:txBody>
      </p:sp>
      <p:sp>
        <p:nvSpPr>
          <p:cNvPr id="17" name="object 17"/>
          <p:cNvSpPr/>
          <p:nvPr/>
        </p:nvSpPr>
        <p:spPr>
          <a:xfrm>
            <a:off x="1131454" y="510433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57671" y="510592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1454" y="638529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42016" y="6362233"/>
            <a:ext cx="550354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7561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Clic en la opción “Agregar”.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8244445" y="2090768"/>
            <a:ext cx="11338560" cy="6922770"/>
            <a:chOff x="8244445" y="2090768"/>
            <a:chExt cx="11338560" cy="692277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2001" y="2399508"/>
              <a:ext cx="10743128" cy="630513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255874" y="2102197"/>
              <a:ext cx="11315700" cy="6899909"/>
            </a:xfrm>
            <a:custGeom>
              <a:avLst/>
              <a:gdLst/>
              <a:ahLst/>
              <a:cxnLst/>
              <a:rect l="l" t="t" r="r" b="b"/>
              <a:pathLst>
                <a:path w="11315700" h="6899909">
                  <a:moveTo>
                    <a:pt x="11315383" y="6899748"/>
                  </a:moveTo>
                  <a:lnTo>
                    <a:pt x="0" y="6899748"/>
                  </a:lnTo>
                  <a:lnTo>
                    <a:pt x="0" y="0"/>
                  </a:lnTo>
                  <a:lnTo>
                    <a:pt x="11315383" y="0"/>
                  </a:lnTo>
                  <a:lnTo>
                    <a:pt x="11315383" y="6899748"/>
                  </a:lnTo>
                  <a:close/>
                </a:path>
              </a:pathLst>
            </a:custGeom>
            <a:ln w="22857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670751" y="3048190"/>
              <a:ext cx="532765" cy="567055"/>
            </a:xfrm>
            <a:custGeom>
              <a:avLst/>
              <a:gdLst/>
              <a:ahLst/>
              <a:cxnLst/>
              <a:rect l="l" t="t" r="r" b="b"/>
              <a:pathLst>
                <a:path w="532765" h="567054">
                  <a:moveTo>
                    <a:pt x="532695" y="566516"/>
                  </a:moveTo>
                  <a:lnTo>
                    <a:pt x="0" y="566516"/>
                  </a:lnTo>
                  <a:lnTo>
                    <a:pt x="0" y="0"/>
                  </a:lnTo>
                  <a:lnTo>
                    <a:pt x="532695" y="0"/>
                  </a:lnTo>
                  <a:lnTo>
                    <a:pt x="532695" y="566516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642CA40-15A8-F4CD-BEB6-1676A58FB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62932595-F622-4B76-6E9F-BD60901F498D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D65EC043-9055-E617-BE8D-B261E0C3C295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742209" y="1831593"/>
            <a:ext cx="12359640" cy="9477375"/>
            <a:chOff x="7742209" y="1831593"/>
            <a:chExt cx="12359640" cy="947737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8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5725" y="2082208"/>
              <a:ext cx="10811482" cy="6581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53774" y="1843158"/>
              <a:ext cx="11315700" cy="7059930"/>
            </a:xfrm>
            <a:custGeom>
              <a:avLst/>
              <a:gdLst/>
              <a:ahLst/>
              <a:cxnLst/>
              <a:rect l="l" t="t" r="r" b="b"/>
              <a:pathLst>
                <a:path w="11315700" h="7059930">
                  <a:moveTo>
                    <a:pt x="11315383" y="7059544"/>
                  </a:moveTo>
                  <a:lnTo>
                    <a:pt x="0" y="7059544"/>
                  </a:lnTo>
                  <a:lnTo>
                    <a:pt x="0" y="0"/>
                  </a:lnTo>
                  <a:lnTo>
                    <a:pt x="11315383" y="0"/>
                  </a:lnTo>
                  <a:lnTo>
                    <a:pt x="11315383" y="7059544"/>
                  </a:lnTo>
                  <a:close/>
                </a:path>
              </a:pathLst>
            </a:custGeom>
            <a:ln w="23130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69970" y="528739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11354" y="1068134"/>
            <a:ext cx="5511695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372" y="2978331"/>
            <a:ext cx="398297" cy="1988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278797" y="5266778"/>
            <a:ext cx="5650865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43230" marR="5080" indent="-431165">
              <a:lnSpc>
                <a:spcPct val="101299"/>
              </a:lnSpc>
              <a:spcBef>
                <a:spcPts val="90"/>
              </a:spcBef>
              <a:tabLst>
                <a:tab pos="44259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3	</a:t>
            </a:r>
            <a:r>
              <a:rPr sz="2850" dirty="0">
                <a:latin typeface="Objective" pitchFamily="2" charset="77"/>
                <a:cs typeface="Verdana"/>
              </a:rPr>
              <a:t>Se mostrará una plantilla en  blanco para completar  nombre, categoría y  descripción.</a:t>
            </a:r>
          </a:p>
        </p:txBody>
      </p:sp>
      <p:sp>
        <p:nvSpPr>
          <p:cNvPr id="17" name="object 69">
            <a:extLst>
              <a:ext uri="{FF2B5EF4-FFF2-40B4-BE49-F238E27FC236}">
                <a16:creationId xmlns:a16="http://schemas.microsoft.com/office/drawing/2014/main" id="{C91967AF-A98D-2CA2-CEA6-EE4AD81BFDA2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498143C8-A962-3FA0-8471-8B2BAC3507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56687" y="4021152"/>
            <a:ext cx="5617210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¿Cómo modifico un producto?</a:t>
            </a:r>
          </a:p>
        </p:txBody>
      </p:sp>
      <p:sp>
        <p:nvSpPr>
          <p:cNvPr id="16" name="object 16"/>
          <p:cNvSpPr/>
          <p:nvPr/>
        </p:nvSpPr>
        <p:spPr>
          <a:xfrm>
            <a:off x="1229011" y="510433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55233" y="510592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9011" y="638529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39578" y="6362233"/>
            <a:ext cx="63284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7561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la opción “Agregar”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8226425" y="2090768"/>
            <a:ext cx="11338560" cy="6922770"/>
            <a:chOff x="8226425" y="2090768"/>
            <a:chExt cx="11338560" cy="6922770"/>
          </a:xfrm>
        </p:grpSpPr>
        <p:sp>
          <p:nvSpPr>
            <p:cNvPr id="21" name="object 21"/>
            <p:cNvSpPr/>
            <p:nvPr/>
          </p:nvSpPr>
          <p:spPr>
            <a:xfrm>
              <a:off x="8237853" y="2102197"/>
              <a:ext cx="11315700" cy="6899909"/>
            </a:xfrm>
            <a:custGeom>
              <a:avLst/>
              <a:gdLst/>
              <a:ahLst/>
              <a:cxnLst/>
              <a:rect l="l" t="t" r="r" b="b"/>
              <a:pathLst>
                <a:path w="11315700" h="6899909">
                  <a:moveTo>
                    <a:pt x="11315383" y="6899748"/>
                  </a:moveTo>
                  <a:lnTo>
                    <a:pt x="0" y="6899748"/>
                  </a:lnTo>
                  <a:lnTo>
                    <a:pt x="0" y="0"/>
                  </a:lnTo>
                  <a:lnTo>
                    <a:pt x="11315383" y="0"/>
                  </a:lnTo>
                  <a:lnTo>
                    <a:pt x="11315383" y="6899748"/>
                  </a:lnTo>
                  <a:close/>
                </a:path>
              </a:pathLst>
            </a:custGeom>
            <a:ln w="22857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5314" y="2269836"/>
              <a:ext cx="10980466" cy="656447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178085" y="6016822"/>
              <a:ext cx="385445" cy="410209"/>
            </a:xfrm>
            <a:custGeom>
              <a:avLst/>
              <a:gdLst/>
              <a:ahLst/>
              <a:cxnLst/>
              <a:rect l="l" t="t" r="r" b="b"/>
              <a:pathLst>
                <a:path w="385444" h="410210">
                  <a:moveTo>
                    <a:pt x="384941" y="410039"/>
                  </a:moveTo>
                  <a:lnTo>
                    <a:pt x="0" y="410039"/>
                  </a:lnTo>
                  <a:lnTo>
                    <a:pt x="0" y="0"/>
                  </a:lnTo>
                  <a:lnTo>
                    <a:pt x="384941" y="0"/>
                  </a:lnTo>
                  <a:lnTo>
                    <a:pt x="384941" y="410039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06252" y="1068134"/>
            <a:ext cx="5364397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273" y="2978331"/>
            <a:ext cx="398297" cy="1988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F43F11-05B3-EA0B-2E8F-88C6B1EDEA1D}"/>
              </a:ext>
            </a:extLst>
          </p:cNvPr>
          <p:cNvSpPr txBox="1"/>
          <p:nvPr/>
        </p:nvSpPr>
        <p:spPr>
          <a:xfrm>
            <a:off x="1677319" y="5104337"/>
            <a:ext cx="632840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850" dirty="0">
                <a:latin typeface="Objective" pitchFamily="2" charset="77"/>
                <a:cs typeface="Verdana"/>
              </a:rPr>
              <a:t>Dar clic en la flecha que se ubica en el lado derecho superior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C77697FF-0351-C372-4AE0-72B7627AC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65" y="2601311"/>
            <a:ext cx="398297" cy="19886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8290831" y="2258742"/>
            <a:ext cx="11245850" cy="6586855"/>
            <a:chOff x="8290831" y="2258742"/>
            <a:chExt cx="11245850" cy="6586855"/>
          </a:xfrm>
        </p:grpSpPr>
        <p:sp>
          <p:nvSpPr>
            <p:cNvPr id="15" name="object 15"/>
            <p:cNvSpPr/>
            <p:nvPr/>
          </p:nvSpPr>
          <p:spPr>
            <a:xfrm>
              <a:off x="8301935" y="2269847"/>
              <a:ext cx="11223625" cy="6564630"/>
            </a:xfrm>
            <a:custGeom>
              <a:avLst/>
              <a:gdLst/>
              <a:ahLst/>
              <a:cxnLst/>
              <a:rect l="l" t="t" r="r" b="b"/>
              <a:pathLst>
                <a:path w="11223625" h="6564630">
                  <a:moveTo>
                    <a:pt x="11223260" y="6564459"/>
                  </a:moveTo>
                  <a:lnTo>
                    <a:pt x="0" y="6564459"/>
                  </a:lnTo>
                  <a:lnTo>
                    <a:pt x="0" y="0"/>
                  </a:lnTo>
                  <a:lnTo>
                    <a:pt x="11223260" y="0"/>
                  </a:lnTo>
                  <a:lnTo>
                    <a:pt x="11223260" y="6564459"/>
                  </a:lnTo>
                  <a:close/>
                </a:path>
              </a:pathLst>
            </a:custGeom>
            <a:ln w="22208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0694" y="2574350"/>
              <a:ext cx="10865738" cy="59554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991534" y="3532085"/>
            <a:ext cx="5859145" cy="591623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450" dirty="0">
                <a:latin typeface="Objective" pitchFamily="2" charset="77"/>
                <a:cs typeface="Verdana"/>
              </a:rPr>
              <a:t>Nombre</a:t>
            </a:r>
          </a:p>
          <a:p>
            <a:pPr marL="12700" marR="1842135">
              <a:lnSpc>
                <a:spcPct val="140200"/>
              </a:lnSpc>
              <a:spcBef>
                <a:spcPts val="5"/>
              </a:spcBef>
            </a:pPr>
            <a:r>
              <a:rPr sz="2450" dirty="0">
                <a:latin typeface="Objective" pitchFamily="2" charset="77"/>
                <a:cs typeface="Verdana"/>
              </a:rPr>
              <a:t>Descripción del producto  Categoría</a:t>
            </a:r>
          </a:p>
          <a:p>
            <a:pPr marL="12700" marR="3676650">
              <a:lnSpc>
                <a:spcPct val="140200"/>
              </a:lnSpc>
            </a:pPr>
            <a:r>
              <a:rPr sz="2450" dirty="0">
                <a:latin typeface="Objective" pitchFamily="2" charset="77"/>
                <a:cs typeface="Verdana"/>
              </a:rPr>
              <a:t>Subcategoría  Precio  Imagen</a:t>
            </a: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450" dirty="0">
                <a:latin typeface="Objective" pitchFamily="2" charset="77"/>
                <a:cs typeface="Verdana"/>
              </a:rPr>
              <a:t>Selecciones: Permite dar opciones</a:t>
            </a:r>
          </a:p>
          <a:p>
            <a:pPr marL="12700" marR="151130">
              <a:lnSpc>
                <a:spcPct val="101000"/>
              </a:lnSpc>
              <a:spcBef>
                <a:spcPts val="1150"/>
              </a:spcBef>
            </a:pPr>
            <a:r>
              <a:rPr sz="2450" dirty="0">
                <a:latin typeface="Objective" pitchFamily="2" charset="77"/>
                <a:cs typeface="Verdana"/>
              </a:rPr>
              <a:t>para que el comensal escoja. Ejm:  Con leche o sin leche. Término de la  carne</a:t>
            </a:r>
          </a:p>
          <a:p>
            <a:pPr marL="12700" marR="5080">
              <a:lnSpc>
                <a:spcPct val="101000"/>
              </a:lnSpc>
              <a:spcBef>
                <a:spcPts val="1155"/>
              </a:spcBef>
            </a:pPr>
            <a:r>
              <a:rPr sz="2450" dirty="0">
                <a:latin typeface="Objective" pitchFamily="2" charset="77"/>
                <a:cs typeface="Verdana"/>
              </a:rPr>
              <a:t>Horarios: Permite que el producto  aparezca en un horario determinado</a:t>
            </a:r>
          </a:p>
        </p:txBody>
      </p:sp>
      <p:sp>
        <p:nvSpPr>
          <p:cNvPr id="18" name="object 18"/>
          <p:cNvSpPr/>
          <p:nvPr/>
        </p:nvSpPr>
        <p:spPr>
          <a:xfrm>
            <a:off x="1097256" y="298242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51250" y="691112"/>
            <a:ext cx="5814060" cy="2728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  <a:p>
            <a:pPr marL="184785">
              <a:lnSpc>
                <a:spcPct val="100000"/>
              </a:lnSpc>
              <a:spcBef>
                <a:spcPts val="4865"/>
              </a:spcBef>
              <a:tabLst>
                <a:tab pos="554355" algn="l"/>
              </a:tabLst>
            </a:pPr>
            <a:r>
              <a:rPr lang="es-ES" sz="2550" b="1" dirty="0">
                <a:solidFill>
                  <a:srgbClr val="FFFFFF"/>
                </a:solidFill>
                <a:latin typeface="Objective" pitchFamily="2" charset="77"/>
                <a:cs typeface="Arial"/>
              </a:rPr>
              <a:t>3</a:t>
            </a:r>
            <a:r>
              <a:rPr sz="2550" b="1" dirty="0">
                <a:solidFill>
                  <a:srgbClr val="FFFFFF"/>
                </a:solidFill>
                <a:latin typeface="Objective" pitchFamily="2" charset="77"/>
                <a:cs typeface="Arial"/>
              </a:rPr>
              <a:t>	</a:t>
            </a:r>
            <a:r>
              <a:rPr sz="2450" dirty="0">
                <a:latin typeface="Objective" pitchFamily="2" charset="77"/>
                <a:cs typeface="Verdana"/>
              </a:rPr>
              <a:t>Se abre la opción para modificar</a:t>
            </a:r>
          </a:p>
        </p:txBody>
      </p:sp>
      <p:sp>
        <p:nvSpPr>
          <p:cNvPr id="20" name="object 20"/>
          <p:cNvSpPr/>
          <p:nvPr/>
        </p:nvSpPr>
        <p:spPr>
          <a:xfrm>
            <a:off x="1545006" y="3725863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5006" y="4248162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45006" y="4770461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45006" y="5292762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45006" y="5815062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45006" y="6337362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45006" y="6859662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22846" y="3707878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a</a:t>
            </a:r>
            <a:endParaRPr sz="1850" dirty="0">
              <a:latin typeface="Objective" pitchFamily="2" charset="77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66308" y="7845750"/>
            <a:ext cx="316230" cy="316230"/>
          </a:xfrm>
          <a:custGeom>
            <a:avLst/>
            <a:gdLst/>
            <a:ahLst/>
            <a:cxnLst/>
            <a:rect l="l" t="t" r="r" b="b"/>
            <a:pathLst>
              <a:path w="316230" h="316229">
                <a:moveTo>
                  <a:pt x="157848" y="0"/>
                </a:moveTo>
                <a:lnTo>
                  <a:pt x="107954" y="8046"/>
                </a:lnTo>
                <a:lnTo>
                  <a:pt x="64623" y="30454"/>
                </a:lnTo>
                <a:lnTo>
                  <a:pt x="30454" y="64623"/>
                </a:lnTo>
                <a:lnTo>
                  <a:pt x="8046" y="107954"/>
                </a:lnTo>
                <a:lnTo>
                  <a:pt x="0" y="157848"/>
                </a:lnTo>
                <a:lnTo>
                  <a:pt x="8046" y="207742"/>
                </a:lnTo>
                <a:lnTo>
                  <a:pt x="30454" y="251073"/>
                </a:lnTo>
                <a:lnTo>
                  <a:pt x="64623" y="285242"/>
                </a:lnTo>
                <a:lnTo>
                  <a:pt x="107954" y="307650"/>
                </a:lnTo>
                <a:lnTo>
                  <a:pt x="157848" y="315697"/>
                </a:lnTo>
                <a:lnTo>
                  <a:pt x="207742" y="307650"/>
                </a:lnTo>
                <a:lnTo>
                  <a:pt x="251073" y="285242"/>
                </a:lnTo>
                <a:lnTo>
                  <a:pt x="285242" y="251073"/>
                </a:lnTo>
                <a:lnTo>
                  <a:pt x="307650" y="207742"/>
                </a:lnTo>
                <a:lnTo>
                  <a:pt x="315697" y="157848"/>
                </a:lnTo>
                <a:lnTo>
                  <a:pt x="307650" y="107954"/>
                </a:lnTo>
                <a:lnTo>
                  <a:pt x="285242" y="64623"/>
                </a:lnTo>
                <a:lnTo>
                  <a:pt x="251073" y="30454"/>
                </a:lnTo>
                <a:lnTo>
                  <a:pt x="207742" y="8046"/>
                </a:lnTo>
                <a:lnTo>
                  <a:pt x="15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659663" y="7805255"/>
            <a:ext cx="16954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PE" sz="1850" spc="-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sz="1850" dirty="0">
              <a:latin typeface="Verdana"/>
              <a:cs typeface="Verdana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DCFD7BCD-3F63-C291-C3F3-90D3789C938C}"/>
              </a:ext>
            </a:extLst>
          </p:cNvPr>
          <p:cNvSpPr txBox="1"/>
          <p:nvPr/>
        </p:nvSpPr>
        <p:spPr>
          <a:xfrm>
            <a:off x="1625783" y="4256236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lang="es-ES"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b</a:t>
            </a:r>
            <a:endParaRPr sz="1850" dirty="0">
              <a:latin typeface="Objective" pitchFamily="2" charset="77"/>
              <a:cs typeface="Verdana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5CEFCA1C-82E9-4612-5F21-CB574D55F42A}"/>
              </a:ext>
            </a:extLst>
          </p:cNvPr>
          <p:cNvSpPr txBox="1"/>
          <p:nvPr/>
        </p:nvSpPr>
        <p:spPr>
          <a:xfrm>
            <a:off x="1622846" y="4749447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lang="es-ES"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c</a:t>
            </a:r>
            <a:endParaRPr sz="1850" dirty="0">
              <a:latin typeface="Objective" pitchFamily="2" charset="77"/>
              <a:cs typeface="Verdan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F25BE826-743E-6424-2730-FCA7BE2D6425}"/>
              </a:ext>
            </a:extLst>
          </p:cNvPr>
          <p:cNvSpPr txBox="1"/>
          <p:nvPr/>
        </p:nvSpPr>
        <p:spPr>
          <a:xfrm>
            <a:off x="1608162" y="5289122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lang="es-ES"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d</a:t>
            </a:r>
            <a:endParaRPr sz="1850" dirty="0">
              <a:latin typeface="Objective" pitchFamily="2" charset="77"/>
              <a:cs typeface="Verdana"/>
            </a:endParaRPr>
          </a:p>
        </p:txBody>
      </p:sp>
      <p:sp>
        <p:nvSpPr>
          <p:cNvPr id="33" name="object 27">
            <a:extLst>
              <a:ext uri="{FF2B5EF4-FFF2-40B4-BE49-F238E27FC236}">
                <a16:creationId xmlns:a16="http://schemas.microsoft.com/office/drawing/2014/main" id="{9B06EB78-03BB-A518-386D-8F070C644A7B}"/>
              </a:ext>
            </a:extLst>
          </p:cNvPr>
          <p:cNvSpPr txBox="1"/>
          <p:nvPr/>
        </p:nvSpPr>
        <p:spPr>
          <a:xfrm>
            <a:off x="1665050" y="5827491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lang="es-ES"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f</a:t>
            </a:r>
            <a:endParaRPr sz="1850" dirty="0">
              <a:latin typeface="Objective" pitchFamily="2" charset="77"/>
              <a:cs typeface="Verdana"/>
            </a:endParaRPr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B9B3693D-F89C-88DA-30C8-A52D788C5495}"/>
              </a:ext>
            </a:extLst>
          </p:cNvPr>
          <p:cNvSpPr txBox="1"/>
          <p:nvPr/>
        </p:nvSpPr>
        <p:spPr>
          <a:xfrm>
            <a:off x="1622846" y="6304409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lang="es-ES"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g</a:t>
            </a:r>
            <a:endParaRPr sz="1850" dirty="0">
              <a:latin typeface="Objective" pitchFamily="2" charset="77"/>
              <a:cs typeface="Verdana"/>
            </a:endParaRPr>
          </a:p>
        </p:txBody>
      </p:sp>
      <p:sp>
        <p:nvSpPr>
          <p:cNvPr id="35" name="object 27">
            <a:extLst>
              <a:ext uri="{FF2B5EF4-FFF2-40B4-BE49-F238E27FC236}">
                <a16:creationId xmlns:a16="http://schemas.microsoft.com/office/drawing/2014/main" id="{03B8BC4B-DC09-9228-EA2A-291E6227416C}"/>
              </a:ext>
            </a:extLst>
          </p:cNvPr>
          <p:cNvSpPr txBox="1"/>
          <p:nvPr/>
        </p:nvSpPr>
        <p:spPr>
          <a:xfrm>
            <a:off x="1644417" y="6855502"/>
            <a:ext cx="190500" cy="30008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lang="es-ES" sz="1850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h</a:t>
            </a:r>
            <a:endParaRPr sz="1850" dirty="0">
              <a:latin typeface="Objective" pitchFamily="2" charset="77"/>
              <a:cs typeface="Verdana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EDA1CD7-8363-D7CB-AFA5-03C2197D9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17606328-7CBD-FAEE-5E8C-A537272E488A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10CE241E-78BD-311F-12D2-9A8859D32E73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742209" y="1831593"/>
            <a:ext cx="12359640" cy="9477375"/>
            <a:chOff x="7742209" y="1831593"/>
            <a:chExt cx="12359640" cy="947737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8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53774" y="1843158"/>
              <a:ext cx="11315700" cy="7059930"/>
            </a:xfrm>
            <a:custGeom>
              <a:avLst/>
              <a:gdLst/>
              <a:ahLst/>
              <a:cxnLst/>
              <a:rect l="l" t="t" r="r" b="b"/>
              <a:pathLst>
                <a:path w="11315700" h="7059930">
                  <a:moveTo>
                    <a:pt x="11315383" y="7059544"/>
                  </a:moveTo>
                  <a:lnTo>
                    <a:pt x="0" y="7059544"/>
                  </a:lnTo>
                  <a:lnTo>
                    <a:pt x="0" y="0"/>
                  </a:lnTo>
                  <a:lnTo>
                    <a:pt x="11315383" y="0"/>
                  </a:lnTo>
                  <a:lnTo>
                    <a:pt x="11315383" y="7059544"/>
                  </a:lnTo>
                  <a:close/>
                </a:path>
              </a:pathLst>
            </a:custGeom>
            <a:ln w="23130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5735" y="2093433"/>
              <a:ext cx="10811466" cy="65589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414152" y="6459164"/>
              <a:ext cx="1502410" cy="517525"/>
            </a:xfrm>
            <a:custGeom>
              <a:avLst/>
              <a:gdLst/>
              <a:ahLst/>
              <a:cxnLst/>
              <a:rect l="l" t="t" r="r" b="b"/>
              <a:pathLst>
                <a:path w="1502409" h="517525">
                  <a:moveTo>
                    <a:pt x="1501901" y="517219"/>
                  </a:moveTo>
                  <a:lnTo>
                    <a:pt x="0" y="517219"/>
                  </a:lnTo>
                  <a:lnTo>
                    <a:pt x="0" y="0"/>
                  </a:lnTo>
                  <a:lnTo>
                    <a:pt x="1501901" y="0"/>
                  </a:lnTo>
                  <a:lnTo>
                    <a:pt x="1501901" y="517219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69970" y="528739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11354" y="1068134"/>
            <a:ext cx="5609980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372" y="2978331"/>
            <a:ext cx="398297" cy="19886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439342" y="5198625"/>
            <a:ext cx="5969518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8470" marR="5080" indent="-446405">
              <a:lnSpc>
                <a:spcPct val="101299"/>
              </a:lnSpc>
              <a:spcBef>
                <a:spcPts val="90"/>
              </a:spcBef>
            </a:pPr>
            <a:r>
              <a:rPr lang="es-PE"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  	</a:t>
            </a:r>
            <a:r>
              <a:rPr sz="2850" dirty="0" err="1">
                <a:latin typeface="Objective" pitchFamily="2" charset="77"/>
                <a:cs typeface="Verdana"/>
              </a:rPr>
              <a:t>Cuando</a:t>
            </a:r>
            <a:r>
              <a:rPr sz="2850" dirty="0">
                <a:latin typeface="Objective" pitchFamily="2" charset="77"/>
                <a:cs typeface="Verdana"/>
              </a:rPr>
              <a:t> se </a:t>
            </a:r>
            <a:r>
              <a:rPr sz="2850" dirty="0" err="1">
                <a:latin typeface="Objective" pitchFamily="2" charset="77"/>
                <a:cs typeface="Verdana"/>
              </a:rPr>
              <a:t>realizan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los</a:t>
            </a:r>
            <a:r>
              <a:rPr lang="es-PE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cambios</a:t>
            </a:r>
            <a:r>
              <a:rPr sz="2850" dirty="0">
                <a:latin typeface="Objective" pitchFamily="2" charset="77"/>
                <a:cs typeface="Verdana"/>
              </a:rPr>
              <a:t>, deberás dar clic en  el botón “guardar y volver”.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FC4469-B89F-8CA8-BC44-B4939EED5A9C}"/>
              </a:ext>
            </a:extLst>
          </p:cNvPr>
          <p:cNvSpPr txBox="1"/>
          <p:nvPr/>
        </p:nvSpPr>
        <p:spPr>
          <a:xfrm>
            <a:off x="1197487" y="5309394"/>
            <a:ext cx="3978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500" b="1" dirty="0">
                <a:solidFill>
                  <a:schemeClr val="bg1"/>
                </a:solidFill>
                <a:latin typeface="Objective" pitchFamily="2" charset="77"/>
              </a:rPr>
              <a:t>4</a:t>
            </a:r>
          </a:p>
        </p:txBody>
      </p:sp>
      <p:sp>
        <p:nvSpPr>
          <p:cNvPr id="19" name="object 69">
            <a:extLst>
              <a:ext uri="{FF2B5EF4-FFF2-40B4-BE49-F238E27FC236}">
                <a16:creationId xmlns:a16="http://schemas.microsoft.com/office/drawing/2014/main" id="{12721EF0-2AFE-36FA-E86B-B0040F8680FB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2D1A719B-8452-F969-4165-DC3B8E341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3159" y="5042901"/>
            <a:ext cx="6174740" cy="890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Se llenan los datos del producto  y se </a:t>
            </a:r>
            <a:r>
              <a:rPr sz="2850" dirty="0" err="1">
                <a:latin typeface="Objective" pitchFamily="2" charset="77"/>
                <a:cs typeface="Verdana"/>
              </a:rPr>
              <a:t>crea</a:t>
            </a:r>
            <a:r>
              <a:rPr sz="2850" dirty="0">
                <a:latin typeface="Objective" pitchFamily="2" charset="77"/>
                <a:cs typeface="Verdana"/>
              </a:rPr>
              <a:t> la selección inicial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56687" y="4021152"/>
            <a:ext cx="2262505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Selecciones</a:t>
            </a:r>
          </a:p>
        </p:txBody>
      </p:sp>
      <p:sp>
        <p:nvSpPr>
          <p:cNvPr id="16" name="object 16"/>
          <p:cNvSpPr/>
          <p:nvPr/>
        </p:nvSpPr>
        <p:spPr>
          <a:xfrm>
            <a:off x="1229011" y="510433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55233" y="510592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9011" y="638529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39578" y="6362233"/>
            <a:ext cx="6638290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76250" marR="5080" indent="-464184">
              <a:lnSpc>
                <a:spcPct val="101299"/>
              </a:lnSpc>
              <a:spcBef>
                <a:spcPts val="90"/>
              </a:spcBef>
              <a:tabLst>
                <a:tab pos="47561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botón “Guardar y  volver”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8371064" y="2179096"/>
            <a:ext cx="11049000" cy="6746240"/>
            <a:chOff x="8371064" y="2179096"/>
            <a:chExt cx="11049000" cy="6746240"/>
          </a:xfrm>
        </p:grpSpPr>
        <p:sp>
          <p:nvSpPr>
            <p:cNvPr id="21" name="object 21"/>
            <p:cNvSpPr/>
            <p:nvPr/>
          </p:nvSpPr>
          <p:spPr>
            <a:xfrm>
              <a:off x="8382205" y="2190237"/>
              <a:ext cx="11026775" cy="6724015"/>
            </a:xfrm>
            <a:custGeom>
              <a:avLst/>
              <a:gdLst/>
              <a:ahLst/>
              <a:cxnLst/>
              <a:rect l="l" t="t" r="r" b="b"/>
              <a:pathLst>
                <a:path w="11026775" h="6724015">
                  <a:moveTo>
                    <a:pt x="11026669" y="6723690"/>
                  </a:moveTo>
                  <a:lnTo>
                    <a:pt x="0" y="6723690"/>
                  </a:lnTo>
                  <a:lnTo>
                    <a:pt x="0" y="0"/>
                  </a:lnTo>
                  <a:lnTo>
                    <a:pt x="11026669" y="0"/>
                  </a:lnTo>
                  <a:lnTo>
                    <a:pt x="11026669" y="6723690"/>
                  </a:lnTo>
                  <a:close/>
                </a:path>
              </a:pathLst>
            </a:custGeom>
            <a:ln w="2228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4282" y="2377875"/>
              <a:ext cx="10619886" cy="63987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709682" y="3987993"/>
              <a:ext cx="10217785" cy="1706880"/>
            </a:xfrm>
            <a:custGeom>
              <a:avLst/>
              <a:gdLst/>
              <a:ahLst/>
              <a:cxnLst/>
              <a:rect l="l" t="t" r="r" b="b"/>
              <a:pathLst>
                <a:path w="10217785" h="1706879">
                  <a:moveTo>
                    <a:pt x="10217563" y="1706649"/>
                  </a:moveTo>
                  <a:lnTo>
                    <a:pt x="0" y="1706649"/>
                  </a:lnTo>
                  <a:lnTo>
                    <a:pt x="0" y="0"/>
                  </a:lnTo>
                  <a:lnTo>
                    <a:pt x="10217563" y="0"/>
                  </a:lnTo>
                  <a:lnTo>
                    <a:pt x="10217563" y="1706649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06242" y="1068134"/>
            <a:ext cx="5821608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273" y="2978331"/>
            <a:ext cx="398297" cy="198863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91A7C837-38DE-1E91-3D76-5D6C171DA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240" y="1083626"/>
            <a:ext cx="5419410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65" y="2993826"/>
            <a:ext cx="398297" cy="198863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156900" y="510433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6900" y="638529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290831" y="2258742"/>
            <a:ext cx="11245850" cy="6586855"/>
            <a:chOff x="8290831" y="2258742"/>
            <a:chExt cx="11245850" cy="6586855"/>
          </a:xfrm>
        </p:grpSpPr>
        <p:sp>
          <p:nvSpPr>
            <p:cNvPr id="18" name="object 18"/>
            <p:cNvSpPr/>
            <p:nvPr/>
          </p:nvSpPr>
          <p:spPr>
            <a:xfrm>
              <a:off x="8301935" y="2269847"/>
              <a:ext cx="11223625" cy="6564630"/>
            </a:xfrm>
            <a:custGeom>
              <a:avLst/>
              <a:gdLst/>
              <a:ahLst/>
              <a:cxnLst/>
              <a:rect l="l" t="t" r="r" b="b"/>
              <a:pathLst>
                <a:path w="11223625" h="6564630">
                  <a:moveTo>
                    <a:pt x="11223260" y="6564459"/>
                  </a:moveTo>
                  <a:lnTo>
                    <a:pt x="0" y="6564459"/>
                  </a:lnTo>
                  <a:lnTo>
                    <a:pt x="0" y="0"/>
                  </a:lnTo>
                  <a:lnTo>
                    <a:pt x="11223260" y="0"/>
                  </a:lnTo>
                  <a:lnTo>
                    <a:pt x="11223260" y="6564459"/>
                  </a:lnTo>
                  <a:close/>
                </a:path>
              </a:pathLst>
            </a:custGeom>
            <a:ln w="22208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7574" y="2423256"/>
              <a:ext cx="10911981" cy="62576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092715" y="4628927"/>
              <a:ext cx="396875" cy="382905"/>
            </a:xfrm>
            <a:custGeom>
              <a:avLst/>
              <a:gdLst/>
              <a:ahLst/>
              <a:cxnLst/>
              <a:rect l="l" t="t" r="r" b="b"/>
              <a:pathLst>
                <a:path w="396875" h="382904">
                  <a:moveTo>
                    <a:pt x="396773" y="382731"/>
                  </a:moveTo>
                  <a:lnTo>
                    <a:pt x="0" y="382731"/>
                  </a:lnTo>
                  <a:lnTo>
                    <a:pt x="0" y="0"/>
                  </a:lnTo>
                  <a:lnTo>
                    <a:pt x="396773" y="0"/>
                  </a:lnTo>
                  <a:lnTo>
                    <a:pt x="396773" y="382731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90920" y="4109493"/>
            <a:ext cx="6457315" cy="27960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Selecciones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750" dirty="0">
              <a:latin typeface="Objective" pitchFamily="2" charset="77"/>
              <a:cs typeface="Verdana"/>
            </a:endParaRPr>
          </a:p>
          <a:p>
            <a:pPr marL="184785" marR="885190">
              <a:lnSpc>
                <a:spcPct val="101299"/>
              </a:lnSpc>
              <a:buClr>
                <a:srgbClr val="FFFFFF"/>
              </a:buClr>
              <a:buSzPct val="89473"/>
              <a:tabLst>
                <a:tab pos="658495" algn="l"/>
                <a:tab pos="659765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Podrás volver a la zona de  “selecciones”</a:t>
            </a: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AutoNum type="arabicPlain" startAt="3"/>
            </a:pPr>
            <a:endParaRPr sz="2850" dirty="0">
              <a:latin typeface="Objective" pitchFamily="2" charset="77"/>
              <a:cs typeface="Verdana"/>
            </a:endParaRPr>
          </a:p>
          <a:p>
            <a:pPr marL="178435">
              <a:lnSpc>
                <a:spcPct val="100000"/>
              </a:lnSpc>
              <a:buClr>
                <a:srgbClr val="FFFFFF"/>
              </a:buClr>
              <a:buSzPct val="89473"/>
              <a:tabLst>
                <a:tab pos="658495" algn="l"/>
                <a:tab pos="659765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lápiz para editar</a:t>
            </a: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2FEE14D3-F967-6746-27C4-80277135DF41}"/>
              </a:ext>
            </a:extLst>
          </p:cNvPr>
          <p:cNvSpPr txBox="1"/>
          <p:nvPr/>
        </p:nvSpPr>
        <p:spPr>
          <a:xfrm>
            <a:off x="1282950" y="5131701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3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1AA2E238-6DFF-2871-1EAD-7E9B8F6A623E}"/>
              </a:ext>
            </a:extLst>
          </p:cNvPr>
          <p:cNvSpPr txBox="1"/>
          <p:nvPr/>
        </p:nvSpPr>
        <p:spPr>
          <a:xfrm>
            <a:off x="1246401" y="6413232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4</a:t>
            </a:r>
            <a:endParaRPr sz="2550" dirty="0">
              <a:latin typeface="Objective" pitchFamily="2" charset="77"/>
              <a:cs typeface="Arial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1DAD5B67-DCCF-307D-7FB1-B8F85C7D8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0EFC1E51-3AEE-6996-9B28-6AC499FBABAB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F141EE9D-9BF2-0A08-71F7-D2FF9323B9A7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469312" y="982127"/>
            <a:ext cx="11632565" cy="10327005"/>
            <a:chOff x="8469312" y="982127"/>
            <a:chExt cx="11632565" cy="1032700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80537" y="993352"/>
              <a:ext cx="8140700" cy="9246870"/>
            </a:xfrm>
            <a:custGeom>
              <a:avLst/>
              <a:gdLst/>
              <a:ahLst/>
              <a:cxnLst/>
              <a:rect l="l" t="t" r="r" b="b"/>
              <a:pathLst>
                <a:path w="8140700" h="9246870">
                  <a:moveTo>
                    <a:pt x="8140286" y="9246838"/>
                  </a:moveTo>
                  <a:lnTo>
                    <a:pt x="0" y="9246838"/>
                  </a:lnTo>
                  <a:lnTo>
                    <a:pt x="0" y="0"/>
                  </a:lnTo>
                  <a:lnTo>
                    <a:pt x="8140286" y="0"/>
                  </a:lnTo>
                  <a:lnTo>
                    <a:pt x="8140286" y="9246838"/>
                  </a:lnTo>
                  <a:close/>
                </a:path>
              </a:pathLst>
            </a:custGeom>
            <a:ln w="22449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9252" y="1221292"/>
              <a:ext cx="7641055" cy="4397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5012" y="5729291"/>
              <a:ext cx="7757868" cy="43105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890123" y="8405629"/>
              <a:ext cx="313690" cy="313690"/>
            </a:xfrm>
            <a:custGeom>
              <a:avLst/>
              <a:gdLst/>
              <a:ahLst/>
              <a:cxnLst/>
              <a:rect l="l" t="t" r="r" b="b"/>
              <a:pathLst>
                <a:path w="313690" h="313690">
                  <a:moveTo>
                    <a:pt x="313487" y="313487"/>
                  </a:moveTo>
                  <a:lnTo>
                    <a:pt x="0" y="313487"/>
                  </a:lnTo>
                  <a:lnTo>
                    <a:pt x="0" y="0"/>
                  </a:lnTo>
                  <a:lnTo>
                    <a:pt x="313487" y="0"/>
                  </a:lnTo>
                  <a:lnTo>
                    <a:pt x="313487" y="313487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11354" y="1068134"/>
            <a:ext cx="5407239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7372" y="2978331"/>
            <a:ext cx="398297" cy="19886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236783" y="497809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6783" y="633443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4458" y="3970291"/>
            <a:ext cx="6281420" cy="368312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Selecciones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800" dirty="0">
              <a:latin typeface="Objective" pitchFamily="2" charset="77"/>
              <a:cs typeface="Verdana"/>
            </a:endParaRPr>
          </a:p>
          <a:p>
            <a:pPr marL="184150">
              <a:lnSpc>
                <a:spcPct val="100000"/>
              </a:lnSpc>
              <a:buClr>
                <a:srgbClr val="FFFFFF"/>
              </a:buClr>
              <a:buSzPct val="89473"/>
              <a:tabLst>
                <a:tab pos="658495" algn="l"/>
                <a:tab pos="659765" algn="l"/>
              </a:tabLst>
            </a:pP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>
                <a:latin typeface="Objective" pitchFamily="2" charset="77"/>
                <a:cs typeface="Verdana"/>
              </a:rPr>
              <a:t>Se abrirá la página de edición</a:t>
            </a: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Arial"/>
              <a:buAutoNum type="arabicPlain" startAt="5"/>
            </a:pPr>
            <a:endParaRPr sz="5650" dirty="0">
              <a:latin typeface="Objective" pitchFamily="2" charset="77"/>
              <a:cs typeface="Verdana"/>
            </a:endParaRPr>
          </a:p>
          <a:p>
            <a:pPr marL="179071" marR="489584">
              <a:lnSpc>
                <a:spcPct val="101299"/>
              </a:lnSpc>
              <a:buClr>
                <a:srgbClr val="FFFFFF"/>
              </a:buClr>
              <a:buSzPct val="89473"/>
              <a:tabLst>
                <a:tab pos="658495" algn="l"/>
                <a:tab pos="659765" algn="l"/>
              </a:tabLst>
            </a:pP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 err="1">
                <a:latin typeface="Objective" pitchFamily="2" charset="77"/>
                <a:cs typeface="Verdana"/>
              </a:rPr>
              <a:t>En</a:t>
            </a:r>
            <a:r>
              <a:rPr sz="2850" dirty="0">
                <a:latin typeface="Objective" pitchFamily="2" charset="77"/>
                <a:cs typeface="Verdana"/>
              </a:rPr>
              <a:t> la zona inferior de  </a:t>
            </a: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>
                <a:latin typeface="Objective" pitchFamily="2" charset="77"/>
                <a:cs typeface="Verdana"/>
              </a:rPr>
              <a:t>“Alternativas” </a:t>
            </a:r>
            <a:r>
              <a:rPr sz="2850" dirty="0" err="1">
                <a:latin typeface="Objective" pitchFamily="2" charset="77"/>
                <a:cs typeface="Verdana"/>
              </a:rPr>
              <a:t>dar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</a:t>
            </a:r>
            <a:r>
              <a:rPr sz="2850" dirty="0" err="1">
                <a:latin typeface="Objective" pitchFamily="2" charset="77"/>
                <a:cs typeface="Verdana"/>
              </a:rPr>
              <a:t>el</a:t>
            </a:r>
            <a:r>
              <a:rPr sz="2850" dirty="0">
                <a:latin typeface="Objective" pitchFamily="2" charset="77"/>
                <a:cs typeface="Verdana"/>
              </a:rPr>
              <a:t>  </a:t>
            </a: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 err="1">
                <a:latin typeface="Objective" pitchFamily="2" charset="77"/>
                <a:cs typeface="Verdana"/>
              </a:rPr>
              <a:t>símbolo</a:t>
            </a:r>
            <a:r>
              <a:rPr sz="2850" dirty="0">
                <a:latin typeface="Objective" pitchFamily="2" charset="77"/>
                <a:cs typeface="Verdana"/>
              </a:rPr>
              <a:t> de “+”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F201FD05-14A6-0FDC-7E15-6AE7598F3840}"/>
              </a:ext>
            </a:extLst>
          </p:cNvPr>
          <p:cNvSpPr txBox="1"/>
          <p:nvPr/>
        </p:nvSpPr>
        <p:spPr>
          <a:xfrm>
            <a:off x="1348001" y="5006521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5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2" name="object 69">
            <a:extLst>
              <a:ext uri="{FF2B5EF4-FFF2-40B4-BE49-F238E27FC236}">
                <a16:creationId xmlns:a16="http://schemas.microsoft.com/office/drawing/2014/main" id="{B5D342EC-AAE1-2012-3440-26E415D9A6F4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76FCA1E0-93C7-618E-3684-63B92E579CBB}"/>
              </a:ext>
            </a:extLst>
          </p:cNvPr>
          <p:cNvSpPr txBox="1"/>
          <p:nvPr/>
        </p:nvSpPr>
        <p:spPr>
          <a:xfrm>
            <a:off x="1333637" y="6340687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6</a:t>
            </a:r>
            <a:endParaRPr sz="2550" dirty="0">
              <a:latin typeface="Objective" pitchFamily="2" charset="77"/>
              <a:cs typeface="Arial"/>
            </a:endParaRPr>
          </a:p>
        </p:txBody>
      </p:sp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BFA4C6A3-98A5-8BC3-D5BC-3D648AC77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3159" y="5042901"/>
            <a:ext cx="503364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Completar los datos de las  opciones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56687" y="4021152"/>
            <a:ext cx="2262505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Selecciones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07581" y="8451477"/>
            <a:ext cx="9109075" cy="6540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latin typeface="Objective" pitchFamily="2" charset="77"/>
                <a:cs typeface="Arial"/>
              </a:rPr>
              <a:t>Nota 1: </a:t>
            </a:r>
            <a:r>
              <a:rPr sz="2050" dirty="0">
                <a:latin typeface="Objective" pitchFamily="2" charset="77"/>
                <a:cs typeface="Verdana"/>
              </a:rPr>
              <a:t>Las alternativas pueden ser únicas o múltiples.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50" dirty="0">
                <a:latin typeface="Objective" pitchFamily="2" charset="77"/>
                <a:cs typeface="Verdana"/>
              </a:rPr>
              <a:t>De ser múltiple se debe activar la opción “Múltiple” (cuadrado verde)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2178966" y="8451477"/>
            <a:ext cx="5604510" cy="643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050" b="1" dirty="0">
                <a:latin typeface="Objective" pitchFamily="2" charset="77"/>
                <a:cs typeface="Arial"/>
              </a:rPr>
              <a:t>Nota 2: </a:t>
            </a:r>
            <a:r>
              <a:rPr sz="2050" dirty="0">
                <a:latin typeface="Objective" pitchFamily="2" charset="77"/>
                <a:cs typeface="Verdana"/>
              </a:rPr>
              <a:t>La opción “Máximo” es en caso se  quiera dar un tope al cliente por producto</a:t>
            </a:r>
          </a:p>
        </p:txBody>
      </p:sp>
      <p:sp>
        <p:nvSpPr>
          <p:cNvPr id="18" name="object 18"/>
          <p:cNvSpPr/>
          <p:nvPr/>
        </p:nvSpPr>
        <p:spPr>
          <a:xfrm>
            <a:off x="1229011" y="510433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55233" y="510592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29011" y="638529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39578" y="6362233"/>
            <a:ext cx="451040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7561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“guardar”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8213723" y="1710570"/>
            <a:ext cx="10722610" cy="6546850"/>
            <a:chOff x="8213723" y="1710570"/>
            <a:chExt cx="10722610" cy="6546850"/>
          </a:xfrm>
        </p:grpSpPr>
        <p:sp>
          <p:nvSpPr>
            <p:cNvPr id="23" name="object 23"/>
            <p:cNvSpPr/>
            <p:nvPr/>
          </p:nvSpPr>
          <p:spPr>
            <a:xfrm>
              <a:off x="8224534" y="1721382"/>
              <a:ext cx="10701020" cy="6525259"/>
            </a:xfrm>
            <a:custGeom>
              <a:avLst/>
              <a:gdLst/>
              <a:ahLst/>
              <a:cxnLst/>
              <a:rect l="l" t="t" r="r" b="b"/>
              <a:pathLst>
                <a:path w="10701019" h="6525259">
                  <a:moveTo>
                    <a:pt x="10700993" y="6525110"/>
                  </a:moveTo>
                  <a:lnTo>
                    <a:pt x="0" y="6525110"/>
                  </a:lnTo>
                  <a:lnTo>
                    <a:pt x="0" y="0"/>
                  </a:lnTo>
                  <a:lnTo>
                    <a:pt x="10700993" y="0"/>
                  </a:lnTo>
                  <a:lnTo>
                    <a:pt x="10700993" y="6525110"/>
                  </a:lnTo>
                  <a:close/>
                </a:path>
              </a:pathLst>
            </a:custGeom>
            <a:ln w="2162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7556" y="1899324"/>
              <a:ext cx="10434938" cy="616922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19063" y="1896717"/>
              <a:ext cx="1694814" cy="725170"/>
            </a:xfrm>
            <a:custGeom>
              <a:avLst/>
              <a:gdLst/>
              <a:ahLst/>
              <a:cxnLst/>
              <a:rect l="l" t="t" r="r" b="b"/>
              <a:pathLst>
                <a:path w="1694815" h="725169">
                  <a:moveTo>
                    <a:pt x="1694335" y="725045"/>
                  </a:moveTo>
                  <a:lnTo>
                    <a:pt x="0" y="725045"/>
                  </a:lnTo>
                  <a:lnTo>
                    <a:pt x="0" y="0"/>
                  </a:lnTo>
                  <a:lnTo>
                    <a:pt x="1694335" y="0"/>
                  </a:lnTo>
                  <a:lnTo>
                    <a:pt x="1694335" y="725045"/>
                  </a:lnTo>
                  <a:close/>
                </a:path>
              </a:pathLst>
            </a:custGeom>
            <a:ln w="41883">
              <a:solidFill>
                <a:srgbClr val="009F0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79567" y="4606739"/>
              <a:ext cx="9796780" cy="2653665"/>
            </a:xfrm>
            <a:custGeom>
              <a:avLst/>
              <a:gdLst/>
              <a:ahLst/>
              <a:cxnLst/>
              <a:rect l="l" t="t" r="r" b="b"/>
              <a:pathLst>
                <a:path w="9796780" h="2653665">
                  <a:moveTo>
                    <a:pt x="9796361" y="1555806"/>
                  </a:moveTo>
                  <a:lnTo>
                    <a:pt x="62584" y="1555806"/>
                  </a:lnTo>
                  <a:lnTo>
                    <a:pt x="62584" y="0"/>
                  </a:lnTo>
                  <a:lnTo>
                    <a:pt x="9796361" y="0"/>
                  </a:lnTo>
                  <a:lnTo>
                    <a:pt x="9796361" y="1555806"/>
                  </a:lnTo>
                  <a:close/>
                </a:path>
                <a:path w="9796780" h="2653665">
                  <a:moveTo>
                    <a:pt x="1075852" y="2653280"/>
                  </a:moveTo>
                  <a:lnTo>
                    <a:pt x="0" y="2653280"/>
                  </a:lnTo>
                  <a:lnTo>
                    <a:pt x="0" y="2002420"/>
                  </a:lnTo>
                  <a:lnTo>
                    <a:pt x="1075852" y="2002420"/>
                  </a:lnTo>
                  <a:lnTo>
                    <a:pt x="1075852" y="2653280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106242" y="1068134"/>
            <a:ext cx="5440608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</a:t>
            </a: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273" y="2978331"/>
            <a:ext cx="398297" cy="198863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A749B005-9978-3E5F-E844-70019254B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79902" y="1068130"/>
            <a:ext cx="7295748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¿Cómo ingresa el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cliente a Niubiz go?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5923" y="2978331"/>
            <a:ext cx="398297" cy="19886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1383567" y="2461265"/>
            <a:ext cx="5850409" cy="8847395"/>
            <a:chOff x="11383567" y="2461265"/>
            <a:chExt cx="5850409" cy="8847395"/>
          </a:xfrm>
        </p:grpSpPr>
        <p:sp>
          <p:nvSpPr>
            <p:cNvPr id="15" name="object 15"/>
            <p:cNvSpPr/>
            <p:nvPr/>
          </p:nvSpPr>
          <p:spPr>
            <a:xfrm>
              <a:off x="11383567" y="9166170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11865" y="5555561"/>
              <a:ext cx="3022111" cy="41780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98075" y="2461265"/>
              <a:ext cx="2732388" cy="309430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398078" y="2461276"/>
              <a:ext cx="2732405" cy="3094355"/>
            </a:xfrm>
            <a:custGeom>
              <a:avLst/>
              <a:gdLst/>
              <a:ahLst/>
              <a:cxnLst/>
              <a:rect l="l" t="t" r="r" b="b"/>
              <a:pathLst>
                <a:path w="2732405" h="3094354">
                  <a:moveTo>
                    <a:pt x="2467841" y="3094293"/>
                  </a:moveTo>
                  <a:lnTo>
                    <a:pt x="264536" y="3094293"/>
                  </a:lnTo>
                  <a:lnTo>
                    <a:pt x="216985" y="3090031"/>
                  </a:lnTo>
                  <a:lnTo>
                    <a:pt x="172230" y="3077743"/>
                  </a:lnTo>
                  <a:lnTo>
                    <a:pt x="131019" y="3058176"/>
                  </a:lnTo>
                  <a:lnTo>
                    <a:pt x="94098" y="3032076"/>
                  </a:lnTo>
                  <a:lnTo>
                    <a:pt x="62215" y="3000192"/>
                  </a:lnTo>
                  <a:lnTo>
                    <a:pt x="36116" y="2963270"/>
                  </a:lnTo>
                  <a:lnTo>
                    <a:pt x="16549" y="2922057"/>
                  </a:lnTo>
                  <a:lnTo>
                    <a:pt x="4262" y="2877300"/>
                  </a:lnTo>
                  <a:lnTo>
                    <a:pt x="0" y="2829746"/>
                  </a:lnTo>
                  <a:lnTo>
                    <a:pt x="0" y="264546"/>
                  </a:lnTo>
                  <a:lnTo>
                    <a:pt x="4262" y="216992"/>
                  </a:lnTo>
                  <a:lnTo>
                    <a:pt x="16549" y="172235"/>
                  </a:lnTo>
                  <a:lnTo>
                    <a:pt x="36116" y="131022"/>
                  </a:lnTo>
                  <a:lnTo>
                    <a:pt x="62215" y="94100"/>
                  </a:lnTo>
                  <a:lnTo>
                    <a:pt x="94098" y="62216"/>
                  </a:lnTo>
                  <a:lnTo>
                    <a:pt x="131019" y="36117"/>
                  </a:lnTo>
                  <a:lnTo>
                    <a:pt x="172230" y="16550"/>
                  </a:lnTo>
                  <a:lnTo>
                    <a:pt x="216985" y="4262"/>
                  </a:lnTo>
                  <a:lnTo>
                    <a:pt x="264536" y="0"/>
                  </a:lnTo>
                  <a:lnTo>
                    <a:pt x="2467841" y="0"/>
                  </a:lnTo>
                  <a:lnTo>
                    <a:pt x="2515392" y="4262"/>
                  </a:lnTo>
                  <a:lnTo>
                    <a:pt x="2560148" y="16550"/>
                  </a:lnTo>
                  <a:lnTo>
                    <a:pt x="2601360" y="36117"/>
                  </a:lnTo>
                  <a:lnTo>
                    <a:pt x="2638283" y="62216"/>
                  </a:lnTo>
                  <a:lnTo>
                    <a:pt x="2670168" y="94100"/>
                  </a:lnTo>
                  <a:lnTo>
                    <a:pt x="2696268" y="131022"/>
                  </a:lnTo>
                  <a:lnTo>
                    <a:pt x="2715836" y="172235"/>
                  </a:lnTo>
                  <a:lnTo>
                    <a:pt x="2728125" y="216992"/>
                  </a:lnTo>
                  <a:lnTo>
                    <a:pt x="2732388" y="264546"/>
                  </a:lnTo>
                  <a:lnTo>
                    <a:pt x="2732388" y="2829746"/>
                  </a:lnTo>
                  <a:lnTo>
                    <a:pt x="2728125" y="2877300"/>
                  </a:lnTo>
                  <a:lnTo>
                    <a:pt x="2715836" y="2922057"/>
                  </a:lnTo>
                  <a:lnTo>
                    <a:pt x="2696268" y="2963270"/>
                  </a:lnTo>
                  <a:lnTo>
                    <a:pt x="2670168" y="3000192"/>
                  </a:lnTo>
                  <a:lnTo>
                    <a:pt x="2638283" y="3032076"/>
                  </a:lnTo>
                  <a:lnTo>
                    <a:pt x="2601360" y="3058176"/>
                  </a:lnTo>
                  <a:lnTo>
                    <a:pt x="2560148" y="3077743"/>
                  </a:lnTo>
                  <a:lnTo>
                    <a:pt x="2515392" y="3090031"/>
                  </a:lnTo>
                  <a:lnTo>
                    <a:pt x="2467841" y="3094293"/>
                  </a:lnTo>
                  <a:close/>
                </a:path>
              </a:pathLst>
            </a:custGeom>
            <a:ln w="52354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713943" y="7286540"/>
              <a:ext cx="268605" cy="268605"/>
            </a:xfrm>
            <a:custGeom>
              <a:avLst/>
              <a:gdLst/>
              <a:ahLst/>
              <a:cxnLst/>
              <a:rect l="l" t="t" r="r" b="b"/>
              <a:pathLst>
                <a:path w="268605" h="268604">
                  <a:moveTo>
                    <a:pt x="268578" y="134289"/>
                  </a:moveTo>
                  <a:lnTo>
                    <a:pt x="261732" y="176734"/>
                  </a:lnTo>
                  <a:lnTo>
                    <a:pt x="242668" y="213598"/>
                  </a:lnTo>
                  <a:lnTo>
                    <a:pt x="213598" y="242668"/>
                  </a:lnTo>
                  <a:lnTo>
                    <a:pt x="176734" y="261732"/>
                  </a:lnTo>
                  <a:lnTo>
                    <a:pt x="134289" y="268578"/>
                  </a:lnTo>
                  <a:lnTo>
                    <a:pt x="91843" y="261732"/>
                  </a:lnTo>
                  <a:lnTo>
                    <a:pt x="54979" y="242668"/>
                  </a:lnTo>
                  <a:lnTo>
                    <a:pt x="25910" y="213598"/>
                  </a:lnTo>
                  <a:lnTo>
                    <a:pt x="6846" y="176734"/>
                  </a:lnTo>
                  <a:lnTo>
                    <a:pt x="0" y="134289"/>
                  </a:lnTo>
                  <a:lnTo>
                    <a:pt x="6846" y="91843"/>
                  </a:lnTo>
                  <a:lnTo>
                    <a:pt x="25910" y="54979"/>
                  </a:lnTo>
                  <a:lnTo>
                    <a:pt x="54979" y="25910"/>
                  </a:lnTo>
                  <a:lnTo>
                    <a:pt x="91843" y="6846"/>
                  </a:lnTo>
                  <a:lnTo>
                    <a:pt x="134289" y="0"/>
                  </a:lnTo>
                  <a:lnTo>
                    <a:pt x="176734" y="6846"/>
                  </a:lnTo>
                  <a:lnTo>
                    <a:pt x="213598" y="25910"/>
                  </a:lnTo>
                  <a:lnTo>
                    <a:pt x="242668" y="54979"/>
                  </a:lnTo>
                  <a:lnTo>
                    <a:pt x="261732" y="91843"/>
                  </a:lnTo>
                  <a:lnTo>
                    <a:pt x="268578" y="134289"/>
                  </a:lnTo>
                  <a:close/>
                </a:path>
              </a:pathLst>
            </a:custGeom>
            <a:ln w="209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077264" y="3988364"/>
            <a:ext cx="8129270" cy="4402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  <a:tabLst>
                <a:tab pos="553085" algn="l"/>
                <a:tab pos="2004695" algn="l"/>
                <a:tab pos="3822700" algn="l"/>
                <a:tab pos="4359275" algn="l"/>
                <a:tab pos="5168265" algn="l"/>
                <a:tab pos="6085840" algn="l"/>
                <a:tab pos="7112000" algn="l"/>
                <a:tab pos="7785100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El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cliente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escanea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el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QR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que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está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en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la 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mesa.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077264" y="7014398"/>
            <a:ext cx="808291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Allí visualizará el App. Clic en el ícono de la  persona para loggearse.</a:t>
            </a:r>
          </a:p>
        </p:txBody>
      </p:sp>
      <p:sp>
        <p:nvSpPr>
          <p:cNvPr id="22" name="object 22"/>
          <p:cNvSpPr/>
          <p:nvPr/>
        </p:nvSpPr>
        <p:spPr>
          <a:xfrm>
            <a:off x="1324781" y="39615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5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81619" y="3966243"/>
            <a:ext cx="211454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-54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</a:t>
            </a:r>
            <a:endParaRPr sz="3150" dirty="0">
              <a:latin typeface="Objective" pitchFamily="2" charset="77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24781" y="69937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4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52599" y="6998444"/>
            <a:ext cx="290195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7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</a:t>
            </a:r>
            <a:endParaRPr sz="3150" dirty="0">
              <a:latin typeface="Objective" pitchFamily="2" charset="77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299759" y="4281269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0426905" y="4208979"/>
            <a:ext cx="3495040" cy="144780"/>
            <a:chOff x="10426905" y="4208979"/>
            <a:chExt cx="3495040" cy="144780"/>
          </a:xfrm>
        </p:grpSpPr>
        <p:sp>
          <p:nvSpPr>
            <p:cNvPr id="28" name="object 28"/>
            <p:cNvSpPr/>
            <p:nvPr/>
          </p:nvSpPr>
          <p:spPr>
            <a:xfrm>
              <a:off x="10426905" y="4281269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837372" y="428126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777115" y="420897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0299759" y="7572298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0426905" y="7500008"/>
            <a:ext cx="3495040" cy="144780"/>
            <a:chOff x="10426905" y="7500008"/>
            <a:chExt cx="3495040" cy="144780"/>
          </a:xfrm>
        </p:grpSpPr>
        <p:sp>
          <p:nvSpPr>
            <p:cNvPr id="33" name="object 33"/>
            <p:cNvSpPr/>
            <p:nvPr/>
          </p:nvSpPr>
          <p:spPr>
            <a:xfrm>
              <a:off x="10426905" y="7572298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837372" y="7572298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777115" y="750000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Imagen 38" descr="Logotipo&#10;&#10;Descripción generada automáticamente">
            <a:extLst>
              <a:ext uri="{FF2B5EF4-FFF2-40B4-BE49-F238E27FC236}">
                <a16:creationId xmlns:a16="http://schemas.microsoft.com/office/drawing/2014/main" id="{ABDAC700-D9BB-4176-3017-4E4DEC95A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250" y="1083626"/>
            <a:ext cx="5998418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categorías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65" y="2993825"/>
            <a:ext cx="398297" cy="19886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8290831" y="2258742"/>
            <a:ext cx="11245850" cy="6586855"/>
            <a:chOff x="8290831" y="2258742"/>
            <a:chExt cx="11245850" cy="6586855"/>
          </a:xfrm>
        </p:grpSpPr>
        <p:sp>
          <p:nvSpPr>
            <p:cNvPr id="16" name="object 16"/>
            <p:cNvSpPr/>
            <p:nvPr/>
          </p:nvSpPr>
          <p:spPr>
            <a:xfrm>
              <a:off x="8301935" y="2269847"/>
              <a:ext cx="11223625" cy="6564630"/>
            </a:xfrm>
            <a:custGeom>
              <a:avLst/>
              <a:gdLst/>
              <a:ahLst/>
              <a:cxnLst/>
              <a:rect l="l" t="t" r="r" b="b"/>
              <a:pathLst>
                <a:path w="11223625" h="6564630">
                  <a:moveTo>
                    <a:pt x="11223260" y="6564459"/>
                  </a:moveTo>
                  <a:lnTo>
                    <a:pt x="0" y="6564459"/>
                  </a:lnTo>
                  <a:lnTo>
                    <a:pt x="0" y="0"/>
                  </a:lnTo>
                  <a:lnTo>
                    <a:pt x="11223260" y="0"/>
                  </a:lnTo>
                  <a:lnTo>
                    <a:pt x="11223260" y="6564459"/>
                  </a:lnTo>
                  <a:close/>
                </a:path>
              </a:pathLst>
            </a:custGeom>
            <a:ln w="22208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9227" y="2494353"/>
              <a:ext cx="10828665" cy="61154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717553" y="2538435"/>
              <a:ext cx="1160780" cy="520065"/>
            </a:xfrm>
            <a:custGeom>
              <a:avLst/>
              <a:gdLst/>
              <a:ahLst/>
              <a:cxnLst/>
              <a:rect l="l" t="t" r="r" b="b"/>
              <a:pathLst>
                <a:path w="1160780" h="520064">
                  <a:moveTo>
                    <a:pt x="1160666" y="519973"/>
                  </a:moveTo>
                  <a:lnTo>
                    <a:pt x="0" y="519973"/>
                  </a:lnTo>
                  <a:lnTo>
                    <a:pt x="0" y="0"/>
                  </a:lnTo>
                  <a:lnTo>
                    <a:pt x="1160666" y="0"/>
                  </a:lnTo>
                  <a:lnTo>
                    <a:pt x="1160666" y="519973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31049" y="5435416"/>
            <a:ext cx="602678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Para Agregar una categoría, </a:t>
            </a:r>
            <a:r>
              <a:rPr sz="2850" dirty="0" err="1">
                <a:latin typeface="Objective" pitchFamily="2" charset="77"/>
                <a:cs typeface="Verdana"/>
              </a:rPr>
              <a:t>dar</a:t>
            </a:r>
            <a:r>
              <a:rPr sz="2850" dirty="0">
                <a:latin typeface="Objective" pitchFamily="2" charset="77"/>
                <a:cs typeface="Verdana"/>
              </a:rPr>
              <a:t> 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botón “Agregar”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84577" y="3964362"/>
            <a:ext cx="5347970" cy="890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Esta opción permite agrupar  diferentes productos</a:t>
            </a:r>
          </a:p>
        </p:txBody>
      </p:sp>
      <p:sp>
        <p:nvSpPr>
          <p:cNvPr id="21" name="object 21"/>
          <p:cNvSpPr/>
          <p:nvPr/>
        </p:nvSpPr>
        <p:spPr>
          <a:xfrm>
            <a:off x="1156900" y="549685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83123" y="5498439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481BD091-A9A5-7471-A9C1-4B4BEA239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F8EEA9C5-8EE9-2613-EA02-EE65204B4594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262C9E26-3297-DABB-326B-46197EC9035E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549887" y="1422626"/>
            <a:ext cx="10552027" cy="9886035"/>
            <a:chOff x="9549887" y="1422626"/>
            <a:chExt cx="10552027" cy="988603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8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49887" y="1422626"/>
              <a:ext cx="7723505" cy="9024620"/>
            </a:xfrm>
            <a:custGeom>
              <a:avLst/>
              <a:gdLst/>
              <a:ahLst/>
              <a:cxnLst/>
              <a:rect l="l" t="t" r="r" b="b"/>
              <a:pathLst>
                <a:path w="7723505" h="9024620">
                  <a:moveTo>
                    <a:pt x="7723157" y="9024133"/>
                  </a:moveTo>
                  <a:lnTo>
                    <a:pt x="0" y="9024133"/>
                  </a:lnTo>
                  <a:lnTo>
                    <a:pt x="0" y="0"/>
                  </a:lnTo>
                  <a:lnTo>
                    <a:pt x="7723157" y="0"/>
                  </a:lnTo>
                  <a:lnTo>
                    <a:pt x="7723157" y="9024133"/>
                  </a:lnTo>
                  <a:close/>
                </a:path>
              </a:pathLst>
            </a:custGeom>
            <a:ln w="21601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47766" y="1613552"/>
              <a:ext cx="7327399" cy="43004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47766" y="5967556"/>
              <a:ext cx="7327396" cy="42882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25994" y="6333807"/>
              <a:ext cx="7235825" cy="3364229"/>
            </a:xfrm>
            <a:custGeom>
              <a:avLst/>
              <a:gdLst/>
              <a:ahLst/>
              <a:cxnLst/>
              <a:rect l="l" t="t" r="r" b="b"/>
              <a:pathLst>
                <a:path w="7235825" h="3364229">
                  <a:moveTo>
                    <a:pt x="7235591" y="1469400"/>
                  </a:moveTo>
                  <a:lnTo>
                    <a:pt x="0" y="1469400"/>
                  </a:lnTo>
                  <a:lnTo>
                    <a:pt x="0" y="0"/>
                  </a:lnTo>
                  <a:lnTo>
                    <a:pt x="7235591" y="0"/>
                  </a:lnTo>
                  <a:lnTo>
                    <a:pt x="7235591" y="1469400"/>
                  </a:lnTo>
                  <a:close/>
                </a:path>
                <a:path w="7235825" h="3364229">
                  <a:moveTo>
                    <a:pt x="1267437" y="3363614"/>
                  </a:moveTo>
                  <a:lnTo>
                    <a:pt x="153199" y="3363614"/>
                  </a:lnTo>
                  <a:lnTo>
                    <a:pt x="153199" y="2945774"/>
                  </a:lnTo>
                  <a:lnTo>
                    <a:pt x="1267437" y="2945774"/>
                  </a:lnTo>
                  <a:lnTo>
                    <a:pt x="1267437" y="3363614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78412" y="4102890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8412" y="5430410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8412" y="675793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70739" y="4086717"/>
            <a:ext cx="6635750" cy="35423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416" marR="66675" algn="just">
              <a:lnSpc>
                <a:spcPct val="101299"/>
              </a:lnSpc>
              <a:spcBef>
                <a:spcPts val="90"/>
              </a:spcBef>
              <a:buClr>
                <a:srgbClr val="FFFFFF"/>
              </a:buClr>
              <a:buSzPct val="89473"/>
              <a:tabLst>
                <a:tab pos="499109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Aparecerá la plantilla para llenar  los datos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Arial"/>
              <a:buAutoNum type="arabicPlain" startAt="2"/>
            </a:pPr>
            <a:endParaRPr sz="2800" dirty="0">
              <a:latin typeface="Objective" pitchFamily="2" charset="77"/>
              <a:cs typeface="Verdana"/>
            </a:endParaRPr>
          </a:p>
          <a:p>
            <a:pPr marL="29210" marR="5080" algn="just">
              <a:lnSpc>
                <a:spcPct val="101299"/>
              </a:lnSpc>
              <a:spcBef>
                <a:spcPts val="5"/>
              </a:spcBef>
              <a:buClr>
                <a:srgbClr val="FFFFFF"/>
              </a:buClr>
              <a:buSzPct val="89473"/>
              <a:tabLst>
                <a:tab pos="499109" algn="l"/>
              </a:tabLst>
            </a:pPr>
            <a:endParaRPr lang="es-ES" sz="2850" dirty="0">
              <a:latin typeface="Objective" pitchFamily="2" charset="77"/>
              <a:cs typeface="Verdana"/>
            </a:endParaRPr>
          </a:p>
          <a:p>
            <a:pPr marL="29210" marR="5080" algn="just">
              <a:lnSpc>
                <a:spcPct val="101299"/>
              </a:lnSpc>
              <a:spcBef>
                <a:spcPts val="5"/>
              </a:spcBef>
              <a:buClr>
                <a:srgbClr val="FFFFFF"/>
              </a:buClr>
              <a:buSzPct val="89473"/>
              <a:tabLst>
                <a:tab pos="499109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Se puede crear productos desde  esta vista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Arial"/>
              <a:buAutoNum type="arabicPlain" startAt="2"/>
            </a:pPr>
            <a:endParaRPr sz="2800" dirty="0">
              <a:latin typeface="Objective" pitchFamily="2" charset="77"/>
              <a:cs typeface="Verdana"/>
            </a:endParaRPr>
          </a:p>
          <a:p>
            <a:pPr marL="12066" marR="69850" algn="just">
              <a:lnSpc>
                <a:spcPct val="101299"/>
              </a:lnSpc>
              <a:buClr>
                <a:srgbClr val="FFFFFF"/>
              </a:buClr>
              <a:buSzPct val="89473"/>
              <a:tabLst>
                <a:tab pos="499109" algn="l"/>
              </a:tabLst>
            </a:pPr>
            <a:endParaRPr lang="es-ES" sz="2850" dirty="0">
              <a:latin typeface="Objective" pitchFamily="2" charset="77"/>
              <a:cs typeface="Verdana"/>
            </a:endParaRPr>
          </a:p>
          <a:p>
            <a:pPr marL="12066" marR="69850" algn="just">
              <a:lnSpc>
                <a:spcPct val="101299"/>
              </a:lnSpc>
              <a:buClr>
                <a:srgbClr val="FFFFFF"/>
              </a:buClr>
              <a:buSzPct val="89473"/>
              <a:tabLst>
                <a:tab pos="499109" algn="l"/>
              </a:tabLst>
            </a:pPr>
            <a:r>
              <a:rPr sz="2850" dirty="0" err="1">
                <a:latin typeface="Objective" pitchFamily="2" charset="77"/>
                <a:cs typeface="Verdana"/>
              </a:rPr>
              <a:t>Cuando</a:t>
            </a:r>
            <a:r>
              <a:rPr sz="2850" dirty="0">
                <a:latin typeface="Objective" pitchFamily="2" charset="77"/>
                <a:cs typeface="Verdana"/>
              </a:rPr>
              <a:t> se termina de modificar,  </a:t>
            </a:r>
            <a:r>
              <a:rPr sz="2850" dirty="0" err="1">
                <a:latin typeface="Objective" pitchFamily="2" charset="77"/>
                <a:cs typeface="Verdana"/>
              </a:rPr>
              <a:t>dar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botón “ Guardar y  volver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15302" y="1083626"/>
            <a:ext cx="6635750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categorías</a:t>
            </a: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1317" y="2993825"/>
            <a:ext cx="398297" cy="198863"/>
          </a:xfrm>
          <a:prstGeom prst="rect">
            <a:avLst/>
          </a:prstGeom>
        </p:spPr>
      </p:pic>
      <p:sp>
        <p:nvSpPr>
          <p:cNvPr id="20" name="object 22">
            <a:extLst>
              <a:ext uri="{FF2B5EF4-FFF2-40B4-BE49-F238E27FC236}">
                <a16:creationId xmlns:a16="http://schemas.microsoft.com/office/drawing/2014/main" id="{B9180B7F-9EA7-DF43-92B5-E80F9C684EB5}"/>
              </a:ext>
            </a:extLst>
          </p:cNvPr>
          <p:cNvSpPr txBox="1"/>
          <p:nvPr/>
        </p:nvSpPr>
        <p:spPr>
          <a:xfrm>
            <a:off x="1281439" y="5442295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2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297207B-9BB2-145C-0B5B-0B96AB9499C5}"/>
              </a:ext>
            </a:extLst>
          </p:cNvPr>
          <p:cNvSpPr txBox="1"/>
          <p:nvPr/>
        </p:nvSpPr>
        <p:spPr>
          <a:xfrm>
            <a:off x="1296839" y="4135983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73D4EE3D-CDB3-2C9D-B10D-AFF11221686A}"/>
              </a:ext>
            </a:extLst>
          </p:cNvPr>
          <p:cNvSpPr txBox="1"/>
          <p:nvPr/>
        </p:nvSpPr>
        <p:spPr>
          <a:xfrm>
            <a:off x="1287695" y="6783171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3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4" name="object 69">
            <a:extLst>
              <a:ext uri="{FF2B5EF4-FFF2-40B4-BE49-F238E27FC236}">
                <a16:creationId xmlns:a16="http://schemas.microsoft.com/office/drawing/2014/main" id="{5C2CB962-16B2-CA19-0E44-DDDF7A5F3309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CF096B5A-6855-32DB-4A24-42FE25958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3159" y="5042901"/>
            <a:ext cx="5735320" cy="890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Ir a la zona de productos y </a:t>
            </a:r>
            <a:r>
              <a:rPr sz="2850" dirty="0" err="1">
                <a:latin typeface="Objective" pitchFamily="2" charset="77"/>
                <a:cs typeface="Verdana"/>
              </a:rPr>
              <a:t>dar</a:t>
            </a:r>
            <a:r>
              <a:rPr sz="2850" dirty="0">
                <a:latin typeface="Objective" pitchFamily="2" charset="77"/>
                <a:cs typeface="Verdana"/>
              </a:rPr>
              <a:t> 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lápiz para editar</a:t>
            </a:r>
          </a:p>
        </p:txBody>
      </p:sp>
      <p:sp>
        <p:nvSpPr>
          <p:cNvPr id="15" name="object 15"/>
          <p:cNvSpPr/>
          <p:nvPr/>
        </p:nvSpPr>
        <p:spPr>
          <a:xfrm>
            <a:off x="1229011" y="510433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55233" y="510592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9011" y="638529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39578" y="6362233"/>
            <a:ext cx="5532120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76250" marR="5080" indent="-464184">
              <a:lnSpc>
                <a:spcPct val="101299"/>
              </a:lnSpc>
              <a:spcBef>
                <a:spcPts val="90"/>
              </a:spcBef>
              <a:tabLst>
                <a:tab pos="47561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Arial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Modificar según los pasos  mencionados en la sección  “Producto”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8586094" y="1710953"/>
            <a:ext cx="9978390" cy="6546215"/>
            <a:chOff x="8586094" y="1710953"/>
            <a:chExt cx="9978390" cy="6546215"/>
          </a:xfrm>
        </p:grpSpPr>
        <p:sp>
          <p:nvSpPr>
            <p:cNvPr id="20" name="object 20"/>
            <p:cNvSpPr/>
            <p:nvPr/>
          </p:nvSpPr>
          <p:spPr>
            <a:xfrm>
              <a:off x="8596523" y="1721382"/>
              <a:ext cx="9957435" cy="6525259"/>
            </a:xfrm>
            <a:custGeom>
              <a:avLst/>
              <a:gdLst/>
              <a:ahLst/>
              <a:cxnLst/>
              <a:rect l="l" t="t" r="r" b="b"/>
              <a:pathLst>
                <a:path w="9957435" h="6525259">
                  <a:moveTo>
                    <a:pt x="9957016" y="6525110"/>
                  </a:moveTo>
                  <a:lnTo>
                    <a:pt x="0" y="6525110"/>
                  </a:lnTo>
                  <a:lnTo>
                    <a:pt x="0" y="0"/>
                  </a:lnTo>
                  <a:lnTo>
                    <a:pt x="9957016" y="0"/>
                  </a:lnTo>
                  <a:lnTo>
                    <a:pt x="9957016" y="6525110"/>
                  </a:lnTo>
                  <a:close/>
                </a:path>
              </a:pathLst>
            </a:custGeom>
            <a:ln w="20858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5919" y="1958600"/>
              <a:ext cx="9478224" cy="605066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7250071" y="5355365"/>
              <a:ext cx="344805" cy="418465"/>
            </a:xfrm>
            <a:custGeom>
              <a:avLst/>
              <a:gdLst/>
              <a:ahLst/>
              <a:cxnLst/>
              <a:rect l="l" t="t" r="r" b="b"/>
              <a:pathLst>
                <a:path w="344805" h="418464">
                  <a:moveTo>
                    <a:pt x="344722" y="418238"/>
                  </a:moveTo>
                  <a:lnTo>
                    <a:pt x="0" y="418238"/>
                  </a:lnTo>
                  <a:lnTo>
                    <a:pt x="0" y="0"/>
                  </a:lnTo>
                  <a:lnTo>
                    <a:pt x="344722" y="0"/>
                  </a:lnTo>
                  <a:lnTo>
                    <a:pt x="344722" y="418238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91999" y="1083626"/>
            <a:ext cx="6750251" cy="343254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categorías</a:t>
            </a:r>
          </a:p>
          <a:p>
            <a:pPr marL="76835" marR="147955">
              <a:lnSpc>
                <a:spcPct val="101299"/>
              </a:lnSpc>
              <a:spcBef>
                <a:spcPts val="6609"/>
              </a:spcBef>
            </a:pPr>
            <a:r>
              <a:rPr sz="2850" dirty="0">
                <a:latin typeface="Objective" pitchFamily="2" charset="77"/>
                <a:cs typeface="Verdana"/>
              </a:rPr>
              <a:t>Si se quiere mover productos  entre categorías existentes</a:t>
            </a: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8019" y="2993825"/>
            <a:ext cx="398298" cy="198863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0529180C-38A3-4F35-4342-D9F574860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239" y="1083626"/>
            <a:ext cx="8072075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productos Hots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65" y="2993825"/>
            <a:ext cx="398297" cy="19886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9123314" y="2374524"/>
            <a:ext cx="10232740" cy="6355715"/>
            <a:chOff x="8662019" y="2374524"/>
            <a:chExt cx="10694035" cy="6355715"/>
          </a:xfrm>
        </p:grpSpPr>
        <p:sp>
          <p:nvSpPr>
            <p:cNvPr id="16" name="object 16"/>
            <p:cNvSpPr/>
            <p:nvPr/>
          </p:nvSpPr>
          <p:spPr>
            <a:xfrm>
              <a:off x="8672657" y="2385163"/>
              <a:ext cx="10673080" cy="6334125"/>
            </a:xfrm>
            <a:custGeom>
              <a:avLst/>
              <a:gdLst/>
              <a:ahLst/>
              <a:cxnLst/>
              <a:rect l="l" t="t" r="r" b="b"/>
              <a:pathLst>
                <a:path w="10673080" h="6334125">
                  <a:moveTo>
                    <a:pt x="10672648" y="6333828"/>
                  </a:moveTo>
                  <a:lnTo>
                    <a:pt x="0" y="6333828"/>
                  </a:lnTo>
                  <a:lnTo>
                    <a:pt x="0" y="0"/>
                  </a:lnTo>
                  <a:lnTo>
                    <a:pt x="10672648" y="0"/>
                  </a:lnTo>
                  <a:lnTo>
                    <a:pt x="10672648" y="6333828"/>
                  </a:lnTo>
                  <a:close/>
                </a:path>
              </a:pathLst>
            </a:custGeom>
            <a:ln w="21276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0203" y="2540802"/>
              <a:ext cx="10417546" cy="602255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123314" y="2540791"/>
              <a:ext cx="9913620" cy="1757045"/>
            </a:xfrm>
            <a:custGeom>
              <a:avLst/>
              <a:gdLst/>
              <a:ahLst/>
              <a:cxnLst/>
              <a:rect l="l" t="t" r="r" b="b"/>
              <a:pathLst>
                <a:path w="9913619" h="1757045">
                  <a:moveTo>
                    <a:pt x="9913247" y="1756522"/>
                  </a:moveTo>
                  <a:lnTo>
                    <a:pt x="0" y="1756522"/>
                  </a:lnTo>
                  <a:lnTo>
                    <a:pt x="0" y="0"/>
                  </a:lnTo>
                  <a:lnTo>
                    <a:pt x="9913247" y="0"/>
                  </a:lnTo>
                  <a:lnTo>
                    <a:pt x="9913247" y="1756522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586062" y="4057994"/>
            <a:ext cx="5916295" cy="3547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Son los primeros productos que  aparecen al inicio de la tienda,  cuando el comensal ve la carta.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 dirty="0">
              <a:latin typeface="Objective" pitchFamily="2" charset="77"/>
              <a:cs typeface="Verdana"/>
            </a:endParaRPr>
          </a:p>
          <a:p>
            <a:pPr marL="12700" marR="78740">
              <a:lnSpc>
                <a:spcPct val="101299"/>
              </a:lnSpc>
              <a:spcBef>
                <a:spcPts val="5"/>
              </a:spcBef>
            </a:pPr>
            <a:r>
              <a:rPr sz="2850" dirty="0">
                <a:latin typeface="Objective" pitchFamily="2" charset="77"/>
                <a:cs typeface="Verdana"/>
              </a:rPr>
              <a:t>Se busca potenciar la venta de  estos productos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 dirty="0">
              <a:latin typeface="Objective" pitchFamily="2" charset="77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850" dirty="0">
                <a:latin typeface="Objective" pitchFamily="2" charset="77"/>
                <a:cs typeface="Verdana"/>
              </a:rPr>
              <a:t>Máximo hasta 10</a:t>
            </a: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5823" y="4221473"/>
            <a:ext cx="167481" cy="16747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5823" y="5962474"/>
            <a:ext cx="167481" cy="16747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5823" y="7319257"/>
            <a:ext cx="167481" cy="167471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8FC5FE6A-6C9F-5A4C-068C-269D668C1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11E829E6-37DD-86C9-BFF1-0E11DD2024DB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067E6735-B473-0983-1435-8767EF505C0D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997615" y="1422626"/>
            <a:ext cx="11104296" cy="9886035"/>
            <a:chOff x="8959952" y="1422626"/>
            <a:chExt cx="11141962" cy="988603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8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59952" y="1422626"/>
              <a:ext cx="10167728" cy="4049395"/>
            </a:xfrm>
            <a:custGeom>
              <a:avLst/>
              <a:gdLst/>
              <a:ahLst/>
              <a:cxnLst/>
              <a:rect l="l" t="t" r="r" b="b"/>
              <a:pathLst>
                <a:path w="10265410" h="4049395">
                  <a:moveTo>
                    <a:pt x="10264870" y="4049164"/>
                  </a:moveTo>
                  <a:lnTo>
                    <a:pt x="0" y="4049164"/>
                  </a:lnTo>
                  <a:lnTo>
                    <a:pt x="0" y="0"/>
                  </a:lnTo>
                  <a:lnTo>
                    <a:pt x="10264870" y="0"/>
                  </a:lnTo>
                  <a:lnTo>
                    <a:pt x="10264870" y="4049164"/>
                  </a:lnTo>
                  <a:close/>
                </a:path>
              </a:pathLst>
            </a:custGeom>
            <a:ln w="16680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8185" y="1576705"/>
              <a:ext cx="10069496" cy="38319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5060" y="5155675"/>
              <a:ext cx="3980674" cy="55032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31994" y="4077785"/>
              <a:ext cx="9406255" cy="1129665"/>
            </a:xfrm>
            <a:custGeom>
              <a:avLst/>
              <a:gdLst/>
              <a:ahLst/>
              <a:cxnLst/>
              <a:rect l="l" t="t" r="r" b="b"/>
              <a:pathLst>
                <a:path w="9406255" h="1129664">
                  <a:moveTo>
                    <a:pt x="8607497" y="879596"/>
                  </a:moveTo>
                  <a:lnTo>
                    <a:pt x="0" y="879596"/>
                  </a:lnTo>
                  <a:lnTo>
                    <a:pt x="0" y="0"/>
                  </a:lnTo>
                  <a:lnTo>
                    <a:pt x="8607497" y="0"/>
                  </a:lnTo>
                  <a:lnTo>
                    <a:pt x="8607497" y="879596"/>
                  </a:lnTo>
                  <a:close/>
                </a:path>
                <a:path w="9406255" h="1129664">
                  <a:moveTo>
                    <a:pt x="9406038" y="485158"/>
                  </a:moveTo>
                  <a:lnTo>
                    <a:pt x="8920880" y="485158"/>
                  </a:lnTo>
                  <a:lnTo>
                    <a:pt x="8920880" y="0"/>
                  </a:lnTo>
                  <a:lnTo>
                    <a:pt x="9406038" y="0"/>
                  </a:lnTo>
                  <a:lnTo>
                    <a:pt x="9406038" y="485158"/>
                  </a:lnTo>
                  <a:close/>
                </a:path>
                <a:path w="9406255" h="1129664">
                  <a:moveTo>
                    <a:pt x="9406038" y="1129326"/>
                  </a:moveTo>
                  <a:lnTo>
                    <a:pt x="8920880" y="1129326"/>
                  </a:lnTo>
                  <a:lnTo>
                    <a:pt x="8920880" y="644168"/>
                  </a:lnTo>
                  <a:lnTo>
                    <a:pt x="9406038" y="644168"/>
                  </a:lnTo>
                  <a:lnTo>
                    <a:pt x="9406038" y="1129326"/>
                  </a:lnTo>
                  <a:close/>
                </a:path>
              </a:pathLst>
            </a:custGeom>
            <a:ln w="4188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78412" y="413634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8412" y="5024050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8412" y="633160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9793" y="2993825"/>
            <a:ext cx="398298" cy="1988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23767" y="1083626"/>
            <a:ext cx="8215583" cy="73664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productos Hots</a:t>
            </a:r>
          </a:p>
          <a:p>
            <a:pPr marL="45085">
              <a:lnSpc>
                <a:spcPct val="100000"/>
              </a:lnSpc>
              <a:spcBef>
                <a:spcPts val="6070"/>
              </a:spcBef>
            </a:pPr>
            <a:r>
              <a:rPr sz="2850" dirty="0">
                <a:latin typeface="Objective" pitchFamily="2" charset="77"/>
                <a:cs typeface="Verdana"/>
              </a:rPr>
              <a:t>Selecciones</a:t>
            </a:r>
          </a:p>
          <a:p>
            <a:pPr marL="166370">
              <a:lnSpc>
                <a:spcPct val="100000"/>
              </a:lnSpc>
              <a:spcBef>
                <a:spcPts val="1285"/>
              </a:spcBef>
              <a:buClr>
                <a:srgbClr val="FFFFFF"/>
              </a:buClr>
              <a:buSzPct val="89473"/>
              <a:tabLst>
                <a:tab pos="646430" algn="l"/>
                <a:tab pos="647700" algn="l"/>
              </a:tabLst>
            </a:pP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botón “+”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Arial"/>
              <a:buAutoNum type="arabicPlain" startAt="2"/>
            </a:pPr>
            <a:endParaRPr sz="2800" dirty="0">
              <a:latin typeface="Objective" pitchFamily="2" charset="77"/>
              <a:cs typeface="Verdana"/>
            </a:endParaRPr>
          </a:p>
          <a:p>
            <a:pPr marL="177800" marR="1134110">
              <a:lnSpc>
                <a:spcPct val="101299"/>
              </a:lnSpc>
              <a:spcBef>
                <a:spcPts val="5"/>
              </a:spcBef>
              <a:buClr>
                <a:srgbClr val="FFFFFF"/>
              </a:buClr>
              <a:buSzPct val="89473"/>
              <a:tabLst>
                <a:tab pos="646430" algn="l"/>
                <a:tab pos="647700" algn="l"/>
              </a:tabLst>
            </a:pP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 err="1">
                <a:latin typeface="Objective" pitchFamily="2" charset="77"/>
                <a:cs typeface="Verdana"/>
              </a:rPr>
              <a:t>Seleccionar</a:t>
            </a:r>
            <a:r>
              <a:rPr sz="2850" dirty="0">
                <a:latin typeface="Objective" pitchFamily="2" charset="77"/>
                <a:cs typeface="Verdana"/>
              </a:rPr>
              <a:t> campo </a:t>
            </a:r>
            <a:r>
              <a:rPr sz="2850" dirty="0" err="1">
                <a:latin typeface="Objective" pitchFamily="2" charset="77"/>
                <a:cs typeface="Verdana"/>
              </a:rPr>
              <a:t>producto</a:t>
            </a:r>
            <a:r>
              <a:rPr sz="2850" dirty="0">
                <a:latin typeface="Objective" pitchFamily="2" charset="77"/>
                <a:cs typeface="Verdana"/>
              </a:rPr>
              <a:t>,</a:t>
            </a:r>
            <a:endParaRPr lang="es-ES" sz="2850" dirty="0">
              <a:latin typeface="Objective" pitchFamily="2" charset="77"/>
              <a:cs typeface="Verdana"/>
            </a:endParaRPr>
          </a:p>
          <a:p>
            <a:pPr marL="177800" marR="1134110">
              <a:lnSpc>
                <a:spcPct val="101299"/>
              </a:lnSpc>
              <a:spcBef>
                <a:spcPts val="5"/>
              </a:spcBef>
              <a:buClr>
                <a:srgbClr val="FFFFFF"/>
              </a:buClr>
              <a:buSzPct val="89473"/>
              <a:tabLst>
                <a:tab pos="646430" algn="l"/>
                <a:tab pos="647700" algn="l"/>
              </a:tabLst>
            </a:pPr>
            <a:r>
              <a:rPr lang="es-PE" sz="2850" dirty="0">
                <a:latin typeface="Objective" pitchFamily="2" charset="77"/>
                <a:cs typeface="Verdana"/>
              </a:rPr>
              <a:t>	</a:t>
            </a:r>
            <a:r>
              <a:rPr sz="2850" dirty="0">
                <a:latin typeface="Objective" pitchFamily="2" charset="77"/>
                <a:cs typeface="Verdana"/>
              </a:rPr>
              <a:t>día, horario 1 y horario 2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Arial"/>
              <a:buAutoNum type="arabicPlain" startAt="2"/>
            </a:pPr>
            <a:endParaRPr sz="2800" dirty="0">
              <a:latin typeface="Objective" pitchFamily="2" charset="77"/>
              <a:cs typeface="Verdana"/>
            </a:endParaRPr>
          </a:p>
          <a:p>
            <a:pPr marL="160656" marR="814705">
              <a:lnSpc>
                <a:spcPct val="101299"/>
              </a:lnSpc>
              <a:buClr>
                <a:srgbClr val="FFFFFF"/>
              </a:buClr>
              <a:buSzPct val="89473"/>
              <a:tabLst>
                <a:tab pos="646430" algn="l"/>
                <a:tab pos="647700" algn="l"/>
              </a:tabLst>
            </a:pPr>
            <a:r>
              <a:rPr lang="es-ES" sz="2850" dirty="0">
                <a:latin typeface="Objective" pitchFamily="2" charset="77"/>
                <a:cs typeface="Verdana"/>
              </a:rPr>
              <a:t>	</a:t>
            </a:r>
            <a:r>
              <a:rPr sz="2850" dirty="0" err="1">
                <a:latin typeface="Objective" pitchFamily="2" charset="77"/>
                <a:cs typeface="Verdana"/>
              </a:rPr>
              <a:t>Seleccionar</a:t>
            </a:r>
            <a:r>
              <a:rPr sz="2850" dirty="0">
                <a:latin typeface="Objective" pitchFamily="2" charset="77"/>
                <a:cs typeface="Verdana"/>
              </a:rPr>
              <a:t> botón “eliminar” </a:t>
            </a:r>
            <a:r>
              <a:rPr sz="2850" dirty="0" err="1">
                <a:latin typeface="Objective" pitchFamily="2" charset="77"/>
                <a:cs typeface="Verdana"/>
              </a:rPr>
              <a:t>en</a:t>
            </a:r>
            <a:r>
              <a:rPr sz="2850" dirty="0">
                <a:latin typeface="Objective" pitchFamily="2" charset="77"/>
                <a:cs typeface="Verdana"/>
              </a:rPr>
              <a:t>  </a:t>
            </a:r>
            <a:r>
              <a:rPr sz="2850" dirty="0" err="1">
                <a:latin typeface="Objective" pitchFamily="2" charset="77"/>
                <a:cs typeface="Verdana"/>
              </a:rPr>
              <a:t>caso</a:t>
            </a:r>
            <a:r>
              <a:rPr sz="2850" dirty="0">
                <a:latin typeface="Objective" pitchFamily="2" charset="77"/>
                <a:cs typeface="Verdana"/>
              </a:rPr>
              <a:t> se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quiera</a:t>
            </a:r>
            <a:r>
              <a:rPr sz="2850" dirty="0">
                <a:latin typeface="Objective" pitchFamily="2" charset="77"/>
                <a:cs typeface="Verdana"/>
              </a:rPr>
              <a:t> borrar un  producto</a:t>
            </a:r>
          </a:p>
          <a:p>
            <a:pPr marL="45085" marR="639445">
              <a:lnSpc>
                <a:spcPct val="101299"/>
              </a:lnSpc>
              <a:spcBef>
                <a:spcPts val="2290"/>
              </a:spcBef>
            </a:pPr>
            <a:r>
              <a:rPr sz="2850" dirty="0">
                <a:latin typeface="Objective" pitchFamily="2" charset="77"/>
                <a:cs typeface="Verdana"/>
              </a:rPr>
              <a:t>El comensal lo va a </a:t>
            </a:r>
            <a:r>
              <a:rPr sz="2850" dirty="0" err="1">
                <a:latin typeface="Objective" pitchFamily="2" charset="77"/>
                <a:cs typeface="Verdana"/>
              </a:rPr>
              <a:t>visualizar</a:t>
            </a:r>
            <a:r>
              <a:rPr sz="2850" dirty="0">
                <a:latin typeface="Objective" pitchFamily="2" charset="77"/>
                <a:cs typeface="Verdana"/>
              </a:rPr>
              <a:t> c</a:t>
            </a:r>
            <a:r>
              <a:rPr lang="es-PE" sz="2850" dirty="0">
                <a:latin typeface="Objective" pitchFamily="2" charset="77"/>
                <a:cs typeface="Verdana"/>
              </a:rPr>
              <a:t>o</a:t>
            </a:r>
            <a:r>
              <a:rPr sz="2850" dirty="0" err="1">
                <a:latin typeface="Objective" pitchFamily="2" charset="77"/>
                <a:cs typeface="Verdana"/>
              </a:rPr>
              <a:t>mo</a:t>
            </a:r>
            <a:r>
              <a:rPr sz="2850" dirty="0">
                <a:latin typeface="Objective" pitchFamily="2" charset="77"/>
                <a:cs typeface="Verdana"/>
              </a:rPr>
              <a:t>  “Sugerencias Especiales”</a:t>
            </a: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D683400C-2A31-4706-663E-EDDA9DEA1014}"/>
              </a:ext>
            </a:extLst>
          </p:cNvPr>
          <p:cNvSpPr txBox="1"/>
          <p:nvPr/>
        </p:nvSpPr>
        <p:spPr>
          <a:xfrm>
            <a:off x="1288558" y="5042178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2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B16D9EA3-463E-1003-E8D5-9E88C502EA6E}"/>
              </a:ext>
            </a:extLst>
          </p:cNvPr>
          <p:cNvSpPr txBox="1"/>
          <p:nvPr/>
        </p:nvSpPr>
        <p:spPr>
          <a:xfrm>
            <a:off x="1301258" y="4156599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PE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4C52CEB2-7C0F-A28C-4052-FE0C1629B712}"/>
              </a:ext>
            </a:extLst>
          </p:cNvPr>
          <p:cNvSpPr txBox="1"/>
          <p:nvPr/>
        </p:nvSpPr>
        <p:spPr>
          <a:xfrm>
            <a:off x="1288558" y="6353699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3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3" name="object 69">
            <a:extLst>
              <a:ext uri="{FF2B5EF4-FFF2-40B4-BE49-F238E27FC236}">
                <a16:creationId xmlns:a16="http://schemas.microsoft.com/office/drawing/2014/main" id="{457B9349-3160-D516-148D-64FC465FEE24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9383EAA5-3BD5-71E4-95A9-ABBE990E3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3159" y="4253653"/>
            <a:ext cx="4382770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Seleccionar botón más.</a:t>
            </a:r>
          </a:p>
        </p:txBody>
      </p:sp>
      <p:sp>
        <p:nvSpPr>
          <p:cNvPr id="15" name="object 15"/>
          <p:cNvSpPr/>
          <p:nvPr/>
        </p:nvSpPr>
        <p:spPr>
          <a:xfrm>
            <a:off x="1229011" y="425567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55233" y="4257261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1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9011" y="5149064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29011" y="6490794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9011" y="7343792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07867" y="5133207"/>
            <a:ext cx="6466840" cy="3084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750" marR="5080">
              <a:lnSpc>
                <a:spcPct val="101299"/>
              </a:lnSpc>
              <a:spcBef>
                <a:spcPts val="90"/>
              </a:spcBef>
              <a:buClr>
                <a:srgbClr val="FFFFFF"/>
              </a:buClr>
              <a:buSzPct val="89473"/>
              <a:tabLst>
                <a:tab pos="495934" algn="l"/>
                <a:tab pos="496570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Seleccionar campo </a:t>
            </a:r>
            <a:r>
              <a:rPr lang="es-ES" sz="2850" dirty="0">
                <a:latin typeface="Objective" pitchFamily="2" charset="77"/>
                <a:cs typeface="Verdana"/>
              </a:rPr>
              <a:t>d</a:t>
            </a:r>
            <a:r>
              <a:rPr sz="2850" dirty="0" err="1">
                <a:latin typeface="Objective" pitchFamily="2" charset="77"/>
                <a:cs typeface="Verdana"/>
              </a:rPr>
              <a:t>ía</a:t>
            </a:r>
            <a:r>
              <a:rPr sz="2850" dirty="0">
                <a:latin typeface="Objective" pitchFamily="2" charset="77"/>
                <a:cs typeface="Verdana"/>
              </a:rPr>
              <a:t>(s), </a:t>
            </a:r>
            <a:r>
              <a:rPr lang="es-ES" sz="2850" dirty="0">
                <a:latin typeface="Objective" pitchFamily="2" charset="77"/>
                <a:cs typeface="Verdana"/>
              </a:rPr>
              <a:t>h</a:t>
            </a:r>
            <a:r>
              <a:rPr sz="2850" dirty="0" err="1">
                <a:latin typeface="Objective" pitchFamily="2" charset="77"/>
                <a:cs typeface="Verdana"/>
              </a:rPr>
              <a:t>ora</a:t>
            </a:r>
            <a:r>
              <a:rPr sz="2850" dirty="0">
                <a:latin typeface="Objective" pitchFamily="2" charset="77"/>
                <a:cs typeface="Verdana"/>
              </a:rPr>
              <a:t>  </a:t>
            </a:r>
            <a:r>
              <a:rPr sz="2850" dirty="0" err="1">
                <a:latin typeface="Objective" pitchFamily="2" charset="77"/>
                <a:cs typeface="Verdana"/>
              </a:rPr>
              <a:t>inicio</a:t>
            </a:r>
            <a:r>
              <a:rPr lang="es-ES" sz="2850" dirty="0">
                <a:latin typeface="Objective" pitchFamily="2" charset="77"/>
                <a:cs typeface="Verdana"/>
              </a:rPr>
              <a:t> y h</a:t>
            </a:r>
            <a:r>
              <a:rPr sz="2850" dirty="0" err="1">
                <a:latin typeface="Objective" pitchFamily="2" charset="77"/>
                <a:cs typeface="Verdana"/>
              </a:rPr>
              <a:t>ora</a:t>
            </a:r>
            <a:r>
              <a:rPr sz="2850" dirty="0">
                <a:latin typeface="Objective" pitchFamily="2" charset="77"/>
                <a:cs typeface="Verdana"/>
              </a:rPr>
              <a:t> término.</a:t>
            </a:r>
          </a:p>
          <a:p>
            <a:pPr>
              <a:lnSpc>
                <a:spcPct val="100000"/>
              </a:lnSpc>
              <a:buClr>
                <a:srgbClr val="FFFFFF"/>
              </a:buClr>
            </a:pPr>
            <a:endParaRPr sz="2900" dirty="0">
              <a:latin typeface="Objective" pitchFamily="2" charset="77"/>
              <a:cs typeface="Verdana"/>
            </a:endParaRPr>
          </a:p>
          <a:p>
            <a:pPr marL="27939">
              <a:lnSpc>
                <a:spcPct val="100000"/>
              </a:lnSpc>
              <a:buClr>
                <a:srgbClr val="FFFFFF"/>
              </a:buClr>
              <a:buSzPct val="89473"/>
              <a:tabLst>
                <a:tab pos="495934" algn="l"/>
                <a:tab pos="496570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Se inserta un nuevo registro.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</a:pPr>
            <a:endParaRPr sz="2800" dirty="0">
              <a:latin typeface="Objective" pitchFamily="2" charset="77"/>
              <a:cs typeface="Verdana"/>
            </a:endParaRPr>
          </a:p>
          <a:p>
            <a:pPr marL="12064" marR="180340">
              <a:lnSpc>
                <a:spcPct val="101299"/>
              </a:lnSpc>
              <a:buClr>
                <a:srgbClr val="FFFFFF"/>
              </a:buClr>
              <a:buSzPct val="89473"/>
              <a:tabLst>
                <a:tab pos="495934" algn="l"/>
                <a:tab pos="496570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Seleccionar botón “eliminar” en  caso se quiera anular algún  horario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8490699" y="2459888"/>
            <a:ext cx="10490835" cy="5048250"/>
            <a:chOff x="8490699" y="2459888"/>
            <a:chExt cx="10490835" cy="5048250"/>
          </a:xfrm>
        </p:grpSpPr>
        <p:sp>
          <p:nvSpPr>
            <p:cNvPr id="22" name="object 22"/>
            <p:cNvSpPr/>
            <p:nvPr/>
          </p:nvSpPr>
          <p:spPr>
            <a:xfrm>
              <a:off x="8500086" y="2469275"/>
              <a:ext cx="10472420" cy="5029835"/>
            </a:xfrm>
            <a:custGeom>
              <a:avLst/>
              <a:gdLst/>
              <a:ahLst/>
              <a:cxnLst/>
              <a:rect l="l" t="t" r="r" b="b"/>
              <a:pathLst>
                <a:path w="10472419" h="5029834">
                  <a:moveTo>
                    <a:pt x="10471869" y="5029333"/>
                  </a:moveTo>
                  <a:lnTo>
                    <a:pt x="0" y="5029333"/>
                  </a:lnTo>
                  <a:lnTo>
                    <a:pt x="0" y="0"/>
                  </a:lnTo>
                  <a:lnTo>
                    <a:pt x="10471869" y="0"/>
                  </a:lnTo>
                  <a:lnTo>
                    <a:pt x="10471869" y="5029333"/>
                  </a:lnTo>
                  <a:close/>
                </a:path>
              </a:pathLst>
            </a:custGeom>
            <a:ln w="18774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0899" y="2610445"/>
              <a:ext cx="10090257" cy="47734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141658" y="4703406"/>
              <a:ext cx="9234170" cy="1025525"/>
            </a:xfrm>
            <a:custGeom>
              <a:avLst/>
              <a:gdLst/>
              <a:ahLst/>
              <a:cxnLst/>
              <a:rect l="l" t="t" r="r" b="b"/>
              <a:pathLst>
                <a:path w="9234169" h="1025525">
                  <a:moveTo>
                    <a:pt x="8180839" y="1025015"/>
                  </a:moveTo>
                  <a:lnTo>
                    <a:pt x="0" y="1025015"/>
                  </a:lnTo>
                  <a:lnTo>
                    <a:pt x="0" y="10"/>
                  </a:lnTo>
                  <a:lnTo>
                    <a:pt x="8180839" y="10"/>
                  </a:lnTo>
                  <a:lnTo>
                    <a:pt x="8180839" y="1025015"/>
                  </a:lnTo>
                  <a:close/>
                </a:path>
                <a:path w="9234169" h="1025525">
                  <a:moveTo>
                    <a:pt x="9233854" y="546444"/>
                  </a:moveTo>
                  <a:lnTo>
                    <a:pt x="8600533" y="546444"/>
                  </a:lnTo>
                  <a:lnTo>
                    <a:pt x="8600533" y="0"/>
                  </a:lnTo>
                  <a:lnTo>
                    <a:pt x="9233854" y="0"/>
                  </a:lnTo>
                  <a:lnTo>
                    <a:pt x="9233854" y="546444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91988" y="709257"/>
            <a:ext cx="5557520" cy="3263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Botón Carta</a:t>
            </a:r>
            <a:endParaRPr sz="5500" b="1" dirty="0">
              <a:latin typeface="Objective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s-MX" sz="5500" b="1" dirty="0">
                <a:latin typeface="Objective" pitchFamily="2" charset="77"/>
                <a:cs typeface="Arial Black"/>
              </a:rPr>
              <a:t>N</a:t>
            </a:r>
            <a:r>
              <a:rPr sz="5500" b="1" dirty="0" err="1">
                <a:latin typeface="Objective" pitchFamily="2" charset="77"/>
                <a:cs typeface="Arial Black"/>
              </a:rPr>
              <a:t>ivel</a:t>
            </a:r>
            <a:r>
              <a:rPr sz="5500" b="1" dirty="0">
                <a:latin typeface="Objective" pitchFamily="2" charset="77"/>
                <a:cs typeface="Arial Black"/>
              </a:rPr>
              <a:t> horarios</a:t>
            </a:r>
          </a:p>
          <a:p>
            <a:pPr marL="45720" marR="5080">
              <a:lnSpc>
                <a:spcPct val="101299"/>
              </a:lnSpc>
              <a:spcBef>
                <a:spcPts val="5334"/>
              </a:spcBef>
            </a:pPr>
            <a:r>
              <a:rPr sz="2850" dirty="0">
                <a:latin typeface="Objective" pitchFamily="2" charset="77"/>
                <a:cs typeface="Verdana"/>
              </a:rPr>
              <a:t>Esta sección permite agregar  horarios a la carta</a:t>
            </a: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8019" y="2619457"/>
            <a:ext cx="398298" cy="198863"/>
          </a:xfrm>
          <a:prstGeom prst="rect">
            <a:avLst/>
          </a:prstGeom>
        </p:spPr>
      </p:pic>
      <p:sp>
        <p:nvSpPr>
          <p:cNvPr id="27" name="object 16">
            <a:extLst>
              <a:ext uri="{FF2B5EF4-FFF2-40B4-BE49-F238E27FC236}">
                <a16:creationId xmlns:a16="http://schemas.microsoft.com/office/drawing/2014/main" id="{0EF86791-C1AA-5F3E-741A-A4981A079362}"/>
              </a:ext>
            </a:extLst>
          </p:cNvPr>
          <p:cNvSpPr txBox="1"/>
          <p:nvPr/>
        </p:nvSpPr>
        <p:spPr>
          <a:xfrm>
            <a:off x="1335914" y="7354630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4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6BBDEC73-6ED3-D319-E0A7-0821FA9C86CB}"/>
              </a:ext>
            </a:extLst>
          </p:cNvPr>
          <p:cNvSpPr txBox="1"/>
          <p:nvPr/>
        </p:nvSpPr>
        <p:spPr>
          <a:xfrm>
            <a:off x="1348793" y="651106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3</a:t>
            </a:r>
            <a:endParaRPr sz="2550" dirty="0">
              <a:latin typeface="Objective" pitchFamily="2" charset="77"/>
              <a:cs typeface="Arial"/>
            </a:endParaRP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AB2DF6D8-A3AF-DFD9-7021-AB834C37C0FA}"/>
              </a:ext>
            </a:extLst>
          </p:cNvPr>
          <p:cNvSpPr txBox="1"/>
          <p:nvPr/>
        </p:nvSpPr>
        <p:spPr>
          <a:xfrm>
            <a:off x="1348793" y="5171661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220" dirty="0">
                <a:solidFill>
                  <a:srgbClr val="FFFFFF"/>
                </a:solidFill>
                <a:latin typeface="Objective" pitchFamily="2" charset="77"/>
                <a:cs typeface="Arial"/>
              </a:rPr>
              <a:t>2</a:t>
            </a:r>
            <a:endParaRPr sz="2550" dirty="0">
              <a:latin typeface="Objective" pitchFamily="2" charset="77"/>
              <a:cs typeface="Arial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E6AE59FD-AB4A-E295-C756-1554E038D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248989" y="5379885"/>
            <a:ext cx="8417560" cy="5928995"/>
            <a:chOff x="10248989" y="5379885"/>
            <a:chExt cx="8417560" cy="5928995"/>
          </a:xfrm>
        </p:grpSpPr>
        <p:sp>
          <p:nvSpPr>
            <p:cNvPr id="13" name="object 13"/>
            <p:cNvSpPr/>
            <p:nvPr/>
          </p:nvSpPr>
          <p:spPr>
            <a:xfrm>
              <a:off x="1138758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8989" y="5879632"/>
              <a:ext cx="8417132" cy="42539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769030" y="5379885"/>
              <a:ext cx="0" cy="681355"/>
            </a:xfrm>
            <a:custGeom>
              <a:avLst/>
              <a:gdLst/>
              <a:ahLst/>
              <a:cxnLst/>
              <a:rect l="l" t="t" r="r" b="b"/>
              <a:pathLst>
                <a:path h="681354">
                  <a:moveTo>
                    <a:pt x="0" y="0"/>
                  </a:moveTo>
                  <a:lnTo>
                    <a:pt x="0" y="681288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69030" y="6106591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-15706" y="20941"/>
                  </a:moveTo>
                  <a:lnTo>
                    <a:pt x="15706" y="20941"/>
                  </a:lnTo>
                </a:path>
              </a:pathLst>
            </a:custGeom>
            <a:ln w="41883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96740" y="6046336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23"/>
                  </a:lnTo>
                  <a:lnTo>
                    <a:pt x="21173" y="123399"/>
                  </a:lnTo>
                  <a:lnTo>
                    <a:pt x="44151" y="138890"/>
                  </a:lnTo>
                  <a:lnTo>
                    <a:pt x="72290" y="144571"/>
                  </a:lnTo>
                  <a:lnTo>
                    <a:pt x="100430" y="138890"/>
                  </a:lnTo>
                  <a:lnTo>
                    <a:pt x="123408" y="123399"/>
                  </a:lnTo>
                  <a:lnTo>
                    <a:pt x="138901" y="100423"/>
                  </a:lnTo>
                  <a:lnTo>
                    <a:pt x="144581" y="72290"/>
                  </a:lnTo>
                  <a:lnTo>
                    <a:pt x="138901" y="44151"/>
                  </a:lnTo>
                  <a:lnTo>
                    <a:pt x="123408" y="21173"/>
                  </a:lnTo>
                  <a:lnTo>
                    <a:pt x="100430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51229" y="724999"/>
            <a:ext cx="5648021" cy="86113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 </a:t>
            </a: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Clientes</a:t>
            </a:r>
            <a:endParaRPr sz="5500" b="1" dirty="0">
              <a:latin typeface="Objective" pitchFamily="2" charset="77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7265" y="1649080"/>
            <a:ext cx="398297" cy="19886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84565" y="2046403"/>
            <a:ext cx="16830040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Puedes visualizar toda la información de los clientes que se hayan registrado en </a:t>
            </a:r>
            <a:r>
              <a:rPr sz="2850" dirty="0" err="1">
                <a:latin typeface="Objective" pitchFamily="2" charset="77"/>
                <a:cs typeface="Verdana"/>
              </a:rPr>
              <a:t>Niubiz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lang="es-ES" sz="2850" dirty="0">
                <a:latin typeface="Objective" pitchFamily="2" charset="77"/>
                <a:cs typeface="Verdana"/>
              </a:rPr>
              <a:t>g</a:t>
            </a:r>
            <a:r>
              <a:rPr sz="2850" dirty="0">
                <a:latin typeface="Objective" pitchFamily="2" charset="77"/>
                <a:cs typeface="Verdana"/>
              </a:rPr>
              <a:t>o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1044844" y="2645930"/>
            <a:ext cx="9096375" cy="4685030"/>
            <a:chOff x="1044844" y="2645930"/>
            <a:chExt cx="9096375" cy="468503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4844" y="2645930"/>
              <a:ext cx="9095817" cy="468498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246587" y="3426817"/>
              <a:ext cx="839469" cy="358775"/>
            </a:xfrm>
            <a:custGeom>
              <a:avLst/>
              <a:gdLst/>
              <a:ahLst/>
              <a:cxnLst/>
              <a:rect l="l" t="t" r="r" b="b"/>
              <a:pathLst>
                <a:path w="839470" h="358775">
                  <a:moveTo>
                    <a:pt x="839157" y="358648"/>
                  </a:moveTo>
                  <a:lnTo>
                    <a:pt x="0" y="358648"/>
                  </a:lnTo>
                  <a:lnTo>
                    <a:pt x="0" y="0"/>
                  </a:lnTo>
                  <a:lnTo>
                    <a:pt x="839157" y="0"/>
                  </a:lnTo>
                  <a:lnTo>
                    <a:pt x="839157" y="358648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94903" y="360614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519229" y="8110621"/>
            <a:ext cx="7468234" cy="9585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050" dirty="0">
                <a:latin typeface="Objective" pitchFamily="2" charset="77"/>
                <a:cs typeface="Verdana"/>
              </a:rPr>
              <a:t>*</a:t>
            </a:r>
            <a:r>
              <a:rPr lang="es-ES" sz="2050" dirty="0">
                <a:latin typeface="Objective" pitchFamily="2" charset="77"/>
                <a:cs typeface="Verdana"/>
              </a:rPr>
              <a:t>E</a:t>
            </a:r>
            <a:r>
              <a:rPr sz="2050" dirty="0">
                <a:latin typeface="Objective" pitchFamily="2" charset="77"/>
                <a:cs typeface="Verdana"/>
              </a:rPr>
              <a:t>s</a:t>
            </a:r>
            <a:r>
              <a:rPr lang="es-ES" sz="2050" dirty="0">
                <a:latin typeface="Objective" pitchFamily="2" charset="77"/>
                <a:cs typeface="Verdana"/>
              </a:rPr>
              <a:t> </a:t>
            </a:r>
            <a:r>
              <a:rPr sz="2050" dirty="0" err="1">
                <a:latin typeface="Objective" pitchFamily="2" charset="77"/>
                <a:cs typeface="Verdana"/>
              </a:rPr>
              <a:t>una</a:t>
            </a:r>
            <a:r>
              <a:rPr sz="2050" dirty="0">
                <a:latin typeface="Objective" pitchFamily="2" charset="77"/>
                <a:cs typeface="Verdana"/>
              </a:rPr>
              <a:t> herramienta potente para hacer estrategias  de marketing con los clientes , es decir tienes el dato de mail y teléfono para </a:t>
            </a:r>
            <a:r>
              <a:rPr sz="2050" dirty="0" err="1">
                <a:latin typeface="Objective" pitchFamily="2" charset="77"/>
                <a:cs typeface="Verdana"/>
              </a:rPr>
              <a:t>mandarle</a:t>
            </a:r>
            <a:r>
              <a:rPr lang="es-ES" sz="2050" dirty="0">
                <a:latin typeface="Objective" pitchFamily="2" charset="77"/>
                <a:cs typeface="Verdana"/>
              </a:rPr>
              <a:t>s</a:t>
            </a:r>
            <a:r>
              <a:rPr sz="2050" dirty="0">
                <a:latin typeface="Objective" pitchFamily="2" charset="77"/>
                <a:cs typeface="Verdana"/>
              </a:rPr>
              <a:t> </a:t>
            </a:r>
            <a:r>
              <a:rPr sz="2050" dirty="0" err="1">
                <a:latin typeface="Objective" pitchFamily="2" charset="77"/>
                <a:cs typeface="Verdana"/>
              </a:rPr>
              <a:t>promocione</a:t>
            </a:r>
            <a:r>
              <a:rPr lang="es-ES" sz="2050" dirty="0">
                <a:latin typeface="Objective" pitchFamily="2" charset="77"/>
                <a:cs typeface="Verdana"/>
              </a:rPr>
              <a:t>s</a:t>
            </a:r>
            <a:endParaRPr sz="2050" dirty="0">
              <a:latin typeface="Objective" pitchFamily="2" charset="77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35428" y="3413643"/>
            <a:ext cx="7490459" cy="15145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latin typeface="Objective" pitchFamily="2" charset="77"/>
                <a:cs typeface="Verdana"/>
              </a:rPr>
              <a:t>Puedes exportar </a:t>
            </a:r>
            <a:r>
              <a:rPr sz="2050" dirty="0" err="1">
                <a:latin typeface="Objective" pitchFamily="2" charset="77"/>
                <a:cs typeface="Verdana"/>
              </a:rPr>
              <a:t>en</a:t>
            </a:r>
            <a:r>
              <a:rPr sz="2050" dirty="0">
                <a:latin typeface="Objective" pitchFamily="2" charset="77"/>
                <a:cs typeface="Verdana"/>
              </a:rPr>
              <a:t> </a:t>
            </a:r>
            <a:r>
              <a:rPr sz="2050" dirty="0" err="1">
                <a:latin typeface="Objective" pitchFamily="2" charset="77"/>
                <a:cs typeface="Verdana"/>
              </a:rPr>
              <a:t>exce</a:t>
            </a:r>
            <a:r>
              <a:rPr lang="es-ES" sz="2050" dirty="0">
                <a:latin typeface="Objective" pitchFamily="2" charset="77"/>
                <a:cs typeface="Verdana"/>
              </a:rPr>
              <a:t>l</a:t>
            </a:r>
            <a:endParaRPr sz="2050" dirty="0">
              <a:latin typeface="Objective" pitchFamily="2" charset="77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600" dirty="0">
              <a:latin typeface="Objective" pitchFamily="2" charset="77"/>
              <a:cs typeface="Verdana"/>
            </a:endParaRPr>
          </a:p>
          <a:p>
            <a:pPr marL="12700" marR="5080">
              <a:lnSpc>
                <a:spcPct val="100499"/>
              </a:lnSpc>
              <a:spcBef>
                <a:spcPts val="5"/>
              </a:spcBef>
            </a:pPr>
            <a:r>
              <a:rPr sz="2050" dirty="0">
                <a:latin typeface="Objective" pitchFamily="2" charset="77"/>
                <a:cs typeface="Verdana"/>
              </a:rPr>
              <a:t>Dando </a:t>
            </a:r>
            <a:r>
              <a:rPr lang="es-ES" sz="2050" dirty="0">
                <a:latin typeface="Objective" pitchFamily="2" charset="77"/>
                <a:cs typeface="Verdana"/>
              </a:rPr>
              <a:t>c</a:t>
            </a:r>
            <a:r>
              <a:rPr sz="2050" dirty="0" err="1">
                <a:latin typeface="Objective" pitchFamily="2" charset="77"/>
                <a:cs typeface="Verdana"/>
              </a:rPr>
              <a:t>lic</a:t>
            </a:r>
            <a:r>
              <a:rPr sz="2050" dirty="0">
                <a:latin typeface="Objective" pitchFamily="2" charset="77"/>
                <a:cs typeface="Verdana"/>
              </a:rPr>
              <a:t> en </a:t>
            </a:r>
            <a:r>
              <a:rPr sz="2050" dirty="0" err="1">
                <a:latin typeface="Objective" pitchFamily="2" charset="77"/>
                <a:cs typeface="Verdana"/>
              </a:rPr>
              <a:t>el</a:t>
            </a:r>
            <a:r>
              <a:rPr sz="2050" dirty="0">
                <a:latin typeface="Objective" pitchFamily="2" charset="77"/>
                <a:cs typeface="Verdana"/>
              </a:rPr>
              <a:t> </a:t>
            </a:r>
            <a:r>
              <a:rPr lang="es-PE" sz="2050" dirty="0">
                <a:latin typeface="Objective" pitchFamily="2" charset="77"/>
                <a:cs typeface="Verdana"/>
              </a:rPr>
              <a:t>í</a:t>
            </a:r>
            <a:r>
              <a:rPr sz="2050" dirty="0" err="1">
                <a:latin typeface="Objective" pitchFamily="2" charset="77"/>
                <a:cs typeface="Verdana"/>
              </a:rPr>
              <a:t>cono</a:t>
            </a:r>
            <a:r>
              <a:rPr sz="2050" dirty="0">
                <a:latin typeface="Objective" pitchFamily="2" charset="77"/>
                <a:cs typeface="Verdana"/>
              </a:rPr>
              <a:t> verde podrás ver el detalle del  cliente con información de teléfonos celulares y pedidos  que haya realizado</a:t>
            </a:r>
          </a:p>
        </p:txBody>
      </p:sp>
      <p:grpSp>
        <p:nvGrpSpPr>
          <p:cNvPr id="27" name="object 27"/>
          <p:cNvGrpSpPr/>
          <p:nvPr/>
        </p:nvGrpSpPr>
        <p:grpSpPr>
          <a:xfrm>
            <a:off x="10227624" y="3533849"/>
            <a:ext cx="811530" cy="144780"/>
            <a:chOff x="10227624" y="3533849"/>
            <a:chExt cx="811530" cy="144780"/>
          </a:xfrm>
        </p:grpSpPr>
        <p:sp>
          <p:nvSpPr>
            <p:cNvPr id="28" name="object 28"/>
            <p:cNvSpPr/>
            <p:nvPr/>
          </p:nvSpPr>
          <p:spPr>
            <a:xfrm>
              <a:off x="10227624" y="3606140"/>
              <a:ext cx="681355" cy="0"/>
            </a:xfrm>
            <a:custGeom>
              <a:avLst/>
              <a:gdLst/>
              <a:ahLst/>
              <a:cxnLst/>
              <a:rect l="l" t="t" r="r" b="b"/>
              <a:pathLst>
                <a:path w="681354">
                  <a:moveTo>
                    <a:pt x="0" y="0"/>
                  </a:moveTo>
                  <a:lnTo>
                    <a:pt x="681288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54328" y="360614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894074" y="353384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4769030" y="5247163"/>
            <a:ext cx="0" cy="41910"/>
          </a:xfrm>
          <a:custGeom>
            <a:avLst/>
            <a:gdLst/>
            <a:ahLst/>
            <a:cxnLst/>
            <a:rect l="l" t="t" r="r" b="b"/>
            <a:pathLst>
              <a:path h="41910">
                <a:moveTo>
                  <a:pt x="-15706" y="20941"/>
                </a:moveTo>
                <a:lnTo>
                  <a:pt x="15706" y="20941"/>
                </a:lnTo>
              </a:path>
            </a:pathLst>
          </a:custGeom>
          <a:ln w="41883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8C734B80-D5A7-7863-1A1C-6CF367EA7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CA65B853-F2B1-3503-832C-DC7BAD992DFD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131BC52-26EE-D268-4D7D-A4591097C016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851771" y="3676741"/>
            <a:ext cx="17249775" cy="7632065"/>
            <a:chOff x="2851771" y="3676741"/>
            <a:chExt cx="17249775" cy="763206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9673" y="3918834"/>
              <a:ext cx="14006332" cy="493556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63200" y="3688170"/>
              <a:ext cx="14459585" cy="5397500"/>
            </a:xfrm>
            <a:custGeom>
              <a:avLst/>
              <a:gdLst/>
              <a:ahLst/>
              <a:cxnLst/>
              <a:rect l="l" t="t" r="r" b="b"/>
              <a:pathLst>
                <a:path w="14459585" h="5397500">
                  <a:moveTo>
                    <a:pt x="14459277" y="5396893"/>
                  </a:moveTo>
                  <a:lnTo>
                    <a:pt x="0" y="5396893"/>
                  </a:lnTo>
                  <a:lnTo>
                    <a:pt x="0" y="0"/>
                  </a:lnTo>
                  <a:lnTo>
                    <a:pt x="14459277" y="0"/>
                  </a:lnTo>
                  <a:lnTo>
                    <a:pt x="14459277" y="5396893"/>
                  </a:lnTo>
                  <a:close/>
                </a:path>
              </a:pathLst>
            </a:custGeom>
            <a:ln w="22857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47922" y="1102820"/>
            <a:ext cx="13096875" cy="23583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 </a:t>
            </a: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Cupones</a:t>
            </a:r>
            <a:endParaRPr sz="5500" b="1" dirty="0">
              <a:latin typeface="Objective" pitchFamily="2" charset="77"/>
              <a:cs typeface="Arial"/>
            </a:endParaRPr>
          </a:p>
          <a:p>
            <a:pPr marL="20955" marR="5080">
              <a:lnSpc>
                <a:spcPct val="101299"/>
              </a:lnSpc>
              <a:spcBef>
                <a:spcPts val="4815"/>
              </a:spcBef>
            </a:pPr>
            <a:r>
              <a:rPr lang="es-PE" sz="2850" dirty="0">
                <a:latin typeface="Objective" pitchFamily="2" charset="77"/>
                <a:cs typeface="Verdana"/>
              </a:rPr>
              <a:t>Podrás crear cupones para regalar a tus clientes y lograr mayor tráfico en tu local.</a:t>
            </a:r>
            <a:endParaRPr sz="2850" dirty="0">
              <a:latin typeface="Objective" pitchFamily="2" charset="77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3950" y="2026901"/>
            <a:ext cx="398297" cy="198863"/>
          </a:xfrm>
          <a:prstGeom prst="rect">
            <a:avLst/>
          </a:prstGeom>
        </p:spPr>
      </p:pic>
      <p:sp>
        <p:nvSpPr>
          <p:cNvPr id="15" name="object 69">
            <a:extLst>
              <a:ext uri="{FF2B5EF4-FFF2-40B4-BE49-F238E27FC236}">
                <a16:creationId xmlns:a16="http://schemas.microsoft.com/office/drawing/2014/main" id="{6688E049-C268-409C-E806-99FD102AC554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33B43E9C-A44D-936C-680F-9DB4F708E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589" y="2026901"/>
            <a:ext cx="398297" cy="1988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84564" y="1102820"/>
            <a:ext cx="5843285" cy="192809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 </a:t>
            </a: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Cupones</a:t>
            </a:r>
            <a:endParaRPr sz="5500" b="1" dirty="0">
              <a:latin typeface="Objective" pitchFamily="2" charset="77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4860"/>
              </a:spcBef>
            </a:pPr>
            <a:r>
              <a:rPr sz="2850" dirty="0">
                <a:latin typeface="Objective" pitchFamily="2" charset="77"/>
                <a:cs typeface="Verdana"/>
              </a:rPr>
              <a:t>Opción agregar cupones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114157" y="3641690"/>
            <a:ext cx="10430510" cy="4925060"/>
            <a:chOff x="1114157" y="3641690"/>
            <a:chExt cx="10430510" cy="49250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157" y="3641690"/>
              <a:ext cx="8852857" cy="487376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848663" y="438012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72956" y="4380127"/>
              <a:ext cx="1445895" cy="0"/>
            </a:xfrm>
            <a:custGeom>
              <a:avLst/>
              <a:gdLst/>
              <a:ahLst/>
              <a:cxnLst/>
              <a:rect l="l" t="t" r="r" b="b"/>
              <a:pathLst>
                <a:path w="1445895">
                  <a:moveTo>
                    <a:pt x="0" y="0"/>
                  </a:moveTo>
                  <a:lnTo>
                    <a:pt x="1445840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460109" y="438012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00157" y="4308202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848663" y="566733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972956" y="5667339"/>
              <a:ext cx="1445895" cy="0"/>
            </a:xfrm>
            <a:custGeom>
              <a:avLst/>
              <a:gdLst/>
              <a:ahLst/>
              <a:cxnLst/>
              <a:rect l="l" t="t" r="r" b="b"/>
              <a:pathLst>
                <a:path w="1445895">
                  <a:moveTo>
                    <a:pt x="0" y="0"/>
                  </a:moveTo>
                  <a:lnTo>
                    <a:pt x="1445840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60109" y="566733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400157" y="5595414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48663" y="6150494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72956" y="6150494"/>
              <a:ext cx="1445895" cy="0"/>
            </a:xfrm>
            <a:custGeom>
              <a:avLst/>
              <a:gdLst/>
              <a:ahLst/>
              <a:cxnLst/>
              <a:rect l="l" t="t" r="r" b="b"/>
              <a:pathLst>
                <a:path w="1445895">
                  <a:moveTo>
                    <a:pt x="0" y="0"/>
                  </a:moveTo>
                  <a:lnTo>
                    <a:pt x="1445840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460109" y="6150494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00157" y="6078569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133942" y="695817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59296" y="6958177"/>
              <a:ext cx="8159115" cy="0"/>
            </a:xfrm>
            <a:custGeom>
              <a:avLst/>
              <a:gdLst/>
              <a:ahLst/>
              <a:cxnLst/>
              <a:rect l="l" t="t" r="r" b="b"/>
              <a:pathLst>
                <a:path w="8159115">
                  <a:moveTo>
                    <a:pt x="0" y="0"/>
                  </a:moveTo>
                  <a:lnTo>
                    <a:pt x="8158976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460109" y="695817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400157" y="6886253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133942" y="7464844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59296" y="7464844"/>
              <a:ext cx="8159115" cy="0"/>
            </a:xfrm>
            <a:custGeom>
              <a:avLst/>
              <a:gdLst/>
              <a:ahLst/>
              <a:cxnLst/>
              <a:rect l="l" t="t" r="r" b="b"/>
              <a:pathLst>
                <a:path w="8159115">
                  <a:moveTo>
                    <a:pt x="0" y="0"/>
                  </a:moveTo>
                  <a:lnTo>
                    <a:pt x="8158976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60109" y="7464844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400157" y="7392920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833774" y="797066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58795" y="7970663"/>
              <a:ext cx="7459980" cy="0"/>
            </a:xfrm>
            <a:custGeom>
              <a:avLst/>
              <a:gdLst/>
              <a:ahLst/>
              <a:cxnLst/>
              <a:rect l="l" t="t" r="r" b="b"/>
              <a:pathLst>
                <a:path w="7459980">
                  <a:moveTo>
                    <a:pt x="0" y="0"/>
                  </a:moveTo>
                  <a:lnTo>
                    <a:pt x="7459636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460109" y="797066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400157" y="7898739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33942" y="836825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259296" y="8368253"/>
              <a:ext cx="8159115" cy="0"/>
            </a:xfrm>
            <a:custGeom>
              <a:avLst/>
              <a:gdLst/>
              <a:ahLst/>
              <a:cxnLst/>
              <a:rect l="l" t="t" r="r" b="b"/>
              <a:pathLst>
                <a:path w="8159115">
                  <a:moveTo>
                    <a:pt x="0" y="0"/>
                  </a:moveTo>
                  <a:lnTo>
                    <a:pt x="8158976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460109" y="8368253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400157" y="8296328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408020" y="503704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527461" y="5037049"/>
              <a:ext cx="894715" cy="0"/>
            </a:xfrm>
            <a:custGeom>
              <a:avLst/>
              <a:gdLst/>
              <a:ahLst/>
              <a:cxnLst/>
              <a:rect l="l" t="t" r="r" b="b"/>
              <a:pathLst>
                <a:path w="894715">
                  <a:moveTo>
                    <a:pt x="0" y="0"/>
                  </a:moveTo>
                  <a:lnTo>
                    <a:pt x="894328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60679" y="503704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400726" y="4965125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848663" y="4782075"/>
              <a:ext cx="559435" cy="472440"/>
            </a:xfrm>
            <a:custGeom>
              <a:avLst/>
              <a:gdLst/>
              <a:ahLst/>
              <a:cxnLst/>
              <a:rect l="l" t="t" r="r" b="b"/>
              <a:pathLst>
                <a:path w="559434" h="472439">
                  <a:moveTo>
                    <a:pt x="0" y="0"/>
                  </a:moveTo>
                  <a:lnTo>
                    <a:pt x="559354" y="0"/>
                  </a:lnTo>
                  <a:lnTo>
                    <a:pt x="559354" y="472404"/>
                  </a:lnTo>
                  <a:lnTo>
                    <a:pt x="0" y="472404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76371" y="6765019"/>
              <a:ext cx="1257935" cy="1781175"/>
            </a:xfrm>
            <a:custGeom>
              <a:avLst/>
              <a:gdLst/>
              <a:ahLst/>
              <a:cxnLst/>
              <a:rect l="l" t="t" r="r" b="b"/>
              <a:pathLst>
                <a:path w="1257935" h="1781175">
                  <a:moveTo>
                    <a:pt x="557574" y="386323"/>
                  </a:moveTo>
                  <a:lnTo>
                    <a:pt x="0" y="386323"/>
                  </a:lnTo>
                  <a:lnTo>
                    <a:pt x="0" y="0"/>
                  </a:lnTo>
                  <a:lnTo>
                    <a:pt x="557574" y="0"/>
                  </a:lnTo>
                  <a:lnTo>
                    <a:pt x="557574" y="386323"/>
                  </a:lnTo>
                  <a:close/>
                </a:path>
                <a:path w="1257935" h="1781175">
                  <a:moveTo>
                    <a:pt x="557574" y="879983"/>
                  </a:moveTo>
                  <a:lnTo>
                    <a:pt x="0" y="879983"/>
                  </a:lnTo>
                  <a:lnTo>
                    <a:pt x="0" y="519670"/>
                  </a:lnTo>
                  <a:lnTo>
                    <a:pt x="557574" y="519670"/>
                  </a:lnTo>
                  <a:lnTo>
                    <a:pt x="557574" y="879983"/>
                  </a:lnTo>
                  <a:close/>
                </a:path>
                <a:path w="1257935" h="1781175">
                  <a:moveTo>
                    <a:pt x="1257406" y="1371937"/>
                  </a:moveTo>
                  <a:lnTo>
                    <a:pt x="0" y="1371937"/>
                  </a:lnTo>
                  <a:lnTo>
                    <a:pt x="0" y="1039340"/>
                  </a:lnTo>
                  <a:lnTo>
                    <a:pt x="1257406" y="1039340"/>
                  </a:lnTo>
                  <a:lnTo>
                    <a:pt x="1257406" y="1371937"/>
                  </a:lnTo>
                  <a:close/>
                </a:path>
                <a:path w="1257935" h="1781175">
                  <a:moveTo>
                    <a:pt x="557574" y="1780752"/>
                  </a:moveTo>
                  <a:lnTo>
                    <a:pt x="0" y="1780752"/>
                  </a:lnTo>
                  <a:lnTo>
                    <a:pt x="0" y="1468950"/>
                  </a:lnTo>
                  <a:lnTo>
                    <a:pt x="557574" y="1468950"/>
                  </a:lnTo>
                  <a:lnTo>
                    <a:pt x="557574" y="1780752"/>
                  </a:lnTo>
                  <a:close/>
                </a:path>
              </a:pathLst>
            </a:custGeom>
            <a:ln w="41674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0283278-1E38-2B50-D32F-B344C05056DB}"/>
              </a:ext>
            </a:extLst>
          </p:cNvPr>
          <p:cNvSpPr txBox="1"/>
          <p:nvPr/>
        </p:nvSpPr>
        <p:spPr>
          <a:xfrm>
            <a:off x="11543277" y="4179126"/>
            <a:ext cx="628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Ingresar un nombre que le quieras dar al cupón, ejemplo: Jul2022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518DEBB-0D58-9490-38F0-5D0DE77EE226}"/>
              </a:ext>
            </a:extLst>
          </p:cNvPr>
          <p:cNvSpPr txBox="1"/>
          <p:nvPr/>
        </p:nvSpPr>
        <p:spPr>
          <a:xfrm>
            <a:off x="11555433" y="4758721"/>
            <a:ext cx="768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Puede ser un monto de dscto o un % de dscto, debes elegir 1 de</a:t>
            </a:r>
          </a:p>
          <a:p>
            <a:r>
              <a:rPr lang="es-PE" dirty="0">
                <a:latin typeface="Objective" pitchFamily="2" charset="77"/>
              </a:rPr>
              <a:t>las 2 opciones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6246B81-9278-C66F-DA34-0E274563E05F}"/>
              </a:ext>
            </a:extLst>
          </p:cNvPr>
          <p:cNvSpPr txBox="1"/>
          <p:nvPr/>
        </p:nvSpPr>
        <p:spPr>
          <a:xfrm>
            <a:off x="11555433" y="5511253"/>
            <a:ext cx="613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Uso cliente: cuantas veces el mismo cliente puede usar el cupón</a:t>
            </a:r>
            <a:endParaRPr lang="es-PE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7FBF5DE-C67F-D641-3687-E4577DBD1907}"/>
              </a:ext>
            </a:extLst>
          </p:cNvPr>
          <p:cNvSpPr txBox="1"/>
          <p:nvPr/>
        </p:nvSpPr>
        <p:spPr>
          <a:xfrm>
            <a:off x="11585560" y="5986786"/>
            <a:ext cx="43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Usos totales : cuántos cupones voy a regalar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2B06B62-A8C4-D9A1-8CFD-76E23B0E2BE5}"/>
              </a:ext>
            </a:extLst>
          </p:cNvPr>
          <p:cNvSpPr txBox="1"/>
          <p:nvPr/>
        </p:nvSpPr>
        <p:spPr>
          <a:xfrm>
            <a:off x="11555433" y="6755562"/>
            <a:ext cx="839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Puedes activarlo únicamente para clientes nuevos o todos los clientes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6050FBD-3A56-7663-79D7-CF176457059C}"/>
              </a:ext>
            </a:extLst>
          </p:cNvPr>
          <p:cNvSpPr txBox="1"/>
          <p:nvPr/>
        </p:nvSpPr>
        <p:spPr>
          <a:xfrm>
            <a:off x="11555433" y="7270759"/>
            <a:ext cx="624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Puedes brindar la opción de que cupón vaya con despacho gratis</a:t>
            </a:r>
            <a:endParaRPr lang="es-PE" dirty="0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401542B-3DC2-D79B-9F67-8A8DC7FF9A17}"/>
              </a:ext>
            </a:extLst>
          </p:cNvPr>
          <p:cNvSpPr txBox="1"/>
          <p:nvPr/>
        </p:nvSpPr>
        <p:spPr>
          <a:xfrm>
            <a:off x="11568995" y="7811319"/>
            <a:ext cx="458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Puedes colocar fecha de vencimiento</a:t>
            </a:r>
            <a:endParaRPr lang="es-PE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234A5AAF-3140-3BE0-42F9-EB45CBC5AE0B}"/>
              </a:ext>
            </a:extLst>
          </p:cNvPr>
          <p:cNvSpPr txBox="1"/>
          <p:nvPr/>
        </p:nvSpPr>
        <p:spPr>
          <a:xfrm>
            <a:off x="11579726" y="8197912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Activar cupón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6B66B8D-4A10-F46E-ECDF-1EA937F5D8E6}"/>
              </a:ext>
            </a:extLst>
          </p:cNvPr>
          <p:cNvSpPr txBox="1"/>
          <p:nvPr/>
        </p:nvSpPr>
        <p:spPr>
          <a:xfrm>
            <a:off x="2393262" y="8776409"/>
            <a:ext cx="669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>
                <a:latin typeface="Objective" pitchFamily="2" charset="77"/>
              </a:rPr>
              <a:t>*Puedo elegir si el cupón aplica a una categoría o producto específico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0A3951A5-FFA2-E311-6913-1F3FE8FF9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240" y="1102820"/>
            <a:ext cx="5571810" cy="86113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 </a:t>
            </a: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Órdenes</a:t>
            </a:r>
            <a:endParaRPr sz="5500" b="1" dirty="0">
              <a:latin typeface="Objective" pitchFamily="2" charset="77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65" y="2026901"/>
            <a:ext cx="398297" cy="1988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14965" y="3219378"/>
            <a:ext cx="5298440" cy="13260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En esta sección se puede  visualizar la lista de las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lang="es-ES" sz="2850" dirty="0" err="1">
                <a:latin typeface="Objective" pitchFamily="2" charset="77"/>
                <a:cs typeface="Verdana"/>
              </a:rPr>
              <a:t>ó</a:t>
            </a:r>
            <a:r>
              <a:rPr sz="2850" dirty="0" err="1">
                <a:latin typeface="Objective" pitchFamily="2" charset="77"/>
                <a:cs typeface="Verdana"/>
              </a:rPr>
              <a:t>rdenes</a:t>
            </a:r>
            <a:r>
              <a:rPr sz="2850" dirty="0">
                <a:latin typeface="Objective" pitchFamily="2" charset="77"/>
                <a:cs typeface="Verdana"/>
              </a:rPr>
              <a:t> realizadas por los  clientes o por los meseros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7307845" y="2414476"/>
            <a:ext cx="11993880" cy="6530340"/>
            <a:chOff x="7307845" y="2414476"/>
            <a:chExt cx="11993880" cy="653034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7823" y="2700952"/>
              <a:ext cx="11469462" cy="59327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318949" y="2425580"/>
              <a:ext cx="11971655" cy="6508115"/>
            </a:xfrm>
            <a:custGeom>
              <a:avLst/>
              <a:gdLst/>
              <a:ahLst/>
              <a:cxnLst/>
              <a:rect l="l" t="t" r="r" b="b"/>
              <a:pathLst>
                <a:path w="11971655" h="6508115">
                  <a:moveTo>
                    <a:pt x="11971111" y="6508074"/>
                  </a:moveTo>
                  <a:lnTo>
                    <a:pt x="0" y="6508074"/>
                  </a:lnTo>
                  <a:lnTo>
                    <a:pt x="0" y="0"/>
                  </a:lnTo>
                  <a:lnTo>
                    <a:pt x="11971111" y="0"/>
                  </a:lnTo>
                  <a:lnTo>
                    <a:pt x="11971111" y="6508074"/>
                  </a:lnTo>
                  <a:close/>
                </a:path>
              </a:pathLst>
            </a:custGeom>
            <a:ln w="22208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43934" y="7074789"/>
              <a:ext cx="1467485" cy="320675"/>
            </a:xfrm>
            <a:custGeom>
              <a:avLst/>
              <a:gdLst/>
              <a:ahLst/>
              <a:cxnLst/>
              <a:rect l="l" t="t" r="r" b="b"/>
              <a:pathLst>
                <a:path w="1467484" h="320675">
                  <a:moveTo>
                    <a:pt x="1467086" y="320346"/>
                  </a:moveTo>
                  <a:lnTo>
                    <a:pt x="0" y="320346"/>
                  </a:lnTo>
                  <a:lnTo>
                    <a:pt x="0" y="0"/>
                  </a:lnTo>
                  <a:lnTo>
                    <a:pt x="1467086" y="0"/>
                  </a:lnTo>
                  <a:lnTo>
                    <a:pt x="1467086" y="320346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421B3E18-C4BA-6ACB-02B5-5A21CB98D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16889" y="3826666"/>
            <a:ext cx="7185025" cy="7048500"/>
          </a:xfrm>
          <a:custGeom>
            <a:avLst/>
            <a:gdLst/>
            <a:ahLst/>
            <a:cxnLst/>
            <a:rect l="l" t="t" r="r" b="b"/>
            <a:pathLst>
              <a:path w="7185025" h="7048500">
                <a:moveTo>
                  <a:pt x="3979981" y="7035800"/>
                </a:moveTo>
                <a:lnTo>
                  <a:pt x="3241724" y="7035800"/>
                </a:lnTo>
                <a:lnTo>
                  <a:pt x="3293015" y="7048500"/>
                </a:lnTo>
                <a:lnTo>
                  <a:pt x="3927626" y="7048500"/>
                </a:lnTo>
                <a:lnTo>
                  <a:pt x="3979981" y="7035800"/>
                </a:lnTo>
                <a:close/>
              </a:path>
              <a:path w="7185025" h="7048500">
                <a:moveTo>
                  <a:pt x="4083823" y="7023100"/>
                </a:moveTo>
                <a:lnTo>
                  <a:pt x="3089753" y="7023100"/>
                </a:lnTo>
                <a:lnTo>
                  <a:pt x="3140092" y="7035800"/>
                </a:lnTo>
                <a:lnTo>
                  <a:pt x="4032047" y="7035800"/>
                </a:lnTo>
                <a:lnTo>
                  <a:pt x="4083823" y="7023100"/>
                </a:lnTo>
                <a:close/>
              </a:path>
              <a:path w="7185025" h="7048500">
                <a:moveTo>
                  <a:pt x="4288037" y="50800"/>
                </a:moveTo>
                <a:lnTo>
                  <a:pt x="2940637" y="50800"/>
                </a:lnTo>
                <a:lnTo>
                  <a:pt x="2891566" y="63500"/>
                </a:lnTo>
                <a:lnTo>
                  <a:pt x="2842812" y="63500"/>
                </a:lnTo>
                <a:lnTo>
                  <a:pt x="2650969" y="114300"/>
                </a:lnTo>
                <a:lnTo>
                  <a:pt x="2603801" y="114300"/>
                </a:lnTo>
                <a:lnTo>
                  <a:pt x="2464199" y="152400"/>
                </a:lnTo>
                <a:lnTo>
                  <a:pt x="2418299" y="177800"/>
                </a:lnTo>
                <a:lnTo>
                  <a:pt x="2237870" y="228600"/>
                </a:lnTo>
                <a:lnTo>
                  <a:pt x="2193555" y="254000"/>
                </a:lnTo>
                <a:lnTo>
                  <a:pt x="2149557" y="266700"/>
                </a:lnTo>
                <a:lnTo>
                  <a:pt x="2101063" y="292100"/>
                </a:lnTo>
                <a:lnTo>
                  <a:pt x="2053054" y="304800"/>
                </a:lnTo>
                <a:lnTo>
                  <a:pt x="1958490" y="355600"/>
                </a:lnTo>
                <a:lnTo>
                  <a:pt x="1911935" y="368300"/>
                </a:lnTo>
                <a:lnTo>
                  <a:pt x="1865864" y="393700"/>
                </a:lnTo>
                <a:lnTo>
                  <a:pt x="1730561" y="469900"/>
                </a:lnTo>
                <a:lnTo>
                  <a:pt x="1599619" y="546100"/>
                </a:lnTo>
                <a:lnTo>
                  <a:pt x="1514748" y="596900"/>
                </a:lnTo>
                <a:lnTo>
                  <a:pt x="1431815" y="647700"/>
                </a:lnTo>
                <a:lnTo>
                  <a:pt x="1391076" y="685800"/>
                </a:lnTo>
                <a:lnTo>
                  <a:pt x="1311051" y="736600"/>
                </a:lnTo>
                <a:lnTo>
                  <a:pt x="1271765" y="774700"/>
                </a:lnTo>
                <a:lnTo>
                  <a:pt x="1232964" y="800100"/>
                </a:lnTo>
                <a:lnTo>
                  <a:pt x="1194648" y="838200"/>
                </a:lnTo>
                <a:lnTo>
                  <a:pt x="1156816" y="863600"/>
                </a:lnTo>
                <a:lnTo>
                  <a:pt x="1119469" y="901700"/>
                </a:lnTo>
                <a:lnTo>
                  <a:pt x="1082606" y="927100"/>
                </a:lnTo>
                <a:lnTo>
                  <a:pt x="1046229" y="965200"/>
                </a:lnTo>
                <a:lnTo>
                  <a:pt x="1010335" y="10033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104900"/>
                </a:lnTo>
                <a:lnTo>
                  <a:pt x="872435" y="1143000"/>
                </a:lnTo>
                <a:lnTo>
                  <a:pt x="839450" y="1181100"/>
                </a:lnTo>
                <a:lnTo>
                  <a:pt x="807060" y="1219200"/>
                </a:lnTo>
                <a:lnTo>
                  <a:pt x="775267" y="1257300"/>
                </a:lnTo>
                <a:lnTo>
                  <a:pt x="744069" y="1295400"/>
                </a:lnTo>
                <a:lnTo>
                  <a:pt x="713467" y="1333500"/>
                </a:lnTo>
                <a:lnTo>
                  <a:pt x="683461" y="1371600"/>
                </a:lnTo>
                <a:lnTo>
                  <a:pt x="654050" y="1409700"/>
                </a:lnTo>
                <a:lnTo>
                  <a:pt x="625234" y="1447800"/>
                </a:lnTo>
                <a:lnTo>
                  <a:pt x="597014" y="1498600"/>
                </a:lnTo>
                <a:lnTo>
                  <a:pt x="569389" y="1536700"/>
                </a:lnTo>
                <a:lnTo>
                  <a:pt x="542359" y="1574800"/>
                </a:lnTo>
                <a:lnTo>
                  <a:pt x="515925" y="1612900"/>
                </a:lnTo>
                <a:lnTo>
                  <a:pt x="490086" y="1663700"/>
                </a:lnTo>
                <a:lnTo>
                  <a:pt x="464842" y="1701800"/>
                </a:lnTo>
                <a:lnTo>
                  <a:pt x="440192" y="1752600"/>
                </a:lnTo>
                <a:lnTo>
                  <a:pt x="416138" y="1790700"/>
                </a:lnTo>
                <a:lnTo>
                  <a:pt x="392679" y="1841500"/>
                </a:lnTo>
                <a:lnTo>
                  <a:pt x="369814" y="1879600"/>
                </a:lnTo>
                <a:lnTo>
                  <a:pt x="347544" y="1930400"/>
                </a:lnTo>
                <a:lnTo>
                  <a:pt x="325869" y="1981200"/>
                </a:lnTo>
                <a:lnTo>
                  <a:pt x="304788" y="2019300"/>
                </a:lnTo>
                <a:lnTo>
                  <a:pt x="284302" y="2070100"/>
                </a:lnTo>
                <a:lnTo>
                  <a:pt x="264410" y="2120900"/>
                </a:lnTo>
                <a:lnTo>
                  <a:pt x="246489" y="2159000"/>
                </a:lnTo>
                <a:lnTo>
                  <a:pt x="229197" y="2209800"/>
                </a:lnTo>
                <a:lnTo>
                  <a:pt x="212533" y="2247900"/>
                </a:lnTo>
                <a:lnTo>
                  <a:pt x="196499" y="2298700"/>
                </a:lnTo>
                <a:lnTo>
                  <a:pt x="181093" y="2349500"/>
                </a:lnTo>
                <a:lnTo>
                  <a:pt x="166316" y="2387600"/>
                </a:lnTo>
                <a:lnTo>
                  <a:pt x="152168" y="2438400"/>
                </a:lnTo>
                <a:lnTo>
                  <a:pt x="138649" y="2489200"/>
                </a:lnTo>
                <a:lnTo>
                  <a:pt x="125758" y="2527300"/>
                </a:lnTo>
                <a:lnTo>
                  <a:pt x="113497" y="2578100"/>
                </a:lnTo>
                <a:lnTo>
                  <a:pt x="101864" y="2628900"/>
                </a:lnTo>
                <a:lnTo>
                  <a:pt x="90860" y="2679700"/>
                </a:lnTo>
                <a:lnTo>
                  <a:pt x="80485" y="2717800"/>
                </a:lnTo>
                <a:lnTo>
                  <a:pt x="70738" y="2768600"/>
                </a:lnTo>
                <a:lnTo>
                  <a:pt x="61621" y="2819400"/>
                </a:lnTo>
                <a:lnTo>
                  <a:pt x="53132" y="2870200"/>
                </a:lnTo>
                <a:lnTo>
                  <a:pt x="45272" y="2921000"/>
                </a:lnTo>
                <a:lnTo>
                  <a:pt x="38041" y="2971800"/>
                </a:lnTo>
                <a:lnTo>
                  <a:pt x="31439" y="3022600"/>
                </a:lnTo>
                <a:lnTo>
                  <a:pt x="25465" y="3073400"/>
                </a:lnTo>
                <a:lnTo>
                  <a:pt x="20121" y="31242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27400"/>
                </a:lnTo>
                <a:lnTo>
                  <a:pt x="2829" y="3378200"/>
                </a:lnTo>
                <a:lnTo>
                  <a:pt x="1257" y="3429000"/>
                </a:lnTo>
                <a:lnTo>
                  <a:pt x="314" y="3479800"/>
                </a:lnTo>
                <a:lnTo>
                  <a:pt x="0" y="3530600"/>
                </a:lnTo>
                <a:lnTo>
                  <a:pt x="314" y="3581400"/>
                </a:lnTo>
                <a:lnTo>
                  <a:pt x="1257" y="3632200"/>
                </a:lnTo>
                <a:lnTo>
                  <a:pt x="2829" y="36830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5" y="3987800"/>
                </a:lnTo>
                <a:lnTo>
                  <a:pt x="31439" y="4038600"/>
                </a:lnTo>
                <a:lnTo>
                  <a:pt x="38041" y="4089400"/>
                </a:lnTo>
                <a:lnTo>
                  <a:pt x="45272" y="4140200"/>
                </a:lnTo>
                <a:lnTo>
                  <a:pt x="53132" y="4191000"/>
                </a:lnTo>
                <a:lnTo>
                  <a:pt x="61621" y="4241800"/>
                </a:lnTo>
                <a:lnTo>
                  <a:pt x="70738" y="4279900"/>
                </a:lnTo>
                <a:lnTo>
                  <a:pt x="80485" y="4330700"/>
                </a:lnTo>
                <a:lnTo>
                  <a:pt x="90860" y="4381500"/>
                </a:lnTo>
                <a:lnTo>
                  <a:pt x="101864" y="4432300"/>
                </a:lnTo>
                <a:lnTo>
                  <a:pt x="113497" y="4483100"/>
                </a:lnTo>
                <a:lnTo>
                  <a:pt x="125758" y="4521200"/>
                </a:lnTo>
                <a:lnTo>
                  <a:pt x="138649" y="4572000"/>
                </a:lnTo>
                <a:lnTo>
                  <a:pt x="152168" y="4622800"/>
                </a:lnTo>
                <a:lnTo>
                  <a:pt x="166316" y="4660900"/>
                </a:lnTo>
                <a:lnTo>
                  <a:pt x="181093" y="4711700"/>
                </a:lnTo>
                <a:lnTo>
                  <a:pt x="196499" y="4762500"/>
                </a:lnTo>
                <a:lnTo>
                  <a:pt x="212533" y="4800600"/>
                </a:lnTo>
                <a:lnTo>
                  <a:pt x="229197" y="4851400"/>
                </a:lnTo>
                <a:lnTo>
                  <a:pt x="246489" y="4889500"/>
                </a:lnTo>
                <a:lnTo>
                  <a:pt x="264410" y="4940300"/>
                </a:lnTo>
                <a:lnTo>
                  <a:pt x="284302" y="4991100"/>
                </a:lnTo>
                <a:lnTo>
                  <a:pt x="304788" y="5029200"/>
                </a:lnTo>
                <a:lnTo>
                  <a:pt x="325869" y="5080000"/>
                </a:lnTo>
                <a:lnTo>
                  <a:pt x="347544" y="5130800"/>
                </a:lnTo>
                <a:lnTo>
                  <a:pt x="369814" y="5168900"/>
                </a:lnTo>
                <a:lnTo>
                  <a:pt x="392679" y="5219700"/>
                </a:lnTo>
                <a:lnTo>
                  <a:pt x="416138" y="5270500"/>
                </a:lnTo>
                <a:lnTo>
                  <a:pt x="440192" y="5308600"/>
                </a:lnTo>
                <a:lnTo>
                  <a:pt x="464842" y="5346700"/>
                </a:lnTo>
                <a:lnTo>
                  <a:pt x="490086" y="5397500"/>
                </a:lnTo>
                <a:lnTo>
                  <a:pt x="515925" y="5435600"/>
                </a:lnTo>
                <a:lnTo>
                  <a:pt x="542359" y="5486400"/>
                </a:lnTo>
                <a:lnTo>
                  <a:pt x="569389" y="5524500"/>
                </a:lnTo>
                <a:lnTo>
                  <a:pt x="597014" y="5562600"/>
                </a:lnTo>
                <a:lnTo>
                  <a:pt x="625234" y="5600700"/>
                </a:lnTo>
                <a:lnTo>
                  <a:pt x="654050" y="5651500"/>
                </a:lnTo>
                <a:lnTo>
                  <a:pt x="683461" y="5689600"/>
                </a:lnTo>
                <a:lnTo>
                  <a:pt x="713467" y="5727700"/>
                </a:lnTo>
                <a:lnTo>
                  <a:pt x="744069" y="5765800"/>
                </a:lnTo>
                <a:lnTo>
                  <a:pt x="775267" y="5803900"/>
                </a:lnTo>
                <a:lnTo>
                  <a:pt x="807060" y="5842000"/>
                </a:lnTo>
                <a:lnTo>
                  <a:pt x="839450" y="5880100"/>
                </a:lnTo>
                <a:lnTo>
                  <a:pt x="872435" y="5918200"/>
                </a:lnTo>
                <a:lnTo>
                  <a:pt x="906016" y="59563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57900"/>
                </a:lnTo>
                <a:lnTo>
                  <a:pt x="1046229" y="6096000"/>
                </a:lnTo>
                <a:lnTo>
                  <a:pt x="1082606" y="6121400"/>
                </a:lnTo>
                <a:lnTo>
                  <a:pt x="1119469" y="6159500"/>
                </a:lnTo>
                <a:lnTo>
                  <a:pt x="1156816" y="6197600"/>
                </a:lnTo>
                <a:lnTo>
                  <a:pt x="1194648" y="6223000"/>
                </a:lnTo>
                <a:lnTo>
                  <a:pt x="1232964" y="6261100"/>
                </a:lnTo>
                <a:lnTo>
                  <a:pt x="1311051" y="6311900"/>
                </a:lnTo>
                <a:lnTo>
                  <a:pt x="1350821" y="6350000"/>
                </a:lnTo>
                <a:lnTo>
                  <a:pt x="1431815" y="6400800"/>
                </a:lnTo>
                <a:lnTo>
                  <a:pt x="1473039" y="6438900"/>
                </a:lnTo>
                <a:lnTo>
                  <a:pt x="1514748" y="6464300"/>
                </a:lnTo>
                <a:lnTo>
                  <a:pt x="1599619" y="6515100"/>
                </a:lnTo>
                <a:lnTo>
                  <a:pt x="1730561" y="6591300"/>
                </a:lnTo>
                <a:lnTo>
                  <a:pt x="1865864" y="6667500"/>
                </a:lnTo>
                <a:lnTo>
                  <a:pt x="1911935" y="6680200"/>
                </a:lnTo>
                <a:lnTo>
                  <a:pt x="2053054" y="6756400"/>
                </a:lnTo>
                <a:lnTo>
                  <a:pt x="2101063" y="6769100"/>
                </a:lnTo>
                <a:lnTo>
                  <a:pt x="2149557" y="6794500"/>
                </a:lnTo>
                <a:lnTo>
                  <a:pt x="2237870" y="6819900"/>
                </a:lnTo>
                <a:lnTo>
                  <a:pt x="2282502" y="6845300"/>
                </a:lnTo>
                <a:lnTo>
                  <a:pt x="2327451" y="6858000"/>
                </a:lnTo>
                <a:lnTo>
                  <a:pt x="2794376" y="6985000"/>
                </a:lnTo>
                <a:lnTo>
                  <a:pt x="2842812" y="6985000"/>
                </a:lnTo>
                <a:lnTo>
                  <a:pt x="2940637" y="7010400"/>
                </a:lnTo>
                <a:lnTo>
                  <a:pt x="2990025" y="7010400"/>
                </a:lnTo>
                <a:lnTo>
                  <a:pt x="3039730" y="7023100"/>
                </a:lnTo>
                <a:lnTo>
                  <a:pt x="4186509" y="7023100"/>
                </a:lnTo>
                <a:lnTo>
                  <a:pt x="4288037" y="6997700"/>
                </a:lnTo>
                <a:lnTo>
                  <a:pt x="4338367" y="6997700"/>
                </a:lnTo>
                <a:lnTo>
                  <a:pt x="4536789" y="6946900"/>
                </a:lnTo>
                <a:lnTo>
                  <a:pt x="4585669" y="6946900"/>
                </a:lnTo>
                <a:lnTo>
                  <a:pt x="4730572" y="6908800"/>
                </a:lnTo>
                <a:lnTo>
                  <a:pt x="4778292" y="6883400"/>
                </a:lnTo>
                <a:lnTo>
                  <a:pt x="4919711" y="6845300"/>
                </a:lnTo>
                <a:lnTo>
                  <a:pt x="4966270" y="6819900"/>
                </a:lnTo>
                <a:lnTo>
                  <a:pt x="5058516" y="6794500"/>
                </a:lnTo>
                <a:lnTo>
                  <a:pt x="5107476" y="6769100"/>
                </a:lnTo>
                <a:lnTo>
                  <a:pt x="5155936" y="6756400"/>
                </a:lnTo>
                <a:lnTo>
                  <a:pt x="5298313" y="6680200"/>
                </a:lnTo>
                <a:lnTo>
                  <a:pt x="5344771" y="6667500"/>
                </a:lnTo>
                <a:lnTo>
                  <a:pt x="5481137" y="6591300"/>
                </a:lnTo>
                <a:lnTo>
                  <a:pt x="5612993" y="6515100"/>
                </a:lnTo>
                <a:lnTo>
                  <a:pt x="5698390" y="6464300"/>
                </a:lnTo>
                <a:lnTo>
                  <a:pt x="5740335" y="6438900"/>
                </a:lnTo>
                <a:lnTo>
                  <a:pt x="5781779" y="6400800"/>
                </a:lnTo>
                <a:lnTo>
                  <a:pt x="5863162" y="6350000"/>
                </a:lnTo>
                <a:lnTo>
                  <a:pt x="5903100" y="6311900"/>
                </a:lnTo>
                <a:lnTo>
                  <a:pt x="5981471" y="6261100"/>
                </a:lnTo>
                <a:lnTo>
                  <a:pt x="6019902" y="6223000"/>
                </a:lnTo>
                <a:lnTo>
                  <a:pt x="6057831" y="6197600"/>
                </a:lnTo>
                <a:lnTo>
                  <a:pt x="6095258" y="6159500"/>
                </a:lnTo>
                <a:lnTo>
                  <a:pt x="6132182" y="6121400"/>
                </a:lnTo>
                <a:lnTo>
                  <a:pt x="6168604" y="6096000"/>
                </a:lnTo>
                <a:lnTo>
                  <a:pt x="6204523" y="6057900"/>
                </a:lnTo>
                <a:lnTo>
                  <a:pt x="6239869" y="6019800"/>
                </a:lnTo>
                <a:lnTo>
                  <a:pt x="6274623" y="5981700"/>
                </a:lnTo>
                <a:lnTo>
                  <a:pt x="6308784" y="5956300"/>
                </a:lnTo>
                <a:lnTo>
                  <a:pt x="6342352" y="5918200"/>
                </a:lnTo>
                <a:lnTo>
                  <a:pt x="6375327" y="5880100"/>
                </a:lnTo>
                <a:lnTo>
                  <a:pt x="6407709" y="5842000"/>
                </a:lnTo>
                <a:lnTo>
                  <a:pt x="6439497" y="5803900"/>
                </a:lnTo>
                <a:lnTo>
                  <a:pt x="6470692" y="5765800"/>
                </a:lnTo>
                <a:lnTo>
                  <a:pt x="6501293" y="5727700"/>
                </a:lnTo>
                <a:lnTo>
                  <a:pt x="6531300" y="5689600"/>
                </a:lnTo>
                <a:lnTo>
                  <a:pt x="6560714" y="5651500"/>
                </a:lnTo>
                <a:lnTo>
                  <a:pt x="6589533" y="5600700"/>
                </a:lnTo>
                <a:lnTo>
                  <a:pt x="6617759" y="5562600"/>
                </a:lnTo>
                <a:lnTo>
                  <a:pt x="6626969" y="5549900"/>
                </a:lnTo>
                <a:lnTo>
                  <a:pt x="3442703" y="5549900"/>
                </a:lnTo>
                <a:lnTo>
                  <a:pt x="3389169" y="5537200"/>
                </a:lnTo>
                <a:lnTo>
                  <a:pt x="3336323" y="5537200"/>
                </a:lnTo>
                <a:lnTo>
                  <a:pt x="3284166" y="5524500"/>
                </a:lnTo>
                <a:lnTo>
                  <a:pt x="3232696" y="5524500"/>
                </a:lnTo>
                <a:lnTo>
                  <a:pt x="3131821" y="5499100"/>
                </a:lnTo>
                <a:lnTo>
                  <a:pt x="3082416" y="5499100"/>
                </a:lnTo>
                <a:lnTo>
                  <a:pt x="2938333" y="5461000"/>
                </a:lnTo>
                <a:lnTo>
                  <a:pt x="2891683" y="5435600"/>
                </a:lnTo>
                <a:lnTo>
                  <a:pt x="2800450" y="5410200"/>
                </a:lnTo>
                <a:lnTo>
                  <a:pt x="2755866" y="5384800"/>
                </a:lnTo>
                <a:lnTo>
                  <a:pt x="2711973" y="5372100"/>
                </a:lnTo>
                <a:lnTo>
                  <a:pt x="2668768" y="5346700"/>
                </a:lnTo>
                <a:lnTo>
                  <a:pt x="2626253" y="5334000"/>
                </a:lnTo>
                <a:lnTo>
                  <a:pt x="2584428" y="5308600"/>
                </a:lnTo>
                <a:lnTo>
                  <a:pt x="2543292" y="5283200"/>
                </a:lnTo>
                <a:lnTo>
                  <a:pt x="2502846" y="5257800"/>
                </a:lnTo>
                <a:lnTo>
                  <a:pt x="2463090" y="5232400"/>
                </a:lnTo>
                <a:lnTo>
                  <a:pt x="2424024" y="5207000"/>
                </a:lnTo>
                <a:lnTo>
                  <a:pt x="2385648" y="5181600"/>
                </a:lnTo>
                <a:lnTo>
                  <a:pt x="2347962" y="5143500"/>
                </a:lnTo>
                <a:lnTo>
                  <a:pt x="2310967" y="5118100"/>
                </a:lnTo>
                <a:lnTo>
                  <a:pt x="2274662" y="5092700"/>
                </a:lnTo>
                <a:lnTo>
                  <a:pt x="2239048" y="5054600"/>
                </a:lnTo>
                <a:lnTo>
                  <a:pt x="2204124" y="5016500"/>
                </a:lnTo>
                <a:lnTo>
                  <a:pt x="2169892" y="4991100"/>
                </a:lnTo>
                <a:lnTo>
                  <a:pt x="2136507" y="4953000"/>
                </a:lnTo>
                <a:lnTo>
                  <a:pt x="2104184" y="4914900"/>
                </a:lnTo>
                <a:lnTo>
                  <a:pt x="2072921" y="4876800"/>
                </a:lnTo>
                <a:lnTo>
                  <a:pt x="2042719" y="4838700"/>
                </a:lnTo>
                <a:lnTo>
                  <a:pt x="2013577" y="4800600"/>
                </a:lnTo>
                <a:lnTo>
                  <a:pt x="1985496" y="4762500"/>
                </a:lnTo>
                <a:lnTo>
                  <a:pt x="1958476" y="4724400"/>
                </a:lnTo>
                <a:lnTo>
                  <a:pt x="1932516" y="4686300"/>
                </a:lnTo>
                <a:lnTo>
                  <a:pt x="1907617" y="4648200"/>
                </a:lnTo>
                <a:lnTo>
                  <a:pt x="1883777" y="4597400"/>
                </a:lnTo>
                <a:lnTo>
                  <a:pt x="1860998" y="4559300"/>
                </a:lnTo>
                <a:lnTo>
                  <a:pt x="1839280" y="4521200"/>
                </a:lnTo>
                <a:lnTo>
                  <a:pt x="1818621" y="4470400"/>
                </a:lnTo>
                <a:lnTo>
                  <a:pt x="1799022" y="4432300"/>
                </a:lnTo>
                <a:lnTo>
                  <a:pt x="1780483" y="4381500"/>
                </a:lnTo>
                <a:lnTo>
                  <a:pt x="1763005" y="4343400"/>
                </a:lnTo>
                <a:lnTo>
                  <a:pt x="1746586" y="4292600"/>
                </a:lnTo>
                <a:lnTo>
                  <a:pt x="1731227" y="4254500"/>
                </a:lnTo>
                <a:lnTo>
                  <a:pt x="1716927" y="4203700"/>
                </a:lnTo>
                <a:lnTo>
                  <a:pt x="1703687" y="4152900"/>
                </a:lnTo>
                <a:lnTo>
                  <a:pt x="1691507" y="4102100"/>
                </a:lnTo>
                <a:lnTo>
                  <a:pt x="1680386" y="4051300"/>
                </a:lnTo>
                <a:lnTo>
                  <a:pt x="1670325" y="4000500"/>
                </a:lnTo>
                <a:lnTo>
                  <a:pt x="1661323" y="3949700"/>
                </a:lnTo>
                <a:lnTo>
                  <a:pt x="1653380" y="3898900"/>
                </a:lnTo>
                <a:lnTo>
                  <a:pt x="1646497" y="3848100"/>
                </a:lnTo>
                <a:lnTo>
                  <a:pt x="1640673" y="3797300"/>
                </a:lnTo>
                <a:lnTo>
                  <a:pt x="1635908" y="3746500"/>
                </a:lnTo>
                <a:lnTo>
                  <a:pt x="1632202" y="3695700"/>
                </a:lnTo>
                <a:lnTo>
                  <a:pt x="1629554" y="3644900"/>
                </a:lnTo>
                <a:lnTo>
                  <a:pt x="1627966" y="3581400"/>
                </a:lnTo>
                <a:lnTo>
                  <a:pt x="1627437" y="3530600"/>
                </a:lnTo>
                <a:lnTo>
                  <a:pt x="1627966" y="3467100"/>
                </a:lnTo>
                <a:lnTo>
                  <a:pt x="1629554" y="3416300"/>
                </a:lnTo>
                <a:lnTo>
                  <a:pt x="1632202" y="3365500"/>
                </a:lnTo>
                <a:lnTo>
                  <a:pt x="1635908" y="3314700"/>
                </a:lnTo>
                <a:lnTo>
                  <a:pt x="1640673" y="3251200"/>
                </a:lnTo>
                <a:lnTo>
                  <a:pt x="1646497" y="3200400"/>
                </a:lnTo>
                <a:lnTo>
                  <a:pt x="1653380" y="3149600"/>
                </a:lnTo>
                <a:lnTo>
                  <a:pt x="1661323" y="3098800"/>
                </a:lnTo>
                <a:lnTo>
                  <a:pt x="1670325" y="3048000"/>
                </a:lnTo>
                <a:lnTo>
                  <a:pt x="1680386" y="2997200"/>
                </a:lnTo>
                <a:lnTo>
                  <a:pt x="1691507" y="2946400"/>
                </a:lnTo>
                <a:lnTo>
                  <a:pt x="1703687" y="2908300"/>
                </a:lnTo>
                <a:lnTo>
                  <a:pt x="1716927" y="2857500"/>
                </a:lnTo>
                <a:lnTo>
                  <a:pt x="1731227" y="2806700"/>
                </a:lnTo>
                <a:lnTo>
                  <a:pt x="1746586" y="2768600"/>
                </a:lnTo>
                <a:lnTo>
                  <a:pt x="1763005" y="2717800"/>
                </a:lnTo>
                <a:lnTo>
                  <a:pt x="1780483" y="2667000"/>
                </a:lnTo>
                <a:lnTo>
                  <a:pt x="1799022" y="2628900"/>
                </a:lnTo>
                <a:lnTo>
                  <a:pt x="1818621" y="2578100"/>
                </a:lnTo>
                <a:lnTo>
                  <a:pt x="1839280" y="2540000"/>
                </a:lnTo>
                <a:lnTo>
                  <a:pt x="1860998" y="2501900"/>
                </a:lnTo>
                <a:lnTo>
                  <a:pt x="1883777" y="2451100"/>
                </a:lnTo>
                <a:lnTo>
                  <a:pt x="1907617" y="2413000"/>
                </a:lnTo>
                <a:lnTo>
                  <a:pt x="1932516" y="2374900"/>
                </a:lnTo>
                <a:lnTo>
                  <a:pt x="1958476" y="2336800"/>
                </a:lnTo>
                <a:lnTo>
                  <a:pt x="1985496" y="2298700"/>
                </a:lnTo>
                <a:lnTo>
                  <a:pt x="2013577" y="2260600"/>
                </a:lnTo>
                <a:lnTo>
                  <a:pt x="2042719" y="2222500"/>
                </a:lnTo>
                <a:lnTo>
                  <a:pt x="2072921" y="2184400"/>
                </a:lnTo>
                <a:lnTo>
                  <a:pt x="2104184" y="2146300"/>
                </a:lnTo>
                <a:lnTo>
                  <a:pt x="2136507" y="2108200"/>
                </a:lnTo>
                <a:lnTo>
                  <a:pt x="2169892" y="2070100"/>
                </a:lnTo>
                <a:lnTo>
                  <a:pt x="2204124" y="2032000"/>
                </a:lnTo>
                <a:lnTo>
                  <a:pt x="2239048" y="2006600"/>
                </a:lnTo>
                <a:lnTo>
                  <a:pt x="2274662" y="1968500"/>
                </a:lnTo>
                <a:lnTo>
                  <a:pt x="2310967" y="1943100"/>
                </a:lnTo>
                <a:lnTo>
                  <a:pt x="2347962" y="1905000"/>
                </a:lnTo>
                <a:lnTo>
                  <a:pt x="2385648" y="1879600"/>
                </a:lnTo>
                <a:lnTo>
                  <a:pt x="2424024" y="1854200"/>
                </a:lnTo>
                <a:lnTo>
                  <a:pt x="2463090" y="1828800"/>
                </a:lnTo>
                <a:lnTo>
                  <a:pt x="2502846" y="1803400"/>
                </a:lnTo>
                <a:lnTo>
                  <a:pt x="2543292" y="1778000"/>
                </a:lnTo>
                <a:lnTo>
                  <a:pt x="2584428" y="1752600"/>
                </a:lnTo>
                <a:lnTo>
                  <a:pt x="2668768" y="1701800"/>
                </a:lnTo>
                <a:lnTo>
                  <a:pt x="2711973" y="1689100"/>
                </a:lnTo>
                <a:lnTo>
                  <a:pt x="2755866" y="1663700"/>
                </a:lnTo>
                <a:lnTo>
                  <a:pt x="2800450" y="1651000"/>
                </a:lnTo>
                <a:lnTo>
                  <a:pt x="2845722" y="1625600"/>
                </a:lnTo>
                <a:lnTo>
                  <a:pt x="3082416" y="1562100"/>
                </a:lnTo>
                <a:lnTo>
                  <a:pt x="3131821" y="1549400"/>
                </a:lnTo>
                <a:lnTo>
                  <a:pt x="3181915" y="1549400"/>
                </a:lnTo>
                <a:lnTo>
                  <a:pt x="3284166" y="1524000"/>
                </a:lnTo>
                <a:lnTo>
                  <a:pt x="3336323" y="1524000"/>
                </a:lnTo>
                <a:lnTo>
                  <a:pt x="3389169" y="1511300"/>
                </a:lnTo>
                <a:lnTo>
                  <a:pt x="6626969" y="1511300"/>
                </a:lnTo>
                <a:lnTo>
                  <a:pt x="6617759" y="1498600"/>
                </a:lnTo>
                <a:lnTo>
                  <a:pt x="6589533" y="1447800"/>
                </a:lnTo>
                <a:lnTo>
                  <a:pt x="6560714" y="1409700"/>
                </a:lnTo>
                <a:lnTo>
                  <a:pt x="6531300" y="1371600"/>
                </a:lnTo>
                <a:lnTo>
                  <a:pt x="6501293" y="1333500"/>
                </a:lnTo>
                <a:lnTo>
                  <a:pt x="6470692" y="1295400"/>
                </a:lnTo>
                <a:lnTo>
                  <a:pt x="6439497" y="1257300"/>
                </a:lnTo>
                <a:lnTo>
                  <a:pt x="6407709" y="1219200"/>
                </a:lnTo>
                <a:lnTo>
                  <a:pt x="6375327" y="1181100"/>
                </a:lnTo>
                <a:lnTo>
                  <a:pt x="6342352" y="1143000"/>
                </a:lnTo>
                <a:lnTo>
                  <a:pt x="6308784" y="1104900"/>
                </a:lnTo>
                <a:lnTo>
                  <a:pt x="6274623" y="1066800"/>
                </a:lnTo>
                <a:lnTo>
                  <a:pt x="6239869" y="1028700"/>
                </a:lnTo>
                <a:lnTo>
                  <a:pt x="6204523" y="1003300"/>
                </a:lnTo>
                <a:lnTo>
                  <a:pt x="6168604" y="965200"/>
                </a:lnTo>
                <a:lnTo>
                  <a:pt x="6132182" y="927100"/>
                </a:lnTo>
                <a:lnTo>
                  <a:pt x="6095258" y="901700"/>
                </a:lnTo>
                <a:lnTo>
                  <a:pt x="6057831" y="863600"/>
                </a:lnTo>
                <a:lnTo>
                  <a:pt x="6019902" y="838200"/>
                </a:lnTo>
                <a:lnTo>
                  <a:pt x="5981471" y="800100"/>
                </a:lnTo>
                <a:lnTo>
                  <a:pt x="5942537" y="774700"/>
                </a:lnTo>
                <a:lnTo>
                  <a:pt x="5903100" y="736600"/>
                </a:lnTo>
                <a:lnTo>
                  <a:pt x="5822722" y="685800"/>
                </a:lnTo>
                <a:lnTo>
                  <a:pt x="5781779" y="647700"/>
                </a:lnTo>
                <a:lnTo>
                  <a:pt x="5698390" y="596900"/>
                </a:lnTo>
                <a:lnTo>
                  <a:pt x="5612993" y="546100"/>
                </a:lnTo>
                <a:lnTo>
                  <a:pt x="5481137" y="469900"/>
                </a:lnTo>
                <a:lnTo>
                  <a:pt x="5344771" y="393700"/>
                </a:lnTo>
                <a:lnTo>
                  <a:pt x="5298313" y="368300"/>
                </a:lnTo>
                <a:lnTo>
                  <a:pt x="5251355" y="355600"/>
                </a:lnTo>
                <a:lnTo>
                  <a:pt x="5155936" y="304800"/>
                </a:lnTo>
                <a:lnTo>
                  <a:pt x="5107476" y="292100"/>
                </a:lnTo>
                <a:lnTo>
                  <a:pt x="5058516" y="266700"/>
                </a:lnTo>
                <a:lnTo>
                  <a:pt x="5012538" y="254000"/>
                </a:lnTo>
                <a:lnTo>
                  <a:pt x="4966270" y="228600"/>
                </a:lnTo>
                <a:lnTo>
                  <a:pt x="4872862" y="203200"/>
                </a:lnTo>
                <a:lnTo>
                  <a:pt x="4825722" y="177800"/>
                </a:lnTo>
                <a:lnTo>
                  <a:pt x="4487618" y="88900"/>
                </a:lnTo>
                <a:lnTo>
                  <a:pt x="4438157" y="88900"/>
                </a:lnTo>
                <a:lnTo>
                  <a:pt x="4288037" y="50800"/>
                </a:lnTo>
                <a:close/>
              </a:path>
              <a:path w="7185025" h="7048500">
                <a:moveTo>
                  <a:pt x="6626969" y="1511300"/>
                </a:moveTo>
                <a:lnTo>
                  <a:pt x="3825569" y="1511300"/>
                </a:lnTo>
                <a:lnTo>
                  <a:pt x="3878349" y="1524000"/>
                </a:lnTo>
                <a:lnTo>
                  <a:pt x="3930426" y="1524000"/>
                </a:lnTo>
                <a:lnTo>
                  <a:pt x="4032474" y="1549400"/>
                </a:lnTo>
                <a:lnTo>
                  <a:pt x="4082444" y="1549400"/>
                </a:lnTo>
                <a:lnTo>
                  <a:pt x="4131713" y="1562100"/>
                </a:lnTo>
                <a:lnTo>
                  <a:pt x="4367531" y="1625600"/>
                </a:lnTo>
                <a:lnTo>
                  <a:pt x="4412590" y="1651000"/>
                </a:lnTo>
                <a:lnTo>
                  <a:pt x="4456948" y="1663700"/>
                </a:lnTo>
                <a:lnTo>
                  <a:pt x="4500604" y="1689100"/>
                </a:lnTo>
                <a:lnTo>
                  <a:pt x="4543558" y="1701800"/>
                </a:lnTo>
                <a:lnTo>
                  <a:pt x="4585812" y="1727200"/>
                </a:lnTo>
                <a:lnTo>
                  <a:pt x="4627364" y="1752600"/>
                </a:lnTo>
                <a:lnTo>
                  <a:pt x="4668215" y="1778000"/>
                </a:lnTo>
                <a:lnTo>
                  <a:pt x="4708365" y="1803400"/>
                </a:lnTo>
                <a:lnTo>
                  <a:pt x="4747814" y="1828800"/>
                </a:lnTo>
                <a:lnTo>
                  <a:pt x="4786563" y="1854200"/>
                </a:lnTo>
                <a:lnTo>
                  <a:pt x="4824610" y="1879600"/>
                </a:lnTo>
                <a:lnTo>
                  <a:pt x="4861957" y="1905000"/>
                </a:lnTo>
                <a:lnTo>
                  <a:pt x="4898603" y="1943100"/>
                </a:lnTo>
                <a:lnTo>
                  <a:pt x="4934548" y="1968500"/>
                </a:lnTo>
                <a:lnTo>
                  <a:pt x="4969793" y="2006600"/>
                </a:lnTo>
                <a:lnTo>
                  <a:pt x="5004337" y="2032000"/>
                </a:lnTo>
                <a:lnTo>
                  <a:pt x="5038181" y="2070100"/>
                </a:lnTo>
                <a:lnTo>
                  <a:pt x="5071131" y="2108200"/>
                </a:lnTo>
                <a:lnTo>
                  <a:pt x="5103035" y="2146300"/>
                </a:lnTo>
                <a:lnTo>
                  <a:pt x="5133894" y="2184400"/>
                </a:lnTo>
                <a:lnTo>
                  <a:pt x="5163707" y="2222500"/>
                </a:lnTo>
                <a:lnTo>
                  <a:pt x="5192475" y="2260600"/>
                </a:lnTo>
                <a:lnTo>
                  <a:pt x="5220198" y="2298700"/>
                </a:lnTo>
                <a:lnTo>
                  <a:pt x="5246875" y="2336800"/>
                </a:lnTo>
                <a:lnTo>
                  <a:pt x="5272506" y="2374900"/>
                </a:lnTo>
                <a:lnTo>
                  <a:pt x="5297092" y="2413000"/>
                </a:lnTo>
                <a:lnTo>
                  <a:pt x="5320632" y="2451100"/>
                </a:lnTo>
                <a:lnTo>
                  <a:pt x="5343126" y="2501900"/>
                </a:lnTo>
                <a:lnTo>
                  <a:pt x="5364574" y="2540000"/>
                </a:lnTo>
                <a:lnTo>
                  <a:pt x="5384977" y="2578100"/>
                </a:lnTo>
                <a:lnTo>
                  <a:pt x="5404334" y="2628900"/>
                </a:lnTo>
                <a:lnTo>
                  <a:pt x="5422645" y="2667000"/>
                </a:lnTo>
                <a:lnTo>
                  <a:pt x="5439910" y="2717800"/>
                </a:lnTo>
                <a:lnTo>
                  <a:pt x="5456129" y="2768600"/>
                </a:lnTo>
                <a:lnTo>
                  <a:pt x="5471302" y="2806700"/>
                </a:lnTo>
                <a:lnTo>
                  <a:pt x="5485428" y="2857500"/>
                </a:lnTo>
                <a:lnTo>
                  <a:pt x="5498509" y="2908300"/>
                </a:lnTo>
                <a:lnTo>
                  <a:pt x="5510544" y="2946400"/>
                </a:lnTo>
                <a:lnTo>
                  <a:pt x="5521532" y="2997200"/>
                </a:lnTo>
                <a:lnTo>
                  <a:pt x="5531474" y="3048000"/>
                </a:lnTo>
                <a:lnTo>
                  <a:pt x="5540369" y="3098800"/>
                </a:lnTo>
                <a:lnTo>
                  <a:pt x="5548219" y="3149600"/>
                </a:lnTo>
                <a:lnTo>
                  <a:pt x="5555022" y="3200400"/>
                </a:lnTo>
                <a:lnTo>
                  <a:pt x="5560778" y="3251200"/>
                </a:lnTo>
                <a:lnTo>
                  <a:pt x="5565488" y="3314700"/>
                </a:lnTo>
                <a:lnTo>
                  <a:pt x="5569151" y="3365500"/>
                </a:lnTo>
                <a:lnTo>
                  <a:pt x="5571768" y="3416300"/>
                </a:lnTo>
                <a:lnTo>
                  <a:pt x="5573338" y="3467100"/>
                </a:lnTo>
                <a:lnTo>
                  <a:pt x="5573861" y="3530600"/>
                </a:lnTo>
                <a:lnTo>
                  <a:pt x="5573338" y="3581400"/>
                </a:lnTo>
                <a:lnTo>
                  <a:pt x="5571768" y="3644900"/>
                </a:lnTo>
                <a:lnTo>
                  <a:pt x="5569151" y="3695700"/>
                </a:lnTo>
                <a:lnTo>
                  <a:pt x="5565488" y="3746500"/>
                </a:lnTo>
                <a:lnTo>
                  <a:pt x="5560778" y="3797300"/>
                </a:lnTo>
                <a:lnTo>
                  <a:pt x="5555022" y="3848100"/>
                </a:lnTo>
                <a:lnTo>
                  <a:pt x="5548219" y="3898900"/>
                </a:lnTo>
                <a:lnTo>
                  <a:pt x="5540369" y="3949700"/>
                </a:lnTo>
                <a:lnTo>
                  <a:pt x="5531474" y="4000500"/>
                </a:lnTo>
                <a:lnTo>
                  <a:pt x="5521532" y="4051300"/>
                </a:lnTo>
                <a:lnTo>
                  <a:pt x="5510544" y="4102100"/>
                </a:lnTo>
                <a:lnTo>
                  <a:pt x="5498509" y="4152900"/>
                </a:lnTo>
                <a:lnTo>
                  <a:pt x="5485428" y="4203700"/>
                </a:lnTo>
                <a:lnTo>
                  <a:pt x="5471302" y="4254500"/>
                </a:lnTo>
                <a:lnTo>
                  <a:pt x="5456129" y="4292600"/>
                </a:lnTo>
                <a:lnTo>
                  <a:pt x="5439910" y="4343400"/>
                </a:lnTo>
                <a:lnTo>
                  <a:pt x="5422645" y="4381500"/>
                </a:lnTo>
                <a:lnTo>
                  <a:pt x="5404334" y="4432300"/>
                </a:lnTo>
                <a:lnTo>
                  <a:pt x="5384977" y="4470400"/>
                </a:lnTo>
                <a:lnTo>
                  <a:pt x="5364574" y="4521200"/>
                </a:lnTo>
                <a:lnTo>
                  <a:pt x="5343126" y="4559300"/>
                </a:lnTo>
                <a:lnTo>
                  <a:pt x="5320632" y="4597400"/>
                </a:lnTo>
                <a:lnTo>
                  <a:pt x="5297092" y="4648200"/>
                </a:lnTo>
                <a:lnTo>
                  <a:pt x="5272506" y="4686300"/>
                </a:lnTo>
                <a:lnTo>
                  <a:pt x="5246875" y="4724400"/>
                </a:lnTo>
                <a:lnTo>
                  <a:pt x="5220198" y="4762500"/>
                </a:lnTo>
                <a:lnTo>
                  <a:pt x="5192475" y="4800600"/>
                </a:lnTo>
                <a:lnTo>
                  <a:pt x="5163707" y="4838700"/>
                </a:lnTo>
                <a:lnTo>
                  <a:pt x="5133894" y="4876800"/>
                </a:lnTo>
                <a:lnTo>
                  <a:pt x="5103035" y="4914900"/>
                </a:lnTo>
                <a:lnTo>
                  <a:pt x="5071131" y="4953000"/>
                </a:lnTo>
                <a:lnTo>
                  <a:pt x="5038181" y="4991100"/>
                </a:lnTo>
                <a:lnTo>
                  <a:pt x="5004337" y="5016500"/>
                </a:lnTo>
                <a:lnTo>
                  <a:pt x="4969793" y="5054600"/>
                </a:lnTo>
                <a:lnTo>
                  <a:pt x="4934548" y="5092700"/>
                </a:lnTo>
                <a:lnTo>
                  <a:pt x="4898603" y="5118100"/>
                </a:lnTo>
                <a:lnTo>
                  <a:pt x="4861957" y="5143500"/>
                </a:lnTo>
                <a:lnTo>
                  <a:pt x="4824610" y="5181600"/>
                </a:lnTo>
                <a:lnTo>
                  <a:pt x="4786563" y="5207000"/>
                </a:lnTo>
                <a:lnTo>
                  <a:pt x="4747814" y="5232400"/>
                </a:lnTo>
                <a:lnTo>
                  <a:pt x="4708365" y="5257800"/>
                </a:lnTo>
                <a:lnTo>
                  <a:pt x="4668215" y="5283200"/>
                </a:lnTo>
                <a:lnTo>
                  <a:pt x="4627364" y="5308600"/>
                </a:lnTo>
                <a:lnTo>
                  <a:pt x="4585812" y="5334000"/>
                </a:lnTo>
                <a:lnTo>
                  <a:pt x="4543558" y="5346700"/>
                </a:lnTo>
                <a:lnTo>
                  <a:pt x="4500604" y="5372100"/>
                </a:lnTo>
                <a:lnTo>
                  <a:pt x="4456948" y="5384800"/>
                </a:lnTo>
                <a:lnTo>
                  <a:pt x="4412590" y="5410200"/>
                </a:lnTo>
                <a:lnTo>
                  <a:pt x="4321771" y="5435600"/>
                </a:lnTo>
                <a:lnTo>
                  <a:pt x="4275309" y="5461000"/>
                </a:lnTo>
                <a:lnTo>
                  <a:pt x="4131713" y="5499100"/>
                </a:lnTo>
                <a:lnTo>
                  <a:pt x="4082444" y="5499100"/>
                </a:lnTo>
                <a:lnTo>
                  <a:pt x="3981801" y="5524500"/>
                </a:lnTo>
                <a:lnTo>
                  <a:pt x="3930426" y="5524500"/>
                </a:lnTo>
                <a:lnTo>
                  <a:pt x="3878349" y="5537200"/>
                </a:lnTo>
                <a:lnTo>
                  <a:pt x="3825569" y="5537200"/>
                </a:lnTo>
                <a:lnTo>
                  <a:pt x="3772088" y="5549900"/>
                </a:lnTo>
                <a:lnTo>
                  <a:pt x="6626969" y="5549900"/>
                </a:lnTo>
                <a:lnTo>
                  <a:pt x="6645390" y="5524500"/>
                </a:lnTo>
                <a:lnTo>
                  <a:pt x="6672426" y="5486400"/>
                </a:lnTo>
                <a:lnTo>
                  <a:pt x="6698868" y="5435600"/>
                </a:lnTo>
                <a:lnTo>
                  <a:pt x="6724715" y="5397500"/>
                </a:lnTo>
                <a:lnTo>
                  <a:pt x="6749967" y="5346700"/>
                </a:lnTo>
                <a:lnTo>
                  <a:pt x="6774625" y="5308600"/>
                </a:lnTo>
                <a:lnTo>
                  <a:pt x="6798687" y="5270500"/>
                </a:lnTo>
                <a:lnTo>
                  <a:pt x="6822154" y="5219700"/>
                </a:lnTo>
                <a:lnTo>
                  <a:pt x="6845025" y="5168900"/>
                </a:lnTo>
                <a:lnTo>
                  <a:pt x="6867301" y="5130800"/>
                </a:lnTo>
                <a:lnTo>
                  <a:pt x="6888982" y="5080000"/>
                </a:lnTo>
                <a:lnTo>
                  <a:pt x="6910066" y="5029200"/>
                </a:lnTo>
                <a:lnTo>
                  <a:pt x="6930555" y="4991100"/>
                </a:lnTo>
                <a:lnTo>
                  <a:pt x="6950448" y="4940300"/>
                </a:lnTo>
                <a:lnTo>
                  <a:pt x="6968369" y="4889500"/>
                </a:lnTo>
                <a:lnTo>
                  <a:pt x="6985661" y="4851400"/>
                </a:lnTo>
                <a:lnTo>
                  <a:pt x="7002325" y="4800600"/>
                </a:lnTo>
                <a:lnTo>
                  <a:pt x="7018359" y="4762500"/>
                </a:lnTo>
                <a:lnTo>
                  <a:pt x="7033765" y="4711700"/>
                </a:lnTo>
                <a:lnTo>
                  <a:pt x="7048542" y="4660900"/>
                </a:lnTo>
                <a:lnTo>
                  <a:pt x="7062690" y="4622800"/>
                </a:lnTo>
                <a:lnTo>
                  <a:pt x="7076209" y="4572000"/>
                </a:lnTo>
                <a:lnTo>
                  <a:pt x="7089100" y="4521200"/>
                </a:lnTo>
                <a:lnTo>
                  <a:pt x="7101361" y="4483100"/>
                </a:lnTo>
                <a:lnTo>
                  <a:pt x="7112994" y="4432300"/>
                </a:lnTo>
                <a:lnTo>
                  <a:pt x="7123998" y="4381500"/>
                </a:lnTo>
                <a:lnTo>
                  <a:pt x="7134373" y="4330700"/>
                </a:lnTo>
                <a:lnTo>
                  <a:pt x="7144120" y="4279900"/>
                </a:lnTo>
                <a:lnTo>
                  <a:pt x="7153237" y="4241800"/>
                </a:lnTo>
                <a:lnTo>
                  <a:pt x="7161726" y="4191000"/>
                </a:lnTo>
                <a:lnTo>
                  <a:pt x="7169586" y="4140200"/>
                </a:lnTo>
                <a:lnTo>
                  <a:pt x="7176817" y="4089400"/>
                </a:lnTo>
                <a:lnTo>
                  <a:pt x="7183419" y="4038600"/>
                </a:lnTo>
                <a:lnTo>
                  <a:pt x="7184540" y="4025900"/>
                </a:lnTo>
                <a:lnTo>
                  <a:pt x="7184540" y="3022600"/>
                </a:lnTo>
                <a:lnTo>
                  <a:pt x="7183419" y="3022600"/>
                </a:lnTo>
                <a:lnTo>
                  <a:pt x="7176817" y="2971800"/>
                </a:lnTo>
                <a:lnTo>
                  <a:pt x="7169586" y="2921000"/>
                </a:lnTo>
                <a:lnTo>
                  <a:pt x="7161726" y="2870200"/>
                </a:lnTo>
                <a:lnTo>
                  <a:pt x="7153237" y="2819400"/>
                </a:lnTo>
                <a:lnTo>
                  <a:pt x="7144120" y="2768600"/>
                </a:lnTo>
                <a:lnTo>
                  <a:pt x="7134373" y="2717800"/>
                </a:lnTo>
                <a:lnTo>
                  <a:pt x="7123998" y="2679700"/>
                </a:lnTo>
                <a:lnTo>
                  <a:pt x="7112994" y="2628900"/>
                </a:lnTo>
                <a:lnTo>
                  <a:pt x="7101361" y="2578100"/>
                </a:lnTo>
                <a:lnTo>
                  <a:pt x="7089100" y="2527300"/>
                </a:lnTo>
                <a:lnTo>
                  <a:pt x="7076209" y="2489200"/>
                </a:lnTo>
                <a:lnTo>
                  <a:pt x="7062690" y="2438400"/>
                </a:lnTo>
                <a:lnTo>
                  <a:pt x="7048542" y="2387600"/>
                </a:lnTo>
                <a:lnTo>
                  <a:pt x="7033765" y="2349500"/>
                </a:lnTo>
                <a:lnTo>
                  <a:pt x="7018359" y="2298700"/>
                </a:lnTo>
                <a:lnTo>
                  <a:pt x="7002325" y="2247900"/>
                </a:lnTo>
                <a:lnTo>
                  <a:pt x="6985661" y="2209800"/>
                </a:lnTo>
                <a:lnTo>
                  <a:pt x="6968369" y="2159000"/>
                </a:lnTo>
                <a:lnTo>
                  <a:pt x="6950448" y="2120900"/>
                </a:lnTo>
                <a:lnTo>
                  <a:pt x="6930555" y="2070100"/>
                </a:lnTo>
                <a:lnTo>
                  <a:pt x="6910066" y="2019300"/>
                </a:lnTo>
                <a:lnTo>
                  <a:pt x="6888982" y="1981200"/>
                </a:lnTo>
                <a:lnTo>
                  <a:pt x="6867301" y="1930400"/>
                </a:lnTo>
                <a:lnTo>
                  <a:pt x="6845025" y="1879600"/>
                </a:lnTo>
                <a:lnTo>
                  <a:pt x="6822154" y="1841500"/>
                </a:lnTo>
                <a:lnTo>
                  <a:pt x="6798687" y="1790700"/>
                </a:lnTo>
                <a:lnTo>
                  <a:pt x="6774625" y="1752600"/>
                </a:lnTo>
                <a:lnTo>
                  <a:pt x="6749967" y="1701800"/>
                </a:lnTo>
                <a:lnTo>
                  <a:pt x="6724715" y="1663700"/>
                </a:lnTo>
                <a:lnTo>
                  <a:pt x="6698868" y="1612900"/>
                </a:lnTo>
                <a:lnTo>
                  <a:pt x="6672426" y="1574800"/>
                </a:lnTo>
                <a:lnTo>
                  <a:pt x="6645390" y="1536700"/>
                </a:lnTo>
                <a:lnTo>
                  <a:pt x="6626969" y="1511300"/>
                </a:lnTo>
                <a:close/>
              </a:path>
              <a:path w="7185025" h="7048500">
                <a:moveTo>
                  <a:pt x="4186509" y="38100"/>
                </a:moveTo>
                <a:lnTo>
                  <a:pt x="3039730" y="38100"/>
                </a:lnTo>
                <a:lnTo>
                  <a:pt x="2990025" y="50800"/>
                </a:lnTo>
                <a:lnTo>
                  <a:pt x="4237418" y="50800"/>
                </a:lnTo>
                <a:lnTo>
                  <a:pt x="4186509" y="38100"/>
                </a:lnTo>
                <a:close/>
              </a:path>
              <a:path w="7185025" h="7048500">
                <a:moveTo>
                  <a:pt x="4083823" y="25400"/>
                </a:moveTo>
                <a:lnTo>
                  <a:pt x="3140092" y="25400"/>
                </a:lnTo>
                <a:lnTo>
                  <a:pt x="3089753" y="38100"/>
                </a:lnTo>
                <a:lnTo>
                  <a:pt x="4135311" y="38100"/>
                </a:lnTo>
                <a:lnTo>
                  <a:pt x="4083823" y="25400"/>
                </a:lnTo>
                <a:close/>
              </a:path>
              <a:path w="7185025" h="7048500">
                <a:moveTo>
                  <a:pt x="3979981" y="12700"/>
                </a:moveTo>
                <a:lnTo>
                  <a:pt x="3241724" y="12700"/>
                </a:lnTo>
                <a:lnTo>
                  <a:pt x="3190749" y="25400"/>
                </a:lnTo>
                <a:lnTo>
                  <a:pt x="4032047" y="25400"/>
                </a:lnTo>
                <a:lnTo>
                  <a:pt x="3979981" y="12700"/>
                </a:lnTo>
                <a:close/>
              </a:path>
              <a:path w="7185025" h="7048500">
                <a:moveTo>
                  <a:pt x="3768827" y="0"/>
                </a:moveTo>
                <a:lnTo>
                  <a:pt x="3448794" y="0"/>
                </a:lnTo>
                <a:lnTo>
                  <a:pt x="3396550" y="12700"/>
                </a:lnTo>
                <a:lnTo>
                  <a:pt x="3822049" y="12700"/>
                </a:lnTo>
                <a:lnTo>
                  <a:pt x="376882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77264" y="7014281"/>
            <a:ext cx="8086725" cy="883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Le llegará un mensaje de WhatsApp con un 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número</a:t>
            </a:r>
            <a:r>
              <a:rPr sz="2850" dirty="0">
                <a:latin typeface="Objective" pitchFamily="2" charset="77"/>
                <a:cs typeface="Verdana"/>
              </a:rPr>
              <a:t> de 4 dígitos que deberá colocar en  el app.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077264" y="3917517"/>
            <a:ext cx="8083550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  <a:tabLst>
                <a:tab pos="1341755" algn="l"/>
                <a:tab pos="3439160" algn="l"/>
                <a:tab pos="6555740" algn="l"/>
              </a:tabLst>
            </a:pPr>
            <a:r>
              <a:rPr sz="2850" dirty="0" err="1">
                <a:latin typeface="Objective" pitchFamily="2" charset="77"/>
                <a:cs typeface="Verdana"/>
              </a:rPr>
              <a:t>Podrá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loggearse</a:t>
            </a:r>
            <a:r>
              <a:rPr lang="es-ES" sz="2850" dirty="0">
                <a:latin typeface="Objective" pitchFamily="2" charset="77"/>
                <a:cs typeface="Verdana"/>
              </a:rPr>
              <a:t>. R</a:t>
            </a:r>
            <a:r>
              <a:rPr sz="2850" dirty="0" err="1">
                <a:latin typeface="Objective" pitchFamily="2" charset="77"/>
                <a:cs typeface="Verdana"/>
              </a:rPr>
              <a:t>ecomendamos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ingresar</a:t>
            </a:r>
            <a:r>
              <a:rPr sz="2850" dirty="0">
                <a:latin typeface="Objective" pitchFamily="2" charset="77"/>
                <a:cs typeface="Verdana"/>
              </a:rPr>
              <a:t>  su número de celular (+51).</a:t>
            </a:r>
          </a:p>
        </p:txBody>
      </p:sp>
      <p:sp>
        <p:nvSpPr>
          <p:cNvPr id="9" name="object 9"/>
          <p:cNvSpPr/>
          <p:nvPr/>
        </p:nvSpPr>
        <p:spPr>
          <a:xfrm>
            <a:off x="1324781" y="39615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5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57242" y="3966243"/>
            <a:ext cx="289560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70" dirty="0">
                <a:solidFill>
                  <a:srgbClr val="FFFFFF"/>
                </a:solidFill>
                <a:latin typeface="Objective" pitchFamily="2" charset="77"/>
                <a:cs typeface="Tahoma"/>
              </a:rPr>
              <a:t>3</a:t>
            </a:r>
            <a:endParaRPr sz="3150" dirty="0">
              <a:latin typeface="Objective" pitchFamily="2" charset="77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24781" y="69937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4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40411" y="6998444"/>
            <a:ext cx="293370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100" dirty="0">
                <a:solidFill>
                  <a:srgbClr val="FFFFFF"/>
                </a:solidFill>
                <a:latin typeface="Objective" pitchFamily="2" charset="77"/>
                <a:cs typeface="Tahoma"/>
              </a:rPr>
              <a:t>4</a:t>
            </a:r>
            <a:endParaRPr sz="3150" dirty="0">
              <a:latin typeface="Objective" pitchFamily="2" charset="77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99759" y="4281269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99759" y="7572298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1030" y="1055077"/>
            <a:ext cx="6657340" cy="6590030"/>
            <a:chOff x="10411030" y="1055077"/>
            <a:chExt cx="6657340" cy="6590030"/>
          </a:xfrm>
        </p:grpSpPr>
        <p:sp>
          <p:nvSpPr>
            <p:cNvPr id="16" name="object 16"/>
            <p:cNvSpPr/>
            <p:nvPr/>
          </p:nvSpPr>
          <p:spPr>
            <a:xfrm>
              <a:off x="10426905" y="4281269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837372" y="428126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777115" y="420897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8694" y="1055077"/>
              <a:ext cx="3469068" cy="479594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418558" y="1760162"/>
              <a:ext cx="1741170" cy="3547110"/>
            </a:xfrm>
            <a:custGeom>
              <a:avLst/>
              <a:gdLst/>
              <a:ahLst/>
              <a:cxnLst/>
              <a:rect l="l" t="t" r="r" b="b"/>
              <a:pathLst>
                <a:path w="1741169" h="3547110">
                  <a:moveTo>
                    <a:pt x="1741004" y="0"/>
                  </a:moveTo>
                  <a:lnTo>
                    <a:pt x="0" y="0"/>
                  </a:lnTo>
                  <a:lnTo>
                    <a:pt x="0" y="3362714"/>
                  </a:lnTo>
                  <a:lnTo>
                    <a:pt x="6576" y="3411658"/>
                  </a:lnTo>
                  <a:lnTo>
                    <a:pt x="25135" y="3455638"/>
                  </a:lnTo>
                  <a:lnTo>
                    <a:pt x="53923" y="3492900"/>
                  </a:lnTo>
                  <a:lnTo>
                    <a:pt x="91185" y="3521687"/>
                  </a:lnTo>
                  <a:lnTo>
                    <a:pt x="135165" y="3540247"/>
                  </a:lnTo>
                  <a:lnTo>
                    <a:pt x="184109" y="3546823"/>
                  </a:lnTo>
                  <a:lnTo>
                    <a:pt x="1556895" y="3546823"/>
                  </a:lnTo>
                  <a:lnTo>
                    <a:pt x="1605839" y="3540247"/>
                  </a:lnTo>
                  <a:lnTo>
                    <a:pt x="1649819" y="3521687"/>
                  </a:lnTo>
                  <a:lnTo>
                    <a:pt x="1687080" y="3492900"/>
                  </a:lnTo>
                  <a:lnTo>
                    <a:pt x="1715868" y="3455638"/>
                  </a:lnTo>
                  <a:lnTo>
                    <a:pt x="1734428" y="3411658"/>
                  </a:lnTo>
                  <a:lnTo>
                    <a:pt x="1741004" y="3362714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418558" y="2055116"/>
              <a:ext cx="1741170" cy="3252470"/>
            </a:xfrm>
            <a:custGeom>
              <a:avLst/>
              <a:gdLst/>
              <a:ahLst/>
              <a:cxnLst/>
              <a:rect l="l" t="t" r="r" b="b"/>
              <a:pathLst>
                <a:path w="1741169" h="3252470">
                  <a:moveTo>
                    <a:pt x="1741004" y="0"/>
                  </a:moveTo>
                  <a:lnTo>
                    <a:pt x="0" y="0"/>
                  </a:lnTo>
                  <a:lnTo>
                    <a:pt x="0" y="3067759"/>
                  </a:lnTo>
                  <a:lnTo>
                    <a:pt x="6576" y="3116704"/>
                  </a:lnTo>
                  <a:lnTo>
                    <a:pt x="25135" y="3160684"/>
                  </a:lnTo>
                  <a:lnTo>
                    <a:pt x="53923" y="3197945"/>
                  </a:lnTo>
                  <a:lnTo>
                    <a:pt x="91185" y="3226733"/>
                  </a:lnTo>
                  <a:lnTo>
                    <a:pt x="135165" y="3245293"/>
                  </a:lnTo>
                  <a:lnTo>
                    <a:pt x="184109" y="3251869"/>
                  </a:lnTo>
                  <a:lnTo>
                    <a:pt x="1556895" y="3251869"/>
                  </a:lnTo>
                  <a:lnTo>
                    <a:pt x="1605839" y="3245293"/>
                  </a:lnTo>
                  <a:lnTo>
                    <a:pt x="1649819" y="3226733"/>
                  </a:lnTo>
                  <a:lnTo>
                    <a:pt x="1687080" y="3197945"/>
                  </a:lnTo>
                  <a:lnTo>
                    <a:pt x="1715868" y="3160684"/>
                  </a:lnTo>
                  <a:lnTo>
                    <a:pt x="1734428" y="3116704"/>
                  </a:lnTo>
                  <a:lnTo>
                    <a:pt x="1741004" y="3067759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37316" y="1831763"/>
              <a:ext cx="135639" cy="1356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426905" y="7572297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837372" y="757229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77115" y="750000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4701725" y="2637016"/>
            <a:ext cx="1174750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latin typeface="Arial MT"/>
                <a:cs typeface="Arial MT"/>
              </a:rPr>
              <a:t>Recibirás</a:t>
            </a:r>
            <a:r>
              <a:rPr sz="500" spc="-5" dirty="0">
                <a:latin typeface="Arial MT"/>
                <a:cs typeface="Arial MT"/>
              </a:rPr>
              <a:t> </a:t>
            </a:r>
            <a:r>
              <a:rPr sz="500" spc="15" dirty="0">
                <a:latin typeface="Arial MT"/>
                <a:cs typeface="Arial MT"/>
              </a:rPr>
              <a:t>un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15" dirty="0">
                <a:latin typeface="Arial MT"/>
                <a:cs typeface="Arial MT"/>
              </a:rPr>
              <a:t>Whatsapp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1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verificación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594558" y="3307723"/>
            <a:ext cx="138874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20" dirty="0">
                <a:latin typeface="Arial MT"/>
                <a:cs typeface="Arial MT"/>
              </a:rPr>
              <a:t>O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ingresa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15" dirty="0">
                <a:latin typeface="Arial MT"/>
                <a:cs typeface="Arial MT"/>
              </a:rPr>
              <a:t>con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una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15" dirty="0">
                <a:latin typeface="Arial MT"/>
                <a:cs typeface="Arial MT"/>
              </a:rPr>
              <a:t>de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las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siguientes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opciones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546963" y="2257996"/>
            <a:ext cx="1484630" cy="3302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5" dirty="0">
                <a:latin typeface="Arial MT"/>
                <a:cs typeface="Arial MT"/>
              </a:rPr>
              <a:t>Ingresa tu número</a:t>
            </a:r>
            <a:r>
              <a:rPr sz="700" spc="10" dirty="0">
                <a:latin typeface="Arial MT"/>
                <a:cs typeface="Arial MT"/>
              </a:rPr>
              <a:t> </a:t>
            </a:r>
            <a:r>
              <a:rPr sz="700" spc="5" dirty="0">
                <a:latin typeface="Arial MT"/>
                <a:cs typeface="Arial MT"/>
              </a:rPr>
              <a:t>de teléfono móvil</a:t>
            </a:r>
            <a:endParaRPr sz="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700" spc="10" dirty="0">
                <a:latin typeface="Arial MT"/>
                <a:cs typeface="Arial MT"/>
              </a:rPr>
              <a:t>+51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489428" y="2520835"/>
            <a:ext cx="1599565" cy="617855"/>
            <a:chOff x="14489428" y="2520835"/>
            <a:chExt cx="1599565" cy="617855"/>
          </a:xfrm>
        </p:grpSpPr>
        <p:sp>
          <p:nvSpPr>
            <p:cNvPr id="30" name="object 30"/>
            <p:cNvSpPr/>
            <p:nvPr/>
          </p:nvSpPr>
          <p:spPr>
            <a:xfrm>
              <a:off x="14564789" y="2645892"/>
              <a:ext cx="1447800" cy="0"/>
            </a:xfrm>
            <a:custGeom>
              <a:avLst/>
              <a:gdLst/>
              <a:ahLst/>
              <a:cxnLst/>
              <a:rect l="l" t="t" r="r" b="b"/>
              <a:pathLst>
                <a:path w="1447800">
                  <a:moveTo>
                    <a:pt x="0" y="0"/>
                  </a:moveTo>
                  <a:lnTo>
                    <a:pt x="1447254" y="0"/>
                  </a:lnTo>
                </a:path>
              </a:pathLst>
            </a:custGeom>
            <a:ln w="5235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737694" y="2520835"/>
              <a:ext cx="34925" cy="15875"/>
            </a:xfrm>
            <a:custGeom>
              <a:avLst/>
              <a:gdLst/>
              <a:ahLst/>
              <a:cxnLst/>
              <a:rect l="l" t="t" r="r" b="b"/>
              <a:pathLst>
                <a:path w="34925" h="15875">
                  <a:moveTo>
                    <a:pt x="34574" y="0"/>
                  </a:moveTo>
                  <a:lnTo>
                    <a:pt x="0" y="0"/>
                  </a:lnTo>
                  <a:lnTo>
                    <a:pt x="17287" y="15643"/>
                  </a:lnTo>
                  <a:lnTo>
                    <a:pt x="34574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489428" y="2884993"/>
              <a:ext cx="1599565" cy="253365"/>
            </a:xfrm>
            <a:custGeom>
              <a:avLst/>
              <a:gdLst/>
              <a:ahLst/>
              <a:cxnLst/>
              <a:rect l="l" t="t" r="r" b="b"/>
              <a:pathLst>
                <a:path w="1599565" h="253364">
                  <a:moveTo>
                    <a:pt x="1549984" y="0"/>
                  </a:moveTo>
                  <a:lnTo>
                    <a:pt x="49275" y="0"/>
                  </a:lnTo>
                  <a:lnTo>
                    <a:pt x="30095" y="3872"/>
                  </a:lnTo>
                  <a:lnTo>
                    <a:pt x="14432" y="14432"/>
                  </a:lnTo>
                  <a:lnTo>
                    <a:pt x="3872" y="30095"/>
                  </a:lnTo>
                  <a:lnTo>
                    <a:pt x="0" y="49275"/>
                  </a:lnTo>
                  <a:lnTo>
                    <a:pt x="0" y="203794"/>
                  </a:lnTo>
                  <a:lnTo>
                    <a:pt x="3872" y="222975"/>
                  </a:lnTo>
                  <a:lnTo>
                    <a:pt x="14432" y="238638"/>
                  </a:lnTo>
                  <a:lnTo>
                    <a:pt x="30095" y="249198"/>
                  </a:lnTo>
                  <a:lnTo>
                    <a:pt x="49275" y="253070"/>
                  </a:lnTo>
                  <a:lnTo>
                    <a:pt x="1549984" y="253070"/>
                  </a:lnTo>
                  <a:lnTo>
                    <a:pt x="1569164" y="249198"/>
                  </a:lnTo>
                  <a:lnTo>
                    <a:pt x="1584827" y="238638"/>
                  </a:lnTo>
                  <a:lnTo>
                    <a:pt x="1595387" y="222975"/>
                  </a:lnTo>
                  <a:lnTo>
                    <a:pt x="1599260" y="203794"/>
                  </a:lnTo>
                  <a:lnTo>
                    <a:pt x="1599260" y="49275"/>
                  </a:lnTo>
                  <a:lnTo>
                    <a:pt x="1595387" y="30095"/>
                  </a:lnTo>
                  <a:lnTo>
                    <a:pt x="1584827" y="14432"/>
                  </a:lnTo>
                  <a:lnTo>
                    <a:pt x="1569164" y="3872"/>
                  </a:lnTo>
                  <a:lnTo>
                    <a:pt x="1549984" y="0"/>
                  </a:lnTo>
                  <a:close/>
                </a:path>
              </a:pathLst>
            </a:custGeom>
            <a:solidFill>
              <a:srgbClr val="F9B3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5093678" y="2934568"/>
            <a:ext cx="39116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Siguiente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489428" y="3640629"/>
            <a:ext cx="1599565" cy="253365"/>
          </a:xfrm>
          <a:custGeom>
            <a:avLst/>
            <a:gdLst/>
            <a:ahLst/>
            <a:cxnLst/>
            <a:rect l="l" t="t" r="r" b="b"/>
            <a:pathLst>
              <a:path w="1599565" h="253364">
                <a:moveTo>
                  <a:pt x="1549984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203794"/>
                </a:lnTo>
                <a:lnTo>
                  <a:pt x="3872" y="222975"/>
                </a:lnTo>
                <a:lnTo>
                  <a:pt x="14432" y="238638"/>
                </a:lnTo>
                <a:lnTo>
                  <a:pt x="30095" y="249198"/>
                </a:lnTo>
                <a:lnTo>
                  <a:pt x="49275" y="253070"/>
                </a:lnTo>
                <a:lnTo>
                  <a:pt x="1549984" y="253070"/>
                </a:lnTo>
                <a:lnTo>
                  <a:pt x="1569164" y="249198"/>
                </a:lnTo>
                <a:lnTo>
                  <a:pt x="1584827" y="238638"/>
                </a:lnTo>
                <a:lnTo>
                  <a:pt x="1595387" y="222975"/>
                </a:lnTo>
                <a:lnTo>
                  <a:pt x="1599260" y="203794"/>
                </a:lnTo>
                <a:lnTo>
                  <a:pt x="1599260" y="49275"/>
                </a:lnTo>
                <a:lnTo>
                  <a:pt x="1595387" y="30095"/>
                </a:lnTo>
                <a:lnTo>
                  <a:pt x="1584827" y="14432"/>
                </a:lnTo>
                <a:lnTo>
                  <a:pt x="1569164" y="3872"/>
                </a:lnTo>
                <a:lnTo>
                  <a:pt x="1549984" y="0"/>
                </a:lnTo>
                <a:close/>
              </a:path>
            </a:pathLst>
          </a:custGeom>
          <a:solidFill>
            <a:srgbClr val="3A5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5083964" y="3690205"/>
            <a:ext cx="41084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20" dirty="0">
                <a:solidFill>
                  <a:srgbClr val="FFFFFF"/>
                </a:solidFill>
                <a:latin typeface="Arial MT"/>
                <a:cs typeface="Arial MT"/>
              </a:rPr>
              <a:t>Facebook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489428" y="3992312"/>
            <a:ext cx="1599565" cy="253365"/>
          </a:xfrm>
          <a:custGeom>
            <a:avLst/>
            <a:gdLst/>
            <a:ahLst/>
            <a:cxnLst/>
            <a:rect l="l" t="t" r="r" b="b"/>
            <a:pathLst>
              <a:path w="1599565" h="253364">
                <a:moveTo>
                  <a:pt x="1549984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203794"/>
                </a:lnTo>
                <a:lnTo>
                  <a:pt x="3872" y="222975"/>
                </a:lnTo>
                <a:lnTo>
                  <a:pt x="14432" y="238638"/>
                </a:lnTo>
                <a:lnTo>
                  <a:pt x="30095" y="249198"/>
                </a:lnTo>
                <a:lnTo>
                  <a:pt x="49275" y="253070"/>
                </a:lnTo>
                <a:lnTo>
                  <a:pt x="1549984" y="253070"/>
                </a:lnTo>
                <a:lnTo>
                  <a:pt x="1569164" y="249198"/>
                </a:lnTo>
                <a:lnTo>
                  <a:pt x="1584827" y="238638"/>
                </a:lnTo>
                <a:lnTo>
                  <a:pt x="1595387" y="222975"/>
                </a:lnTo>
                <a:lnTo>
                  <a:pt x="1599260" y="203794"/>
                </a:lnTo>
                <a:lnTo>
                  <a:pt x="1599260" y="49275"/>
                </a:lnTo>
                <a:lnTo>
                  <a:pt x="1595387" y="30095"/>
                </a:lnTo>
                <a:lnTo>
                  <a:pt x="1584827" y="14432"/>
                </a:lnTo>
                <a:lnTo>
                  <a:pt x="1569164" y="3872"/>
                </a:lnTo>
                <a:lnTo>
                  <a:pt x="1549984" y="0"/>
                </a:lnTo>
                <a:close/>
              </a:path>
            </a:pathLst>
          </a:custGeom>
          <a:solidFill>
            <a:srgbClr val="DA4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5135091" y="4041890"/>
            <a:ext cx="30861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20" dirty="0">
                <a:solidFill>
                  <a:srgbClr val="FFFFFF"/>
                </a:solidFill>
                <a:latin typeface="Arial MT"/>
                <a:cs typeface="Arial MT"/>
              </a:rPr>
              <a:t>Google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489428" y="4339896"/>
            <a:ext cx="1599565" cy="253365"/>
          </a:xfrm>
          <a:custGeom>
            <a:avLst/>
            <a:gdLst/>
            <a:ahLst/>
            <a:cxnLst/>
            <a:rect l="l" t="t" r="r" b="b"/>
            <a:pathLst>
              <a:path w="1599565" h="253364">
                <a:moveTo>
                  <a:pt x="1549984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203794"/>
                </a:lnTo>
                <a:lnTo>
                  <a:pt x="3872" y="222975"/>
                </a:lnTo>
                <a:lnTo>
                  <a:pt x="14432" y="238638"/>
                </a:lnTo>
                <a:lnTo>
                  <a:pt x="30095" y="249198"/>
                </a:lnTo>
                <a:lnTo>
                  <a:pt x="49275" y="253070"/>
                </a:lnTo>
                <a:lnTo>
                  <a:pt x="1549984" y="253070"/>
                </a:lnTo>
                <a:lnTo>
                  <a:pt x="1569164" y="249198"/>
                </a:lnTo>
                <a:lnTo>
                  <a:pt x="1584827" y="238638"/>
                </a:lnTo>
                <a:lnTo>
                  <a:pt x="1595387" y="222975"/>
                </a:lnTo>
                <a:lnTo>
                  <a:pt x="1599260" y="203794"/>
                </a:lnTo>
                <a:lnTo>
                  <a:pt x="1599260" y="49275"/>
                </a:lnTo>
                <a:lnTo>
                  <a:pt x="1595387" y="30095"/>
                </a:lnTo>
                <a:lnTo>
                  <a:pt x="1584827" y="14432"/>
                </a:lnTo>
                <a:lnTo>
                  <a:pt x="1569164" y="3872"/>
                </a:lnTo>
                <a:lnTo>
                  <a:pt x="1549984" y="0"/>
                </a:lnTo>
                <a:close/>
              </a:path>
            </a:pathLst>
          </a:custGeom>
          <a:solidFill>
            <a:srgbClr val="F86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5142454" y="4389474"/>
            <a:ext cx="29337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Correo</a:t>
            </a:r>
            <a:endParaRPr sz="65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4564186" y="3709060"/>
            <a:ext cx="4927600" cy="6466840"/>
            <a:chOff x="14564186" y="3709060"/>
            <a:chExt cx="4927600" cy="6466840"/>
          </a:xfrm>
        </p:grpSpPr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66836" y="3709060"/>
              <a:ext cx="116907" cy="1162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64186" y="4424300"/>
              <a:ext cx="122635" cy="9634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64943" y="4063989"/>
              <a:ext cx="121076" cy="1233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22162" y="5379724"/>
              <a:ext cx="3469071" cy="479595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6841905" y="6084805"/>
              <a:ext cx="1741170" cy="3547110"/>
            </a:xfrm>
            <a:custGeom>
              <a:avLst/>
              <a:gdLst/>
              <a:ahLst/>
              <a:cxnLst/>
              <a:rect l="l" t="t" r="r" b="b"/>
              <a:pathLst>
                <a:path w="1741169" h="3547109">
                  <a:moveTo>
                    <a:pt x="1741004" y="0"/>
                  </a:moveTo>
                  <a:lnTo>
                    <a:pt x="0" y="0"/>
                  </a:lnTo>
                  <a:lnTo>
                    <a:pt x="0" y="3362714"/>
                  </a:lnTo>
                  <a:lnTo>
                    <a:pt x="6576" y="3411658"/>
                  </a:lnTo>
                  <a:lnTo>
                    <a:pt x="25135" y="3455638"/>
                  </a:lnTo>
                  <a:lnTo>
                    <a:pt x="53923" y="3492900"/>
                  </a:lnTo>
                  <a:lnTo>
                    <a:pt x="91185" y="3521687"/>
                  </a:lnTo>
                  <a:lnTo>
                    <a:pt x="135165" y="3540247"/>
                  </a:lnTo>
                  <a:lnTo>
                    <a:pt x="184109" y="3546823"/>
                  </a:lnTo>
                  <a:lnTo>
                    <a:pt x="1556895" y="3546823"/>
                  </a:lnTo>
                  <a:lnTo>
                    <a:pt x="1605839" y="3540247"/>
                  </a:lnTo>
                  <a:lnTo>
                    <a:pt x="1649819" y="3521687"/>
                  </a:lnTo>
                  <a:lnTo>
                    <a:pt x="1687080" y="3492900"/>
                  </a:lnTo>
                  <a:lnTo>
                    <a:pt x="1715868" y="3455638"/>
                  </a:lnTo>
                  <a:lnTo>
                    <a:pt x="1734428" y="3411658"/>
                  </a:lnTo>
                  <a:lnTo>
                    <a:pt x="1741004" y="3362714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841905" y="6379759"/>
              <a:ext cx="1741170" cy="3252470"/>
            </a:xfrm>
            <a:custGeom>
              <a:avLst/>
              <a:gdLst/>
              <a:ahLst/>
              <a:cxnLst/>
              <a:rect l="l" t="t" r="r" b="b"/>
              <a:pathLst>
                <a:path w="1741169" h="3252470">
                  <a:moveTo>
                    <a:pt x="1741004" y="0"/>
                  </a:moveTo>
                  <a:lnTo>
                    <a:pt x="0" y="0"/>
                  </a:lnTo>
                  <a:lnTo>
                    <a:pt x="0" y="3067759"/>
                  </a:lnTo>
                  <a:lnTo>
                    <a:pt x="6576" y="3116704"/>
                  </a:lnTo>
                  <a:lnTo>
                    <a:pt x="25135" y="3160684"/>
                  </a:lnTo>
                  <a:lnTo>
                    <a:pt x="53923" y="3197945"/>
                  </a:lnTo>
                  <a:lnTo>
                    <a:pt x="91185" y="3226733"/>
                  </a:lnTo>
                  <a:lnTo>
                    <a:pt x="135165" y="3245293"/>
                  </a:lnTo>
                  <a:lnTo>
                    <a:pt x="184109" y="3251869"/>
                  </a:lnTo>
                  <a:lnTo>
                    <a:pt x="1556895" y="3251869"/>
                  </a:lnTo>
                  <a:lnTo>
                    <a:pt x="1605839" y="3245293"/>
                  </a:lnTo>
                  <a:lnTo>
                    <a:pt x="1649819" y="3226733"/>
                  </a:lnTo>
                  <a:lnTo>
                    <a:pt x="1687080" y="3197945"/>
                  </a:lnTo>
                  <a:lnTo>
                    <a:pt x="1715868" y="3160684"/>
                  </a:lnTo>
                  <a:lnTo>
                    <a:pt x="1734428" y="3116704"/>
                  </a:lnTo>
                  <a:lnTo>
                    <a:pt x="1741004" y="3067759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60664" y="6156406"/>
              <a:ext cx="135639" cy="135639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16952435" y="6582640"/>
            <a:ext cx="152019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9235" marR="5080" indent="-217170">
              <a:lnSpc>
                <a:spcPct val="102899"/>
              </a:lnSpc>
              <a:spcBef>
                <a:spcPts val="95"/>
              </a:spcBef>
            </a:pPr>
            <a:r>
              <a:rPr sz="700" spc="5" dirty="0">
                <a:latin typeface="Arial MT"/>
                <a:cs typeface="Arial MT"/>
              </a:rPr>
              <a:t>Ingresa el código de </a:t>
            </a:r>
            <a:r>
              <a:rPr sz="700" spc="10" dirty="0">
                <a:latin typeface="Arial MT"/>
                <a:cs typeface="Arial MT"/>
              </a:rPr>
              <a:t>4 </a:t>
            </a:r>
            <a:r>
              <a:rPr sz="700" dirty="0">
                <a:latin typeface="Arial MT"/>
                <a:cs typeface="Arial MT"/>
              </a:rPr>
              <a:t>dígitos</a:t>
            </a:r>
            <a:r>
              <a:rPr sz="700" spc="5" dirty="0">
                <a:latin typeface="Arial MT"/>
                <a:cs typeface="Arial MT"/>
              </a:rPr>
              <a:t> que </a:t>
            </a:r>
            <a:r>
              <a:rPr sz="700" spc="10" dirty="0">
                <a:latin typeface="Arial MT"/>
                <a:cs typeface="Arial MT"/>
              </a:rPr>
              <a:t>se </a:t>
            </a:r>
            <a:r>
              <a:rPr sz="700" spc="-180" dirty="0">
                <a:latin typeface="Arial MT"/>
                <a:cs typeface="Arial MT"/>
              </a:rPr>
              <a:t> </a:t>
            </a:r>
            <a:r>
              <a:rPr sz="700" spc="5" dirty="0">
                <a:latin typeface="Arial MT"/>
                <a:cs typeface="Arial MT"/>
              </a:rPr>
              <a:t>te</a:t>
            </a:r>
            <a:r>
              <a:rPr sz="700" spc="-5" dirty="0">
                <a:latin typeface="Arial MT"/>
                <a:cs typeface="Arial MT"/>
              </a:rPr>
              <a:t> </a:t>
            </a:r>
            <a:r>
              <a:rPr sz="700" spc="5" dirty="0">
                <a:latin typeface="Arial MT"/>
                <a:cs typeface="Arial MT"/>
              </a:rPr>
              <a:t>envió</a:t>
            </a:r>
            <a:r>
              <a:rPr sz="700" dirty="0">
                <a:latin typeface="Arial MT"/>
                <a:cs typeface="Arial MT"/>
              </a:rPr>
              <a:t> </a:t>
            </a:r>
            <a:r>
              <a:rPr sz="700" spc="5" dirty="0">
                <a:latin typeface="Arial MT"/>
                <a:cs typeface="Arial MT"/>
              </a:rPr>
              <a:t>a:</a:t>
            </a:r>
            <a:r>
              <a:rPr sz="700" dirty="0">
                <a:latin typeface="Arial MT"/>
                <a:cs typeface="Arial MT"/>
              </a:rPr>
              <a:t> </a:t>
            </a:r>
            <a:r>
              <a:rPr sz="700" spc="10" dirty="0">
                <a:latin typeface="Arial MT"/>
                <a:cs typeface="Arial MT"/>
              </a:rPr>
              <a:t>+51954702029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6912775" y="7474106"/>
            <a:ext cx="1599565" cy="253365"/>
          </a:xfrm>
          <a:custGeom>
            <a:avLst/>
            <a:gdLst/>
            <a:ahLst/>
            <a:cxnLst/>
            <a:rect l="l" t="t" r="r" b="b"/>
            <a:pathLst>
              <a:path w="1599565" h="253365">
                <a:moveTo>
                  <a:pt x="1549984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203794"/>
                </a:lnTo>
                <a:lnTo>
                  <a:pt x="3872" y="222975"/>
                </a:lnTo>
                <a:lnTo>
                  <a:pt x="14432" y="238638"/>
                </a:lnTo>
                <a:lnTo>
                  <a:pt x="30095" y="249198"/>
                </a:lnTo>
                <a:lnTo>
                  <a:pt x="49275" y="253070"/>
                </a:lnTo>
                <a:lnTo>
                  <a:pt x="1549984" y="253070"/>
                </a:lnTo>
                <a:lnTo>
                  <a:pt x="1569164" y="249198"/>
                </a:lnTo>
                <a:lnTo>
                  <a:pt x="1584827" y="238638"/>
                </a:lnTo>
                <a:lnTo>
                  <a:pt x="1595387" y="222975"/>
                </a:lnTo>
                <a:lnTo>
                  <a:pt x="1599260" y="203794"/>
                </a:lnTo>
                <a:lnTo>
                  <a:pt x="1599260" y="49275"/>
                </a:lnTo>
                <a:lnTo>
                  <a:pt x="1595387" y="30095"/>
                </a:lnTo>
                <a:lnTo>
                  <a:pt x="1584827" y="14432"/>
                </a:lnTo>
                <a:lnTo>
                  <a:pt x="1569164" y="3872"/>
                </a:lnTo>
                <a:lnTo>
                  <a:pt x="1549984" y="0"/>
                </a:lnTo>
                <a:close/>
              </a:path>
            </a:pathLst>
          </a:custGeom>
          <a:solidFill>
            <a:srgbClr val="F9B3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7517023" y="7523684"/>
            <a:ext cx="39116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Siguiente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6912775" y="7794449"/>
            <a:ext cx="1599565" cy="253365"/>
          </a:xfrm>
          <a:custGeom>
            <a:avLst/>
            <a:gdLst/>
            <a:ahLst/>
            <a:cxnLst/>
            <a:rect l="l" t="t" r="r" b="b"/>
            <a:pathLst>
              <a:path w="1599565" h="253365">
                <a:moveTo>
                  <a:pt x="1549984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203794"/>
                </a:lnTo>
                <a:lnTo>
                  <a:pt x="3872" y="222975"/>
                </a:lnTo>
                <a:lnTo>
                  <a:pt x="14432" y="238638"/>
                </a:lnTo>
                <a:lnTo>
                  <a:pt x="30095" y="249198"/>
                </a:lnTo>
                <a:lnTo>
                  <a:pt x="49275" y="253070"/>
                </a:lnTo>
                <a:lnTo>
                  <a:pt x="1549984" y="253070"/>
                </a:lnTo>
                <a:lnTo>
                  <a:pt x="1569164" y="249198"/>
                </a:lnTo>
                <a:lnTo>
                  <a:pt x="1584827" y="238638"/>
                </a:lnTo>
                <a:lnTo>
                  <a:pt x="1595387" y="222975"/>
                </a:lnTo>
                <a:lnTo>
                  <a:pt x="1599260" y="203794"/>
                </a:lnTo>
                <a:lnTo>
                  <a:pt x="1599260" y="49275"/>
                </a:lnTo>
                <a:lnTo>
                  <a:pt x="1595387" y="30095"/>
                </a:lnTo>
                <a:lnTo>
                  <a:pt x="1584827" y="14432"/>
                </a:lnTo>
                <a:lnTo>
                  <a:pt x="1569164" y="3872"/>
                </a:lnTo>
                <a:lnTo>
                  <a:pt x="1549984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6988530" y="7844028"/>
            <a:ext cx="144780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2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6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he</a:t>
            </a:r>
            <a:r>
              <a:rPr sz="6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recibido</a:t>
            </a:r>
            <a:r>
              <a:rPr sz="6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ningún</a:t>
            </a:r>
            <a:r>
              <a:rPr sz="6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código</a:t>
            </a:r>
            <a:r>
              <a:rPr sz="6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51</a:t>
            </a:r>
            <a:r>
              <a:rPr sz="6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Arial MT"/>
                <a:cs typeface="Arial MT"/>
              </a:rPr>
              <a:t>seg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6912775" y="8118275"/>
            <a:ext cx="1599565" cy="253365"/>
          </a:xfrm>
          <a:custGeom>
            <a:avLst/>
            <a:gdLst/>
            <a:ahLst/>
            <a:cxnLst/>
            <a:rect l="l" t="t" r="r" b="b"/>
            <a:pathLst>
              <a:path w="1599565" h="253365">
                <a:moveTo>
                  <a:pt x="1549984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203794"/>
                </a:lnTo>
                <a:lnTo>
                  <a:pt x="3872" y="222975"/>
                </a:lnTo>
                <a:lnTo>
                  <a:pt x="14432" y="238638"/>
                </a:lnTo>
                <a:lnTo>
                  <a:pt x="30095" y="249198"/>
                </a:lnTo>
                <a:lnTo>
                  <a:pt x="49275" y="253070"/>
                </a:lnTo>
                <a:lnTo>
                  <a:pt x="1549984" y="253070"/>
                </a:lnTo>
                <a:lnTo>
                  <a:pt x="1569164" y="249198"/>
                </a:lnTo>
                <a:lnTo>
                  <a:pt x="1584827" y="238638"/>
                </a:lnTo>
                <a:lnTo>
                  <a:pt x="1595387" y="222975"/>
                </a:lnTo>
                <a:lnTo>
                  <a:pt x="1599260" y="203794"/>
                </a:lnTo>
                <a:lnTo>
                  <a:pt x="1599260" y="49275"/>
                </a:lnTo>
                <a:lnTo>
                  <a:pt x="1595387" y="30095"/>
                </a:lnTo>
                <a:lnTo>
                  <a:pt x="1584827" y="14432"/>
                </a:lnTo>
                <a:lnTo>
                  <a:pt x="1569164" y="3872"/>
                </a:lnTo>
                <a:lnTo>
                  <a:pt x="1549984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7251663" y="8167854"/>
            <a:ext cx="922019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5" dirty="0">
                <a:solidFill>
                  <a:srgbClr val="FFFFFF"/>
                </a:solidFill>
                <a:latin typeface="Arial MT"/>
                <a:cs typeface="Arial MT"/>
              </a:rPr>
              <a:t>Entrar</a:t>
            </a:r>
            <a:r>
              <a:rPr sz="6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6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 MT"/>
                <a:cs typeface="Arial MT"/>
              </a:rPr>
              <a:t>otro</a:t>
            </a:r>
            <a:r>
              <a:rPr sz="6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Arial MT"/>
                <a:cs typeface="Arial MT"/>
              </a:rPr>
              <a:t>método</a:t>
            </a:r>
            <a:endParaRPr sz="650">
              <a:latin typeface="Arial MT"/>
              <a:cs typeface="Arial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1383567" y="5379731"/>
            <a:ext cx="5684520" cy="5928995"/>
            <a:chOff x="11383567" y="5379731"/>
            <a:chExt cx="5684520" cy="5928995"/>
          </a:xfrm>
        </p:grpSpPr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31410" y="6180155"/>
              <a:ext cx="85295" cy="10512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98694" y="5379731"/>
              <a:ext cx="3469068" cy="479594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18556" y="6084805"/>
              <a:ext cx="1741007" cy="354682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4418556" y="9067912"/>
              <a:ext cx="1741170" cy="563880"/>
            </a:xfrm>
            <a:custGeom>
              <a:avLst/>
              <a:gdLst/>
              <a:ahLst/>
              <a:cxnLst/>
              <a:rect l="l" t="t" r="r" b="b"/>
              <a:pathLst>
                <a:path w="1741169" h="563879">
                  <a:moveTo>
                    <a:pt x="1741004" y="0"/>
                  </a:moveTo>
                  <a:lnTo>
                    <a:pt x="0" y="0"/>
                  </a:lnTo>
                  <a:lnTo>
                    <a:pt x="0" y="379611"/>
                  </a:lnTo>
                  <a:lnTo>
                    <a:pt x="6577" y="428552"/>
                  </a:lnTo>
                  <a:lnTo>
                    <a:pt x="25138" y="472531"/>
                  </a:lnTo>
                  <a:lnTo>
                    <a:pt x="53927" y="509793"/>
                  </a:lnTo>
                  <a:lnTo>
                    <a:pt x="91189" y="538582"/>
                  </a:lnTo>
                  <a:lnTo>
                    <a:pt x="135168" y="557143"/>
                  </a:lnTo>
                  <a:lnTo>
                    <a:pt x="184109" y="563721"/>
                  </a:lnTo>
                  <a:lnTo>
                    <a:pt x="1556905" y="563721"/>
                  </a:lnTo>
                  <a:lnTo>
                    <a:pt x="1605845" y="557143"/>
                  </a:lnTo>
                  <a:lnTo>
                    <a:pt x="1649822" y="538582"/>
                  </a:lnTo>
                  <a:lnTo>
                    <a:pt x="1687082" y="509793"/>
                  </a:lnTo>
                  <a:lnTo>
                    <a:pt x="1715869" y="472531"/>
                  </a:lnTo>
                  <a:lnTo>
                    <a:pt x="1734428" y="428552"/>
                  </a:lnTo>
                  <a:lnTo>
                    <a:pt x="1741004" y="379611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645601" y="6726337"/>
              <a:ext cx="1469390" cy="508000"/>
            </a:xfrm>
            <a:custGeom>
              <a:avLst/>
              <a:gdLst/>
              <a:ahLst/>
              <a:cxnLst/>
              <a:rect l="l" t="t" r="r" b="b"/>
              <a:pathLst>
                <a:path w="1469390" h="508000">
                  <a:moveTo>
                    <a:pt x="1432228" y="0"/>
                  </a:moveTo>
                  <a:lnTo>
                    <a:pt x="36773" y="0"/>
                  </a:lnTo>
                  <a:lnTo>
                    <a:pt x="22458" y="2889"/>
                  </a:lnTo>
                  <a:lnTo>
                    <a:pt x="10769" y="10769"/>
                  </a:lnTo>
                  <a:lnTo>
                    <a:pt x="2889" y="22458"/>
                  </a:lnTo>
                  <a:lnTo>
                    <a:pt x="0" y="36773"/>
                  </a:lnTo>
                  <a:lnTo>
                    <a:pt x="0" y="470896"/>
                  </a:lnTo>
                  <a:lnTo>
                    <a:pt x="2889" y="485212"/>
                  </a:lnTo>
                  <a:lnTo>
                    <a:pt x="10769" y="496901"/>
                  </a:lnTo>
                  <a:lnTo>
                    <a:pt x="22458" y="504781"/>
                  </a:lnTo>
                  <a:lnTo>
                    <a:pt x="36773" y="507670"/>
                  </a:lnTo>
                  <a:lnTo>
                    <a:pt x="1432228" y="507670"/>
                  </a:lnTo>
                  <a:lnTo>
                    <a:pt x="1446539" y="504781"/>
                  </a:lnTo>
                  <a:lnTo>
                    <a:pt x="1458229" y="496901"/>
                  </a:lnTo>
                  <a:lnTo>
                    <a:pt x="1466111" y="485212"/>
                  </a:lnTo>
                  <a:lnTo>
                    <a:pt x="1469002" y="470896"/>
                  </a:lnTo>
                  <a:lnTo>
                    <a:pt x="1469002" y="36773"/>
                  </a:lnTo>
                  <a:lnTo>
                    <a:pt x="1466111" y="22458"/>
                  </a:lnTo>
                  <a:lnTo>
                    <a:pt x="1458229" y="10769"/>
                  </a:lnTo>
                  <a:lnTo>
                    <a:pt x="1446539" y="2889"/>
                  </a:lnTo>
                  <a:lnTo>
                    <a:pt x="1432228" y="0"/>
                  </a:lnTo>
                  <a:close/>
                </a:path>
              </a:pathLst>
            </a:custGeom>
            <a:solidFill>
              <a:srgbClr val="FFF3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7374542" y="6904343"/>
            <a:ext cx="67564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5" dirty="0">
                <a:solidFill>
                  <a:srgbClr val="999999"/>
                </a:solidFill>
                <a:latin typeface="Arial MT"/>
                <a:cs typeface="Arial MT"/>
              </a:rPr>
              <a:t>0000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4759809" y="6735905"/>
            <a:ext cx="130302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985" algn="ctr">
              <a:lnSpc>
                <a:spcPct val="118700"/>
              </a:lnSpc>
              <a:spcBef>
                <a:spcPts val="100"/>
              </a:spcBef>
            </a:pPr>
            <a:r>
              <a:rPr sz="500" spc="-5" dirty="0">
                <a:latin typeface="Arial MT"/>
                <a:cs typeface="Arial MT"/>
              </a:rPr>
              <a:t>Los </a:t>
            </a:r>
            <a:r>
              <a:rPr sz="500" dirty="0">
                <a:latin typeface="Arial MT"/>
                <a:cs typeface="Arial MT"/>
              </a:rPr>
              <a:t>mensajes y </a:t>
            </a:r>
            <a:r>
              <a:rPr sz="500" spc="-5" dirty="0">
                <a:latin typeface="Arial MT"/>
                <a:cs typeface="Arial MT"/>
              </a:rPr>
              <a:t>las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llamadas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estáan</a:t>
            </a:r>
            <a:r>
              <a:rPr sz="500" dirty="0">
                <a:latin typeface="Arial MT"/>
                <a:cs typeface="Arial MT"/>
              </a:rPr>
              <a:t> cifrados </a:t>
            </a:r>
            <a:r>
              <a:rPr sz="500" spc="-125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de extremo</a:t>
            </a:r>
            <a:r>
              <a:rPr sz="500" dirty="0">
                <a:latin typeface="Arial MT"/>
                <a:cs typeface="Arial MT"/>
              </a:rPr>
              <a:t> a </a:t>
            </a:r>
            <a:r>
              <a:rPr sz="500" spc="-5" dirty="0">
                <a:latin typeface="Arial MT"/>
                <a:cs typeface="Arial MT"/>
              </a:rPr>
              <a:t>extremo.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Nadie</a:t>
            </a:r>
            <a:r>
              <a:rPr sz="500" dirty="0">
                <a:latin typeface="Arial MT"/>
                <a:cs typeface="Arial MT"/>
              </a:rPr>
              <a:t> fuera </a:t>
            </a:r>
            <a:r>
              <a:rPr sz="500" spc="-5" dirty="0">
                <a:latin typeface="Arial MT"/>
                <a:cs typeface="Arial MT"/>
              </a:rPr>
              <a:t>de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este </a:t>
            </a:r>
            <a:r>
              <a:rPr sz="500" dirty="0">
                <a:latin typeface="Arial MT"/>
                <a:cs typeface="Arial MT"/>
              </a:rPr>
              <a:t> chat,</a:t>
            </a:r>
            <a:r>
              <a:rPr sz="500" spc="-5" dirty="0">
                <a:latin typeface="Arial MT"/>
                <a:cs typeface="Arial MT"/>
              </a:rPr>
              <a:t> ni</a:t>
            </a:r>
            <a:r>
              <a:rPr sz="500" dirty="0">
                <a:latin typeface="Arial MT"/>
                <a:cs typeface="Arial MT"/>
              </a:rPr>
              <a:t> siquiera WhatsApp, </a:t>
            </a:r>
            <a:r>
              <a:rPr sz="500" spc="-5" dirty="0">
                <a:latin typeface="Arial MT"/>
                <a:cs typeface="Arial MT"/>
              </a:rPr>
              <a:t>puede leerlos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ni 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escucharlos. </a:t>
            </a:r>
            <a:r>
              <a:rPr sz="500" dirty="0">
                <a:latin typeface="Arial MT"/>
                <a:cs typeface="Arial MT"/>
              </a:rPr>
              <a:t>Pulsa </a:t>
            </a:r>
            <a:r>
              <a:rPr sz="500" spc="-5" dirty="0">
                <a:latin typeface="Arial MT"/>
                <a:cs typeface="Arial MT"/>
              </a:rPr>
              <a:t>para</a:t>
            </a:r>
            <a:r>
              <a:rPr sz="500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obtener</a:t>
            </a:r>
            <a:r>
              <a:rPr sz="500" dirty="0">
                <a:latin typeface="Arial MT"/>
                <a:cs typeface="Arial MT"/>
              </a:rPr>
              <a:t> más </a:t>
            </a:r>
            <a:r>
              <a:rPr sz="500" spc="5" dirty="0">
                <a:latin typeface="Arial MT"/>
                <a:cs typeface="Arial MT"/>
              </a:rPr>
              <a:t> </a:t>
            </a:r>
            <a:r>
              <a:rPr sz="500" spc="-5" dirty="0">
                <a:latin typeface="Arial MT"/>
                <a:cs typeface="Arial MT"/>
              </a:rPr>
              <a:t>información.</a:t>
            </a:r>
            <a:endParaRPr sz="500" dirty="0">
              <a:latin typeface="Arial MT"/>
              <a:cs typeface="Arial M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975436" y="7172277"/>
            <a:ext cx="1473200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59865" algn="l"/>
              </a:tabLst>
            </a:pPr>
            <a:r>
              <a:rPr sz="500" u="sng" dirty="0">
                <a:uFill>
                  <a:solidFill>
                    <a:srgbClr val="E4E4E4"/>
                  </a:solidFill>
                </a:uFill>
                <a:latin typeface="Arial MT"/>
                <a:cs typeface="Arial MT"/>
              </a:rPr>
              <a:t> 	</a:t>
            </a:r>
            <a:endParaRPr sz="500" dirty="0">
              <a:latin typeface="Arial MT"/>
              <a:cs typeface="Arial MT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4714219" y="6577101"/>
            <a:ext cx="903605" cy="253365"/>
            <a:chOff x="14714219" y="6577101"/>
            <a:chExt cx="903605" cy="253365"/>
          </a:xfrm>
        </p:grpSpPr>
        <p:sp>
          <p:nvSpPr>
            <p:cNvPr id="73" name="object 73"/>
            <p:cNvSpPr/>
            <p:nvPr/>
          </p:nvSpPr>
          <p:spPr>
            <a:xfrm>
              <a:off x="14714219" y="6777727"/>
              <a:ext cx="37465" cy="52705"/>
            </a:xfrm>
            <a:custGeom>
              <a:avLst/>
              <a:gdLst/>
              <a:ahLst/>
              <a:cxnLst/>
              <a:rect l="l" t="t" r="r" b="b"/>
              <a:pathLst>
                <a:path w="37465" h="52704">
                  <a:moveTo>
                    <a:pt x="35883" y="23266"/>
                  </a:moveTo>
                  <a:lnTo>
                    <a:pt x="1581" y="23266"/>
                  </a:lnTo>
                  <a:lnTo>
                    <a:pt x="0" y="24847"/>
                  </a:lnTo>
                  <a:lnTo>
                    <a:pt x="0" y="50909"/>
                  </a:lnTo>
                  <a:lnTo>
                    <a:pt x="1581" y="52490"/>
                  </a:lnTo>
                  <a:lnTo>
                    <a:pt x="35883" y="52490"/>
                  </a:lnTo>
                  <a:lnTo>
                    <a:pt x="37464" y="50909"/>
                  </a:lnTo>
                  <a:lnTo>
                    <a:pt x="37464" y="24847"/>
                  </a:lnTo>
                  <a:lnTo>
                    <a:pt x="35883" y="23266"/>
                  </a:lnTo>
                  <a:close/>
                </a:path>
                <a:path w="37465" h="52704">
                  <a:moveTo>
                    <a:pt x="26564" y="0"/>
                  </a:moveTo>
                  <a:lnTo>
                    <a:pt x="10900" y="0"/>
                  </a:lnTo>
                  <a:lnTo>
                    <a:pt x="4565" y="6334"/>
                  </a:lnTo>
                  <a:lnTo>
                    <a:pt x="4565" y="23266"/>
                  </a:lnTo>
                  <a:lnTo>
                    <a:pt x="11172" y="23266"/>
                  </a:lnTo>
                  <a:lnTo>
                    <a:pt x="11172" y="9978"/>
                  </a:lnTo>
                  <a:lnTo>
                    <a:pt x="14544" y="6607"/>
                  </a:lnTo>
                  <a:lnTo>
                    <a:pt x="32899" y="6607"/>
                  </a:lnTo>
                  <a:lnTo>
                    <a:pt x="32899" y="6334"/>
                  </a:lnTo>
                  <a:lnTo>
                    <a:pt x="26564" y="0"/>
                  </a:lnTo>
                  <a:close/>
                </a:path>
                <a:path w="37465" h="52704">
                  <a:moveTo>
                    <a:pt x="32899" y="6607"/>
                  </a:moveTo>
                  <a:lnTo>
                    <a:pt x="22920" y="6607"/>
                  </a:lnTo>
                  <a:lnTo>
                    <a:pt x="26292" y="9978"/>
                  </a:lnTo>
                  <a:lnTo>
                    <a:pt x="26292" y="23266"/>
                  </a:lnTo>
                  <a:lnTo>
                    <a:pt x="32899" y="23266"/>
                  </a:lnTo>
                  <a:lnTo>
                    <a:pt x="32899" y="66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5141700" y="6577101"/>
              <a:ext cx="476250" cy="99060"/>
            </a:xfrm>
            <a:custGeom>
              <a:avLst/>
              <a:gdLst/>
              <a:ahLst/>
              <a:cxnLst/>
              <a:rect l="l" t="t" r="r" b="b"/>
              <a:pathLst>
                <a:path w="476250" h="99059">
                  <a:moveTo>
                    <a:pt x="445274" y="0"/>
                  </a:moveTo>
                  <a:lnTo>
                    <a:pt x="30752" y="0"/>
                  </a:lnTo>
                  <a:lnTo>
                    <a:pt x="18782" y="2418"/>
                  </a:lnTo>
                  <a:lnTo>
                    <a:pt x="9007" y="9012"/>
                  </a:lnTo>
                  <a:lnTo>
                    <a:pt x="2416" y="18791"/>
                  </a:lnTo>
                  <a:lnTo>
                    <a:pt x="0" y="30763"/>
                  </a:lnTo>
                  <a:lnTo>
                    <a:pt x="0" y="68008"/>
                  </a:lnTo>
                  <a:lnTo>
                    <a:pt x="2416" y="79978"/>
                  </a:lnTo>
                  <a:lnTo>
                    <a:pt x="9007" y="89753"/>
                  </a:lnTo>
                  <a:lnTo>
                    <a:pt x="18782" y="96344"/>
                  </a:lnTo>
                  <a:lnTo>
                    <a:pt x="30752" y="98761"/>
                  </a:lnTo>
                  <a:lnTo>
                    <a:pt x="445274" y="98761"/>
                  </a:lnTo>
                  <a:lnTo>
                    <a:pt x="457246" y="96344"/>
                  </a:lnTo>
                  <a:lnTo>
                    <a:pt x="467025" y="89753"/>
                  </a:lnTo>
                  <a:lnTo>
                    <a:pt x="473619" y="79978"/>
                  </a:lnTo>
                  <a:lnTo>
                    <a:pt x="476037" y="68008"/>
                  </a:lnTo>
                  <a:lnTo>
                    <a:pt x="476037" y="30763"/>
                  </a:lnTo>
                  <a:lnTo>
                    <a:pt x="473619" y="18791"/>
                  </a:lnTo>
                  <a:lnTo>
                    <a:pt x="467025" y="9012"/>
                  </a:lnTo>
                  <a:lnTo>
                    <a:pt x="457246" y="2418"/>
                  </a:lnTo>
                  <a:lnTo>
                    <a:pt x="445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15201670" y="6564903"/>
            <a:ext cx="359410" cy="107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spc="10" dirty="0">
                <a:latin typeface="Arial MT"/>
                <a:cs typeface="Arial MT"/>
              </a:rPr>
              <a:t>jue,</a:t>
            </a:r>
            <a:r>
              <a:rPr sz="500" spc="-20" dirty="0">
                <a:latin typeface="Arial MT"/>
                <a:cs typeface="Arial MT"/>
              </a:rPr>
              <a:t> </a:t>
            </a:r>
            <a:r>
              <a:rPr sz="500" spc="15" dirty="0">
                <a:latin typeface="Arial MT"/>
                <a:cs typeface="Arial MT"/>
              </a:rPr>
              <a:t>30</a:t>
            </a:r>
            <a:r>
              <a:rPr sz="500" spc="-20" dirty="0">
                <a:latin typeface="Arial MT"/>
                <a:cs typeface="Arial MT"/>
              </a:rPr>
              <a:t> </a:t>
            </a:r>
            <a:r>
              <a:rPr sz="500" spc="10" dirty="0">
                <a:latin typeface="Arial MT"/>
                <a:cs typeface="Arial MT"/>
              </a:rPr>
              <a:t>jun.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4463518" y="7300221"/>
            <a:ext cx="1419860" cy="248920"/>
          </a:xfrm>
          <a:custGeom>
            <a:avLst/>
            <a:gdLst/>
            <a:ahLst/>
            <a:cxnLst/>
            <a:rect l="l" t="t" r="r" b="b"/>
            <a:pathLst>
              <a:path w="1419859" h="248920">
                <a:moveTo>
                  <a:pt x="1373727" y="0"/>
                </a:moveTo>
                <a:lnTo>
                  <a:pt x="89096" y="0"/>
                </a:lnTo>
                <a:lnTo>
                  <a:pt x="71235" y="3606"/>
                </a:lnTo>
                <a:lnTo>
                  <a:pt x="56647" y="13440"/>
                </a:lnTo>
                <a:lnTo>
                  <a:pt x="46810" y="28028"/>
                </a:lnTo>
                <a:lnTo>
                  <a:pt x="43202" y="45893"/>
                </a:lnTo>
                <a:lnTo>
                  <a:pt x="43202" y="176999"/>
                </a:lnTo>
                <a:lnTo>
                  <a:pt x="29760" y="190322"/>
                </a:lnTo>
                <a:lnTo>
                  <a:pt x="15652" y="200919"/>
                </a:lnTo>
                <a:lnTo>
                  <a:pt x="4519" y="207917"/>
                </a:lnTo>
                <a:lnTo>
                  <a:pt x="0" y="210443"/>
                </a:lnTo>
                <a:lnTo>
                  <a:pt x="9779" y="213541"/>
                </a:lnTo>
                <a:lnTo>
                  <a:pt x="21348" y="215111"/>
                </a:lnTo>
                <a:lnTo>
                  <a:pt x="33497" y="215538"/>
                </a:lnTo>
                <a:lnTo>
                  <a:pt x="45014" y="215208"/>
                </a:lnTo>
                <a:lnTo>
                  <a:pt x="51280" y="228487"/>
                </a:lnTo>
                <a:lnTo>
                  <a:pt x="61267" y="239009"/>
                </a:lnTo>
                <a:lnTo>
                  <a:pt x="74148" y="245937"/>
                </a:lnTo>
                <a:lnTo>
                  <a:pt x="89096" y="248432"/>
                </a:lnTo>
                <a:lnTo>
                  <a:pt x="1373727" y="248432"/>
                </a:lnTo>
                <a:lnTo>
                  <a:pt x="1391593" y="244826"/>
                </a:lnTo>
                <a:lnTo>
                  <a:pt x="1406181" y="234991"/>
                </a:lnTo>
                <a:lnTo>
                  <a:pt x="1416015" y="220403"/>
                </a:lnTo>
                <a:lnTo>
                  <a:pt x="1419621" y="202538"/>
                </a:lnTo>
                <a:lnTo>
                  <a:pt x="1419621" y="45893"/>
                </a:lnTo>
                <a:lnTo>
                  <a:pt x="1416015" y="28028"/>
                </a:lnTo>
                <a:lnTo>
                  <a:pt x="1406181" y="13440"/>
                </a:lnTo>
                <a:lnTo>
                  <a:pt x="1391593" y="3606"/>
                </a:lnTo>
                <a:lnTo>
                  <a:pt x="1373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4547056" y="7286422"/>
            <a:ext cx="1306195" cy="24637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650" spc="-15" dirty="0">
                <a:latin typeface="Arial MT"/>
                <a:cs typeface="Arial MT"/>
              </a:rPr>
              <a:t>Tu</a:t>
            </a:r>
            <a:r>
              <a:rPr sz="650" spc="-10" dirty="0">
                <a:latin typeface="Arial MT"/>
                <a:cs typeface="Arial MT"/>
              </a:rPr>
              <a:t> </a:t>
            </a:r>
            <a:r>
              <a:rPr sz="650" spc="-5" dirty="0">
                <a:latin typeface="Arial MT"/>
                <a:cs typeface="Arial MT"/>
              </a:rPr>
              <a:t>código</a:t>
            </a:r>
            <a:r>
              <a:rPr sz="650" spc="-10" dirty="0">
                <a:latin typeface="Arial MT"/>
                <a:cs typeface="Arial MT"/>
              </a:rPr>
              <a:t> para </a:t>
            </a:r>
            <a:r>
              <a:rPr sz="650" spc="-5" dirty="0">
                <a:latin typeface="Arial MT"/>
                <a:cs typeface="Arial MT"/>
              </a:rPr>
              <a:t>QRMenú</a:t>
            </a:r>
            <a:r>
              <a:rPr sz="650" spc="-10" dirty="0">
                <a:latin typeface="Arial MT"/>
                <a:cs typeface="Arial MT"/>
              </a:rPr>
              <a:t> </a:t>
            </a:r>
            <a:r>
              <a:rPr sz="650" spc="-5" dirty="0">
                <a:latin typeface="Arial MT"/>
                <a:cs typeface="Arial MT"/>
              </a:rPr>
              <a:t>es</a:t>
            </a:r>
            <a:r>
              <a:rPr sz="650" spc="-10" dirty="0">
                <a:latin typeface="Arial MT"/>
                <a:cs typeface="Arial MT"/>
              </a:rPr>
              <a:t> 7644.</a:t>
            </a:r>
            <a:endParaRPr sz="65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55"/>
              </a:spcBef>
            </a:pPr>
            <a:r>
              <a:rPr sz="500" spc="-10" dirty="0">
                <a:solidFill>
                  <a:srgbClr val="999999"/>
                </a:solidFill>
                <a:latin typeface="Arial MT"/>
                <a:cs typeface="Arial MT"/>
              </a:rPr>
              <a:t>13:14</a:t>
            </a:r>
            <a:endParaRPr sz="500">
              <a:latin typeface="Arial MT"/>
              <a:cs typeface="Arial MT"/>
            </a:endParaRPr>
          </a:p>
        </p:txBody>
      </p:sp>
      <p:pic>
        <p:nvPicPr>
          <p:cNvPr id="78" name="object 7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418555" y="6076024"/>
            <a:ext cx="1741004" cy="317969"/>
          </a:xfrm>
          <a:prstGeom prst="rect">
            <a:avLst/>
          </a:prstGeom>
        </p:spPr>
      </p:pic>
      <p:sp>
        <p:nvSpPr>
          <p:cNvPr id="79" name="object 79"/>
          <p:cNvSpPr txBox="1"/>
          <p:nvPr/>
        </p:nvSpPr>
        <p:spPr>
          <a:xfrm>
            <a:off x="14549285" y="6195074"/>
            <a:ext cx="15494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0050D1"/>
                </a:solidFill>
                <a:latin typeface="Arial MT"/>
                <a:cs typeface="Arial MT"/>
              </a:rPr>
              <a:t>160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483531" y="9173209"/>
            <a:ext cx="1360170" cy="222885"/>
          </a:xfrm>
          <a:custGeom>
            <a:avLst/>
            <a:gdLst/>
            <a:ahLst/>
            <a:cxnLst/>
            <a:rect l="l" t="t" r="r" b="b"/>
            <a:pathLst>
              <a:path w="1360169" h="222884">
                <a:moveTo>
                  <a:pt x="1248516" y="222443"/>
                </a:moveTo>
                <a:lnTo>
                  <a:pt x="111221" y="222443"/>
                </a:lnTo>
                <a:lnTo>
                  <a:pt x="67930" y="213702"/>
                </a:lnTo>
                <a:lnTo>
                  <a:pt x="32577" y="189865"/>
                </a:lnTo>
                <a:lnTo>
                  <a:pt x="8740" y="154512"/>
                </a:lnTo>
                <a:lnTo>
                  <a:pt x="0" y="111221"/>
                </a:lnTo>
                <a:lnTo>
                  <a:pt x="8740" y="67930"/>
                </a:lnTo>
                <a:lnTo>
                  <a:pt x="32577" y="32577"/>
                </a:lnTo>
                <a:lnTo>
                  <a:pt x="67930" y="8740"/>
                </a:lnTo>
                <a:lnTo>
                  <a:pt x="111221" y="0"/>
                </a:lnTo>
                <a:lnTo>
                  <a:pt x="1248516" y="0"/>
                </a:lnTo>
                <a:lnTo>
                  <a:pt x="1291807" y="8740"/>
                </a:lnTo>
                <a:lnTo>
                  <a:pt x="1327161" y="32577"/>
                </a:lnTo>
                <a:lnTo>
                  <a:pt x="1350997" y="67930"/>
                </a:lnTo>
                <a:lnTo>
                  <a:pt x="1359738" y="111221"/>
                </a:lnTo>
                <a:lnTo>
                  <a:pt x="1350997" y="154512"/>
                </a:lnTo>
                <a:lnTo>
                  <a:pt x="1327161" y="189865"/>
                </a:lnTo>
                <a:lnTo>
                  <a:pt x="1291807" y="213702"/>
                </a:lnTo>
                <a:lnTo>
                  <a:pt x="1248516" y="222443"/>
                </a:lnTo>
                <a:close/>
              </a:path>
            </a:pathLst>
          </a:custGeom>
          <a:ln w="8376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4695171" y="9222113"/>
            <a:ext cx="32829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15" dirty="0">
                <a:solidFill>
                  <a:srgbClr val="999999"/>
                </a:solidFill>
                <a:latin typeface="Arial MT"/>
                <a:cs typeface="Arial MT"/>
              </a:rPr>
              <a:t>Mensaje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4536697" y="9167173"/>
            <a:ext cx="1560195" cy="394335"/>
            <a:chOff x="14536697" y="9167173"/>
            <a:chExt cx="1560195" cy="394335"/>
          </a:xfrm>
        </p:grpSpPr>
        <p:sp>
          <p:nvSpPr>
            <p:cNvPr id="84" name="object 84"/>
            <p:cNvSpPr/>
            <p:nvPr/>
          </p:nvSpPr>
          <p:spPr>
            <a:xfrm>
              <a:off x="14688745" y="9222432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19" h="117475">
                  <a:moveTo>
                    <a:pt x="5570" y="0"/>
                  </a:moveTo>
                  <a:lnTo>
                    <a:pt x="1612" y="0"/>
                  </a:lnTo>
                  <a:lnTo>
                    <a:pt x="0" y="1612"/>
                  </a:lnTo>
                  <a:lnTo>
                    <a:pt x="0" y="115776"/>
                  </a:lnTo>
                  <a:lnTo>
                    <a:pt x="1612" y="117378"/>
                  </a:lnTo>
                  <a:lnTo>
                    <a:pt x="3591" y="117378"/>
                  </a:lnTo>
                  <a:lnTo>
                    <a:pt x="5570" y="117378"/>
                  </a:lnTo>
                  <a:lnTo>
                    <a:pt x="7183" y="115776"/>
                  </a:lnTo>
                  <a:lnTo>
                    <a:pt x="7183" y="1612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22AB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65175" y="9241998"/>
              <a:ext cx="104488" cy="8933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39407" y="9240860"/>
              <a:ext cx="105140" cy="8681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36697" y="9231601"/>
              <a:ext cx="105902" cy="10589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866140" y="9167173"/>
              <a:ext cx="230568" cy="23056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255500" y="9488266"/>
              <a:ext cx="71704" cy="717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85951" y="9486048"/>
              <a:ext cx="65945" cy="7484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5627209" y="9490380"/>
              <a:ext cx="65405" cy="66040"/>
            </a:xfrm>
            <a:custGeom>
              <a:avLst/>
              <a:gdLst/>
              <a:ahLst/>
              <a:cxnLst/>
              <a:rect l="l" t="t" r="r" b="b"/>
              <a:pathLst>
                <a:path w="65405" h="66040">
                  <a:moveTo>
                    <a:pt x="65128" y="65662"/>
                  </a:moveTo>
                  <a:lnTo>
                    <a:pt x="0" y="65662"/>
                  </a:lnTo>
                  <a:lnTo>
                    <a:pt x="0" y="0"/>
                  </a:lnTo>
                  <a:lnTo>
                    <a:pt x="65128" y="0"/>
                  </a:lnTo>
                  <a:lnTo>
                    <a:pt x="65128" y="65662"/>
                  </a:lnTo>
                  <a:close/>
                </a:path>
              </a:pathLst>
            </a:custGeom>
            <a:ln w="837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075320" y="1068130"/>
            <a:ext cx="7300329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¿Cómo ingresa el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cliente a Niubiz go?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93" name="object 9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21349" y="2978331"/>
            <a:ext cx="398297" cy="198863"/>
          </a:xfrm>
          <a:prstGeom prst="rect">
            <a:avLst/>
          </a:prstGeom>
        </p:spPr>
      </p:pic>
      <p:sp>
        <p:nvSpPr>
          <p:cNvPr id="94" name="Rectángulo 93">
            <a:extLst>
              <a:ext uri="{FF2B5EF4-FFF2-40B4-BE49-F238E27FC236}">
                <a16:creationId xmlns:a16="http://schemas.microsoft.com/office/drawing/2014/main" id="{3AF0789F-759E-698A-902B-422A9C23A8D8}"/>
              </a:ext>
            </a:extLst>
          </p:cNvPr>
          <p:cNvSpPr/>
          <p:nvPr/>
        </p:nvSpPr>
        <p:spPr>
          <a:xfrm>
            <a:off x="14951896" y="6084805"/>
            <a:ext cx="708015" cy="22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5" name="object 80">
            <a:extLst>
              <a:ext uri="{FF2B5EF4-FFF2-40B4-BE49-F238E27FC236}">
                <a16:creationId xmlns:a16="http://schemas.microsoft.com/office/drawing/2014/main" id="{FA447C65-5797-44FF-B75B-479748B62DCF}"/>
              </a:ext>
            </a:extLst>
          </p:cNvPr>
          <p:cNvSpPr txBox="1"/>
          <p:nvPr/>
        </p:nvSpPr>
        <p:spPr>
          <a:xfrm>
            <a:off x="14973622" y="6165034"/>
            <a:ext cx="77660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95"/>
              </a:lnSpc>
              <a:spcBef>
                <a:spcPts val="135"/>
              </a:spcBef>
            </a:pPr>
            <a:r>
              <a:rPr sz="600" spc="15" dirty="0">
                <a:latin typeface="Arial MT"/>
                <a:cs typeface="Arial MT"/>
              </a:rPr>
              <a:t>+56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9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3323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spc="10" dirty="0">
                <a:latin typeface="Arial MT"/>
                <a:cs typeface="Arial MT"/>
              </a:rPr>
              <a:t>2637</a:t>
            </a:r>
            <a:endParaRPr sz="600" dirty="0">
              <a:latin typeface="Arial MT"/>
              <a:cs typeface="Arial MT"/>
            </a:endParaRPr>
          </a:p>
          <a:p>
            <a:pPr marL="13970">
              <a:lnSpc>
                <a:spcPts val="515"/>
              </a:lnSpc>
            </a:pPr>
            <a:r>
              <a:rPr sz="450" spc="-5" dirty="0">
                <a:solidFill>
                  <a:srgbClr val="999999"/>
                </a:solidFill>
                <a:latin typeface="Arial MT"/>
                <a:cs typeface="Arial MT"/>
              </a:rPr>
              <a:t>pulsa</a:t>
            </a:r>
            <a:r>
              <a:rPr sz="450" spc="-2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spc="-5" dirty="0">
                <a:solidFill>
                  <a:srgbClr val="999999"/>
                </a:solidFill>
                <a:latin typeface="Arial MT"/>
                <a:cs typeface="Arial MT"/>
              </a:rPr>
              <a:t>para</a:t>
            </a:r>
            <a:r>
              <a:rPr sz="4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spc="-5" dirty="0">
                <a:solidFill>
                  <a:srgbClr val="999999"/>
                </a:solidFill>
                <a:latin typeface="Arial MT"/>
                <a:cs typeface="Arial MT"/>
              </a:rPr>
              <a:t>añadir</a:t>
            </a:r>
            <a:r>
              <a:rPr sz="4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dirty="0">
                <a:solidFill>
                  <a:srgbClr val="999999"/>
                </a:solidFill>
                <a:latin typeface="Arial MT"/>
                <a:cs typeface="Arial MT"/>
              </a:rPr>
              <a:t>a</a:t>
            </a:r>
            <a:r>
              <a:rPr sz="4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dirty="0">
                <a:solidFill>
                  <a:srgbClr val="999999"/>
                </a:solidFill>
                <a:latin typeface="Arial MT"/>
                <a:cs typeface="Arial MT"/>
              </a:rPr>
              <a:t>contactos</a:t>
            </a:r>
            <a:endParaRPr sz="450" dirty="0">
              <a:latin typeface="Arial MT"/>
              <a:cs typeface="Arial MT"/>
            </a:endParaRPr>
          </a:p>
        </p:txBody>
      </p:sp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3EAFFCFF-5A64-0D20-6DC1-A41C3C2AD5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FA668095-CD3A-8E65-D121-3AF2040F97D8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86629EC9-5CDE-4FC5-3D6E-3CFA43017230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354394" y="2186498"/>
            <a:ext cx="11747500" cy="9122410"/>
            <a:chOff x="8354394" y="2186498"/>
            <a:chExt cx="11747500" cy="9122410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48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6512" y="2339185"/>
              <a:ext cx="10077035" cy="654461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65305" y="2197409"/>
              <a:ext cx="10419715" cy="6828790"/>
            </a:xfrm>
            <a:custGeom>
              <a:avLst/>
              <a:gdLst/>
              <a:ahLst/>
              <a:cxnLst/>
              <a:rect l="l" t="t" r="r" b="b"/>
              <a:pathLst>
                <a:path w="10419715" h="6828790">
                  <a:moveTo>
                    <a:pt x="10419462" y="6828169"/>
                  </a:moveTo>
                  <a:lnTo>
                    <a:pt x="0" y="6828169"/>
                  </a:lnTo>
                  <a:lnTo>
                    <a:pt x="0" y="0"/>
                  </a:lnTo>
                  <a:lnTo>
                    <a:pt x="10419462" y="0"/>
                  </a:lnTo>
                  <a:lnTo>
                    <a:pt x="10419462" y="6828169"/>
                  </a:lnTo>
                  <a:close/>
                </a:path>
              </a:pathLst>
            </a:custGeom>
            <a:ln w="21821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47922" y="710503"/>
            <a:ext cx="5610860" cy="86113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 </a:t>
            </a: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Arial"/>
              </a:rPr>
              <a:t>Órdenes</a:t>
            </a:r>
            <a:endParaRPr sz="5500" b="1" dirty="0">
              <a:latin typeface="Objective" pitchFamily="2" charset="77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3950" y="1634588"/>
            <a:ext cx="398297" cy="19886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718339" y="2754834"/>
            <a:ext cx="5610860" cy="761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latin typeface="Objective" pitchFamily="2" charset="77"/>
                <a:cs typeface="Verdana"/>
              </a:rPr>
              <a:t>Ingresar información en </a:t>
            </a:r>
            <a:r>
              <a:rPr sz="2450" dirty="0" err="1">
                <a:latin typeface="Objective" pitchFamily="2" charset="77"/>
                <a:cs typeface="Verdana"/>
              </a:rPr>
              <a:t>el</a:t>
            </a:r>
            <a:r>
              <a:rPr sz="2450" dirty="0">
                <a:latin typeface="Objective" pitchFamily="2" charset="77"/>
                <a:cs typeface="Verdana"/>
              </a:rPr>
              <a:t> campo</a:t>
            </a:r>
            <a:r>
              <a:rPr lang="es-ES" sz="2450" dirty="0">
                <a:latin typeface="Objective" pitchFamily="2" charset="77"/>
                <a:cs typeface="Verdana"/>
              </a:rPr>
              <a:t>,</a:t>
            </a:r>
            <a:r>
              <a:rPr sz="2450" dirty="0">
                <a:latin typeface="Objective" pitchFamily="2" charset="77"/>
                <a:cs typeface="Verdana"/>
              </a:rPr>
              <a:t> </a:t>
            </a:r>
            <a:r>
              <a:rPr sz="2450" dirty="0" err="1">
                <a:latin typeface="Objective" pitchFamily="2" charset="77"/>
                <a:cs typeface="Verdana"/>
              </a:rPr>
              <a:t>buscar</a:t>
            </a:r>
            <a:r>
              <a:rPr sz="2450" dirty="0">
                <a:latin typeface="Objective" pitchFamily="2" charset="77"/>
                <a:cs typeface="Verdana"/>
              </a:rPr>
              <a:t>, y luego seleccionar la tecla  enter.</a:t>
            </a:r>
          </a:p>
        </p:txBody>
      </p:sp>
      <p:sp>
        <p:nvSpPr>
          <p:cNvPr id="13" name="object 13"/>
          <p:cNvSpPr/>
          <p:nvPr/>
        </p:nvSpPr>
        <p:spPr>
          <a:xfrm>
            <a:off x="1193942" y="281230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20170" y="281389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22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93942" y="406206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94053" y="4032387"/>
            <a:ext cx="6101715" cy="4951677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436880" marR="5080" indent="-424815">
              <a:lnSpc>
                <a:spcPct val="100000"/>
              </a:lnSpc>
              <a:spcBef>
                <a:spcPts val="20"/>
              </a:spcBef>
              <a:tabLst>
                <a:tab pos="436880" algn="l"/>
              </a:tabLst>
            </a:pPr>
            <a:r>
              <a:rPr sz="3825" b="1" baseline="-7625" dirty="0">
                <a:solidFill>
                  <a:srgbClr val="FFFFFF"/>
                </a:solidFill>
                <a:latin typeface="Objective" pitchFamily="2" charset="77"/>
                <a:cs typeface="Arial"/>
              </a:rPr>
              <a:t>2	</a:t>
            </a:r>
            <a:r>
              <a:rPr sz="2450" dirty="0">
                <a:latin typeface="Objective" pitchFamily="2" charset="77"/>
                <a:cs typeface="Verdana"/>
              </a:rPr>
              <a:t>El sistema filtra información de  acuerdo con la información filtrada:</a:t>
            </a:r>
          </a:p>
          <a:p>
            <a:pPr marL="1232535" marR="3183890">
              <a:lnSpc>
                <a:spcPct val="140200"/>
              </a:lnSpc>
              <a:spcBef>
                <a:spcPts val="10"/>
              </a:spcBef>
            </a:pPr>
            <a:r>
              <a:rPr sz="2450" dirty="0">
                <a:latin typeface="Objective" pitchFamily="2" charset="77"/>
                <a:cs typeface="Verdana"/>
              </a:rPr>
              <a:t>Fecha  Cliente  Estado  Monto (S/)</a:t>
            </a:r>
          </a:p>
          <a:p>
            <a:pPr marL="1232535" marR="1521460">
              <a:lnSpc>
                <a:spcPct val="140200"/>
              </a:lnSpc>
              <a:spcBef>
                <a:spcPts val="5"/>
              </a:spcBef>
            </a:pPr>
            <a:r>
              <a:rPr sz="2450" dirty="0">
                <a:latin typeface="Objective" pitchFamily="2" charset="77"/>
                <a:cs typeface="Verdana"/>
              </a:rPr>
              <a:t>Monto despacho(S/)  Monto propina (S/)  Comisión Emenu (S/)  Acciones (Visualizar).</a:t>
            </a: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8956" y="5084695"/>
            <a:ext cx="118645" cy="11865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8956" y="5611490"/>
            <a:ext cx="118645" cy="11865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8956" y="6139154"/>
            <a:ext cx="118645" cy="11865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8956" y="6658113"/>
            <a:ext cx="118645" cy="1186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8956" y="7188390"/>
            <a:ext cx="118645" cy="1186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8956" y="7709961"/>
            <a:ext cx="118645" cy="11865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8956" y="8233274"/>
            <a:ext cx="118645" cy="11865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8956" y="8749621"/>
            <a:ext cx="118645" cy="118656"/>
          </a:xfrm>
          <a:prstGeom prst="rect">
            <a:avLst/>
          </a:prstGeom>
        </p:spPr>
      </p:pic>
      <p:sp>
        <p:nvSpPr>
          <p:cNvPr id="28" name="object 69">
            <a:extLst>
              <a:ext uri="{FF2B5EF4-FFF2-40B4-BE49-F238E27FC236}">
                <a16:creationId xmlns:a16="http://schemas.microsoft.com/office/drawing/2014/main" id="{2D7DC97E-BE01-FACE-67CD-2CACDBD8FA20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Imagen 30" descr="Logotipo&#10;&#10;Descripción generada automáticamente">
            <a:extLst>
              <a:ext uri="{FF2B5EF4-FFF2-40B4-BE49-F238E27FC236}">
                <a16:creationId xmlns:a16="http://schemas.microsoft.com/office/drawing/2014/main" id="{51CFA721-F41E-4FC9-20D6-F4BDA66EB0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589" y="2026901"/>
            <a:ext cx="398297" cy="19886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81642" y="1453762"/>
            <a:ext cx="8526780" cy="9855200"/>
            <a:chOff x="9981642" y="1453762"/>
            <a:chExt cx="8526780" cy="985520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1642" y="1453762"/>
              <a:ext cx="8526750" cy="57315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38758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9461" y="7276315"/>
              <a:ext cx="2612800" cy="328119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439793" y="2347226"/>
              <a:ext cx="819785" cy="377190"/>
            </a:xfrm>
            <a:custGeom>
              <a:avLst/>
              <a:gdLst/>
              <a:ahLst/>
              <a:cxnLst/>
              <a:rect l="l" t="t" r="r" b="b"/>
              <a:pathLst>
                <a:path w="819784" h="377189">
                  <a:moveTo>
                    <a:pt x="0" y="376951"/>
                  </a:moveTo>
                  <a:lnTo>
                    <a:pt x="819608" y="376951"/>
                  </a:lnTo>
                  <a:lnTo>
                    <a:pt x="819608" y="0"/>
                  </a:lnTo>
                  <a:lnTo>
                    <a:pt x="0" y="0"/>
                  </a:lnTo>
                  <a:lnTo>
                    <a:pt x="0" y="376951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55054" y="3392904"/>
            <a:ext cx="4909185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latin typeface="Objective" pitchFamily="2" charset="77"/>
                <a:cs typeface="Verdana"/>
              </a:rPr>
              <a:t>Seleccionar opción </a:t>
            </a:r>
            <a:r>
              <a:rPr sz="2450" b="1" dirty="0">
                <a:latin typeface="Objective" pitchFamily="2" charset="77"/>
                <a:cs typeface="Tahoma"/>
              </a:rPr>
              <a:t>“Exportar”</a:t>
            </a:r>
            <a:endParaRPr sz="2450" dirty="0">
              <a:latin typeface="Objective" pitchFamily="2" charset="77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0670" y="3387339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56884" y="3388933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30670" y="4118355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30670" y="8019709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230768" y="4146808"/>
            <a:ext cx="6391275" cy="2826608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SzPct val="104081"/>
              <a:tabLst>
                <a:tab pos="436880" algn="l"/>
                <a:tab pos="437515" algn="l"/>
              </a:tabLst>
            </a:pPr>
            <a:r>
              <a:rPr lang="es-ES" sz="2450" dirty="0">
                <a:latin typeface="Objective" pitchFamily="2" charset="77"/>
                <a:cs typeface="Verdana"/>
              </a:rPr>
              <a:t>	</a:t>
            </a:r>
            <a:r>
              <a:rPr sz="2450" dirty="0">
                <a:latin typeface="Objective" pitchFamily="2" charset="77"/>
                <a:cs typeface="Verdana"/>
              </a:rPr>
              <a:t>Se visualizan las siguientes opciones:</a:t>
            </a:r>
          </a:p>
          <a:p>
            <a:pPr marL="1232535" marR="3862704">
              <a:lnSpc>
                <a:spcPct val="140200"/>
              </a:lnSpc>
              <a:spcBef>
                <a:spcPts val="2950"/>
              </a:spcBef>
            </a:pPr>
            <a:r>
              <a:rPr sz="2450" dirty="0">
                <a:latin typeface="Objective" pitchFamily="2" charset="77"/>
                <a:cs typeface="Verdana"/>
              </a:rPr>
              <a:t>Imprimir  Copiar  Excel  CSV  PDF</a:t>
            </a:r>
            <a:endParaRPr lang="es-ES" sz="2450" dirty="0">
              <a:latin typeface="Objective" pitchFamily="2" charset="77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4565" y="1102820"/>
            <a:ext cx="5614685" cy="19793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Botón </a:t>
            </a: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Órdenes</a:t>
            </a:r>
            <a:endParaRPr sz="5500" b="1" dirty="0">
              <a:latin typeface="Objective" pitchFamily="2" charset="77"/>
              <a:cs typeface="Tahoma"/>
            </a:endParaRPr>
          </a:p>
          <a:p>
            <a:pPr marL="20320">
              <a:lnSpc>
                <a:spcPct val="100000"/>
              </a:lnSpc>
              <a:spcBef>
                <a:spcPts val="5335"/>
              </a:spcBef>
            </a:pPr>
            <a:r>
              <a:rPr sz="2850" spc="100" dirty="0">
                <a:latin typeface="Objective" pitchFamily="2" charset="77"/>
                <a:cs typeface="Verdana"/>
              </a:rPr>
              <a:t>Para</a:t>
            </a:r>
            <a:r>
              <a:rPr sz="2850" spc="-135" dirty="0">
                <a:latin typeface="Objective" pitchFamily="2" charset="77"/>
                <a:cs typeface="Verdana"/>
              </a:rPr>
              <a:t> </a:t>
            </a:r>
            <a:r>
              <a:rPr sz="2850" spc="30" dirty="0">
                <a:latin typeface="Objective" pitchFamily="2" charset="77"/>
                <a:cs typeface="Verdana"/>
              </a:rPr>
              <a:t>exportar</a:t>
            </a:r>
            <a:r>
              <a:rPr sz="2850" spc="-130" dirty="0">
                <a:latin typeface="Objective" pitchFamily="2" charset="77"/>
                <a:cs typeface="Verdana"/>
              </a:rPr>
              <a:t> </a:t>
            </a:r>
            <a:r>
              <a:rPr sz="2850" spc="-40" dirty="0">
                <a:latin typeface="Objective" pitchFamily="2" charset="77"/>
                <a:cs typeface="Verdana"/>
              </a:rPr>
              <a:t>órdenes:</a:t>
            </a:r>
            <a:endParaRPr sz="2850" dirty="0">
              <a:latin typeface="Objective" pitchFamily="2" charset="77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53720" y="5200932"/>
            <a:ext cx="118645" cy="11865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53720" y="5715061"/>
            <a:ext cx="118645" cy="11865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53720" y="6243023"/>
            <a:ext cx="118645" cy="11865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53720" y="6761764"/>
            <a:ext cx="118645" cy="11865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8165989" y="5207219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674" y="0"/>
                </a:lnTo>
              </a:path>
            </a:pathLst>
          </a:custGeom>
          <a:ln w="31255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8290282" y="5135295"/>
            <a:ext cx="1571625" cy="144145"/>
            <a:chOff x="8290282" y="5135295"/>
            <a:chExt cx="1571625" cy="144145"/>
          </a:xfrm>
        </p:grpSpPr>
        <p:sp>
          <p:nvSpPr>
            <p:cNvPr id="33" name="object 33"/>
            <p:cNvSpPr/>
            <p:nvPr/>
          </p:nvSpPr>
          <p:spPr>
            <a:xfrm>
              <a:off x="8290282" y="5207219"/>
              <a:ext cx="1445895" cy="0"/>
            </a:xfrm>
            <a:custGeom>
              <a:avLst/>
              <a:gdLst/>
              <a:ahLst/>
              <a:cxnLst/>
              <a:rect l="l" t="t" r="r" b="b"/>
              <a:pathLst>
                <a:path w="1445895">
                  <a:moveTo>
                    <a:pt x="0" y="0"/>
                  </a:moveTo>
                  <a:lnTo>
                    <a:pt x="1445840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77433" y="520721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717482" y="5135295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8165989" y="8285076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674" y="0"/>
                </a:lnTo>
              </a:path>
            </a:pathLst>
          </a:custGeom>
          <a:ln w="31255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8290282" y="8213152"/>
            <a:ext cx="1571625" cy="144145"/>
            <a:chOff x="8290282" y="8213152"/>
            <a:chExt cx="1571625" cy="144145"/>
          </a:xfrm>
        </p:grpSpPr>
        <p:sp>
          <p:nvSpPr>
            <p:cNvPr id="38" name="object 38"/>
            <p:cNvSpPr/>
            <p:nvPr/>
          </p:nvSpPr>
          <p:spPr>
            <a:xfrm>
              <a:off x="8290282" y="8285076"/>
              <a:ext cx="1445895" cy="0"/>
            </a:xfrm>
            <a:custGeom>
              <a:avLst/>
              <a:gdLst/>
              <a:ahLst/>
              <a:cxnLst/>
              <a:rect l="l" t="t" r="r" b="b"/>
              <a:pathLst>
                <a:path w="1445895">
                  <a:moveTo>
                    <a:pt x="0" y="0"/>
                  </a:moveTo>
                  <a:lnTo>
                    <a:pt x="1445840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77433" y="8285076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74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717482" y="8213152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21">
            <a:extLst>
              <a:ext uri="{FF2B5EF4-FFF2-40B4-BE49-F238E27FC236}">
                <a16:creationId xmlns:a16="http://schemas.microsoft.com/office/drawing/2014/main" id="{9C8BDCD9-CCD3-D754-A1C7-02CCFCCF0924}"/>
              </a:ext>
            </a:extLst>
          </p:cNvPr>
          <p:cNvSpPr txBox="1"/>
          <p:nvPr/>
        </p:nvSpPr>
        <p:spPr>
          <a:xfrm>
            <a:off x="1231675" y="4146766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45" name="object 21">
            <a:extLst>
              <a:ext uri="{FF2B5EF4-FFF2-40B4-BE49-F238E27FC236}">
                <a16:creationId xmlns:a16="http://schemas.microsoft.com/office/drawing/2014/main" id="{02F18B2A-95C2-E077-D832-A0F61855F877}"/>
              </a:ext>
            </a:extLst>
          </p:cNvPr>
          <p:cNvSpPr txBox="1"/>
          <p:nvPr/>
        </p:nvSpPr>
        <p:spPr>
          <a:xfrm>
            <a:off x="1238931" y="8051109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3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FD527C-EE12-6506-93BC-D048213DF885}"/>
              </a:ext>
            </a:extLst>
          </p:cNvPr>
          <p:cNvSpPr txBox="1"/>
          <p:nvPr/>
        </p:nvSpPr>
        <p:spPr>
          <a:xfrm>
            <a:off x="1717204" y="8038017"/>
            <a:ext cx="43683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450" dirty="0">
                <a:latin typeface="Objective" pitchFamily="2" charset="77"/>
                <a:cs typeface="Verdana"/>
              </a:rPr>
              <a:t>Clic en “Guardar como o imprimir en  caso se requiera”.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840EFF36-E41A-59C0-A23A-05586DB448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7F5E271D-8425-04C3-CF29-B1E5F17C7119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17">
            <a:extLst>
              <a:ext uri="{FF2B5EF4-FFF2-40B4-BE49-F238E27FC236}">
                <a16:creationId xmlns:a16="http://schemas.microsoft.com/office/drawing/2014/main" id="{3741F714-C580-6975-3822-1FF6C8E2C701}"/>
              </a:ext>
            </a:extLst>
          </p:cNvPr>
          <p:cNvSpPr/>
          <p:nvPr/>
        </p:nvSpPr>
        <p:spPr>
          <a:xfrm>
            <a:off x="0" y="1133297"/>
            <a:ext cx="3485515" cy="6497955"/>
          </a:xfrm>
          <a:custGeom>
            <a:avLst/>
            <a:gdLst/>
            <a:ahLst/>
            <a:cxnLst/>
            <a:rect l="l" t="t" r="r" b="b"/>
            <a:pathLst>
              <a:path w="3485515" h="6497955">
                <a:moveTo>
                  <a:pt x="2922508" y="1349561"/>
                </a:moveTo>
                <a:lnTo>
                  <a:pt x="186043" y="1349561"/>
                </a:lnTo>
                <a:lnTo>
                  <a:pt x="242153" y="1350175"/>
                </a:lnTo>
                <a:lnTo>
                  <a:pt x="297510" y="1352018"/>
                </a:lnTo>
                <a:lnTo>
                  <a:pt x="352114" y="1355089"/>
                </a:lnTo>
                <a:lnTo>
                  <a:pt x="405964" y="1359390"/>
                </a:lnTo>
                <a:lnTo>
                  <a:pt x="459060" y="1364918"/>
                </a:lnTo>
                <a:lnTo>
                  <a:pt x="511402" y="1371675"/>
                </a:lnTo>
                <a:lnTo>
                  <a:pt x="562989" y="1379660"/>
                </a:lnTo>
                <a:lnTo>
                  <a:pt x="613823" y="1388874"/>
                </a:lnTo>
                <a:lnTo>
                  <a:pt x="663901" y="1399316"/>
                </a:lnTo>
                <a:lnTo>
                  <a:pt x="713225" y="1410986"/>
                </a:lnTo>
                <a:lnTo>
                  <a:pt x="761794" y="1423884"/>
                </a:lnTo>
                <a:lnTo>
                  <a:pt x="809608" y="1438010"/>
                </a:lnTo>
                <a:lnTo>
                  <a:pt x="856667" y="1453364"/>
                </a:lnTo>
                <a:lnTo>
                  <a:pt x="902970" y="1469946"/>
                </a:lnTo>
                <a:lnTo>
                  <a:pt x="948517" y="1487756"/>
                </a:lnTo>
                <a:lnTo>
                  <a:pt x="993308" y="1506794"/>
                </a:lnTo>
                <a:lnTo>
                  <a:pt x="1037343" y="1527059"/>
                </a:lnTo>
                <a:lnTo>
                  <a:pt x="1080622" y="1548552"/>
                </a:lnTo>
                <a:lnTo>
                  <a:pt x="1123144" y="1571273"/>
                </a:lnTo>
                <a:lnTo>
                  <a:pt x="1164910" y="1595221"/>
                </a:lnTo>
                <a:lnTo>
                  <a:pt x="1205918" y="1620397"/>
                </a:lnTo>
                <a:lnTo>
                  <a:pt x="1246170" y="1646800"/>
                </a:lnTo>
                <a:lnTo>
                  <a:pt x="1285664" y="1674430"/>
                </a:lnTo>
                <a:lnTo>
                  <a:pt x="1325993" y="1704475"/>
                </a:lnTo>
                <a:lnTo>
                  <a:pt x="1365184" y="1735498"/>
                </a:lnTo>
                <a:lnTo>
                  <a:pt x="1403237" y="1767499"/>
                </a:lnTo>
                <a:lnTo>
                  <a:pt x="1440153" y="1800478"/>
                </a:lnTo>
                <a:lnTo>
                  <a:pt x="1475932" y="1834435"/>
                </a:lnTo>
                <a:lnTo>
                  <a:pt x="1510574" y="1869371"/>
                </a:lnTo>
                <a:lnTo>
                  <a:pt x="1544080" y="1905285"/>
                </a:lnTo>
                <a:lnTo>
                  <a:pt x="1576449" y="1942179"/>
                </a:lnTo>
                <a:lnTo>
                  <a:pt x="1607682" y="1980052"/>
                </a:lnTo>
                <a:lnTo>
                  <a:pt x="1637780" y="2018904"/>
                </a:lnTo>
                <a:lnTo>
                  <a:pt x="1666741" y="2058737"/>
                </a:lnTo>
                <a:lnTo>
                  <a:pt x="1694568" y="2099549"/>
                </a:lnTo>
                <a:lnTo>
                  <a:pt x="1721260" y="2141341"/>
                </a:lnTo>
                <a:lnTo>
                  <a:pt x="1746816" y="2184114"/>
                </a:lnTo>
                <a:lnTo>
                  <a:pt x="1771239" y="2227867"/>
                </a:lnTo>
                <a:lnTo>
                  <a:pt x="1794527" y="2272601"/>
                </a:lnTo>
                <a:lnTo>
                  <a:pt x="1816681" y="2318317"/>
                </a:lnTo>
                <a:lnTo>
                  <a:pt x="1837701" y="2365013"/>
                </a:lnTo>
                <a:lnTo>
                  <a:pt x="1857588" y="2412691"/>
                </a:lnTo>
                <a:lnTo>
                  <a:pt x="1876342" y="2461351"/>
                </a:lnTo>
                <a:lnTo>
                  <a:pt x="1893963" y="2510994"/>
                </a:lnTo>
                <a:lnTo>
                  <a:pt x="1910451" y="2561618"/>
                </a:lnTo>
                <a:lnTo>
                  <a:pt x="1910451" y="2586612"/>
                </a:lnTo>
                <a:lnTo>
                  <a:pt x="0" y="2586612"/>
                </a:lnTo>
                <a:lnTo>
                  <a:pt x="0" y="3773717"/>
                </a:lnTo>
                <a:lnTo>
                  <a:pt x="3484927" y="3773717"/>
                </a:lnTo>
                <a:lnTo>
                  <a:pt x="3484927" y="3248906"/>
                </a:lnTo>
                <a:lnTo>
                  <a:pt x="3484566" y="3195230"/>
                </a:lnTo>
                <a:lnTo>
                  <a:pt x="3483485" y="3141850"/>
                </a:lnTo>
                <a:lnTo>
                  <a:pt x="3481683" y="3088765"/>
                </a:lnTo>
                <a:lnTo>
                  <a:pt x="3479160" y="3035975"/>
                </a:lnTo>
                <a:lnTo>
                  <a:pt x="3475917" y="2983480"/>
                </a:lnTo>
                <a:lnTo>
                  <a:pt x="3471952" y="2931281"/>
                </a:lnTo>
                <a:lnTo>
                  <a:pt x="3467266" y="2879377"/>
                </a:lnTo>
                <a:lnTo>
                  <a:pt x="3461860" y="2827769"/>
                </a:lnTo>
                <a:lnTo>
                  <a:pt x="3455733" y="2776455"/>
                </a:lnTo>
                <a:lnTo>
                  <a:pt x="3448885" y="2725438"/>
                </a:lnTo>
                <a:lnTo>
                  <a:pt x="3441316" y="2674716"/>
                </a:lnTo>
                <a:lnTo>
                  <a:pt x="3433026" y="2624289"/>
                </a:lnTo>
                <a:lnTo>
                  <a:pt x="3424015" y="2574158"/>
                </a:lnTo>
                <a:lnTo>
                  <a:pt x="3414283" y="2524323"/>
                </a:lnTo>
                <a:lnTo>
                  <a:pt x="3403831" y="2474783"/>
                </a:lnTo>
                <a:lnTo>
                  <a:pt x="3392657" y="2425538"/>
                </a:lnTo>
                <a:lnTo>
                  <a:pt x="3380763" y="2376590"/>
                </a:lnTo>
                <a:lnTo>
                  <a:pt x="3368147" y="2327937"/>
                </a:lnTo>
                <a:lnTo>
                  <a:pt x="3354811" y="2279580"/>
                </a:lnTo>
                <a:lnTo>
                  <a:pt x="3340754" y="2231519"/>
                </a:lnTo>
                <a:lnTo>
                  <a:pt x="3325975" y="2183753"/>
                </a:lnTo>
                <a:lnTo>
                  <a:pt x="3310476" y="2136284"/>
                </a:lnTo>
                <a:lnTo>
                  <a:pt x="3294256" y="2089110"/>
                </a:lnTo>
                <a:lnTo>
                  <a:pt x="3277315" y="2042232"/>
                </a:lnTo>
                <a:lnTo>
                  <a:pt x="3259653" y="1995650"/>
                </a:lnTo>
                <a:lnTo>
                  <a:pt x="3241269" y="1949364"/>
                </a:lnTo>
                <a:lnTo>
                  <a:pt x="3221475" y="1901649"/>
                </a:lnTo>
                <a:lnTo>
                  <a:pt x="3201081" y="1854474"/>
                </a:lnTo>
                <a:lnTo>
                  <a:pt x="3180087" y="1807839"/>
                </a:lnTo>
                <a:lnTo>
                  <a:pt x="3158493" y="1761744"/>
                </a:lnTo>
                <a:lnTo>
                  <a:pt x="3136300" y="1716188"/>
                </a:lnTo>
                <a:lnTo>
                  <a:pt x="3113507" y="1671173"/>
                </a:lnTo>
                <a:lnTo>
                  <a:pt x="3090114" y="1626697"/>
                </a:lnTo>
                <a:lnTo>
                  <a:pt x="3066122" y="1582761"/>
                </a:lnTo>
                <a:lnTo>
                  <a:pt x="3041530" y="1539365"/>
                </a:lnTo>
                <a:lnTo>
                  <a:pt x="3016338" y="1496509"/>
                </a:lnTo>
                <a:lnTo>
                  <a:pt x="2990546" y="1454193"/>
                </a:lnTo>
                <a:lnTo>
                  <a:pt x="2964155" y="1412416"/>
                </a:lnTo>
                <a:lnTo>
                  <a:pt x="2937165" y="1371180"/>
                </a:lnTo>
                <a:lnTo>
                  <a:pt x="2922508" y="1349561"/>
                </a:lnTo>
                <a:close/>
              </a:path>
              <a:path w="3485515" h="6497955">
                <a:moveTo>
                  <a:pt x="186043" y="0"/>
                </a:moveTo>
                <a:lnTo>
                  <a:pt x="131597" y="334"/>
                </a:lnTo>
                <a:lnTo>
                  <a:pt x="77513" y="1336"/>
                </a:lnTo>
                <a:lnTo>
                  <a:pt x="23790" y="3007"/>
                </a:lnTo>
                <a:lnTo>
                  <a:pt x="0" y="1356422"/>
                </a:lnTo>
                <a:lnTo>
                  <a:pt x="16948" y="1355089"/>
                </a:lnTo>
                <a:lnTo>
                  <a:pt x="72484" y="1352018"/>
                </a:lnTo>
                <a:lnTo>
                  <a:pt x="128849" y="1350175"/>
                </a:lnTo>
                <a:lnTo>
                  <a:pt x="186043" y="1349561"/>
                </a:lnTo>
                <a:lnTo>
                  <a:pt x="2922508" y="1349561"/>
                </a:lnTo>
                <a:lnTo>
                  <a:pt x="2909574" y="1330484"/>
                </a:lnTo>
                <a:lnTo>
                  <a:pt x="2881384" y="1290327"/>
                </a:lnTo>
                <a:lnTo>
                  <a:pt x="2852595" y="1250711"/>
                </a:lnTo>
                <a:lnTo>
                  <a:pt x="2823205" y="1211634"/>
                </a:lnTo>
                <a:lnTo>
                  <a:pt x="2793217" y="1173098"/>
                </a:lnTo>
                <a:lnTo>
                  <a:pt x="2762628" y="1135101"/>
                </a:lnTo>
                <a:lnTo>
                  <a:pt x="2731440" y="1097645"/>
                </a:lnTo>
                <a:lnTo>
                  <a:pt x="2699652" y="1060729"/>
                </a:lnTo>
                <a:lnTo>
                  <a:pt x="2667265" y="1024352"/>
                </a:lnTo>
                <a:lnTo>
                  <a:pt x="2634278" y="988516"/>
                </a:lnTo>
                <a:lnTo>
                  <a:pt x="2600691" y="953220"/>
                </a:lnTo>
                <a:lnTo>
                  <a:pt x="2566505" y="918464"/>
                </a:lnTo>
                <a:lnTo>
                  <a:pt x="2531723" y="884273"/>
                </a:lnTo>
                <a:lnTo>
                  <a:pt x="2496361" y="850681"/>
                </a:lnTo>
                <a:lnTo>
                  <a:pt x="2460418" y="817690"/>
                </a:lnTo>
                <a:lnTo>
                  <a:pt x="2423895" y="785299"/>
                </a:lnTo>
                <a:lnTo>
                  <a:pt x="2386792" y="753508"/>
                </a:lnTo>
                <a:lnTo>
                  <a:pt x="2349109" y="722317"/>
                </a:lnTo>
                <a:lnTo>
                  <a:pt x="2310846" y="691725"/>
                </a:lnTo>
                <a:lnTo>
                  <a:pt x="2272003" y="661734"/>
                </a:lnTo>
                <a:lnTo>
                  <a:pt x="2232580" y="632343"/>
                </a:lnTo>
                <a:lnTo>
                  <a:pt x="2192578" y="603551"/>
                </a:lnTo>
                <a:lnTo>
                  <a:pt x="2151997" y="575359"/>
                </a:lnTo>
                <a:lnTo>
                  <a:pt x="2110836" y="547768"/>
                </a:lnTo>
                <a:lnTo>
                  <a:pt x="2069097" y="520776"/>
                </a:lnTo>
                <a:lnTo>
                  <a:pt x="2026778" y="494383"/>
                </a:lnTo>
                <a:lnTo>
                  <a:pt x="1983881" y="468591"/>
                </a:lnTo>
                <a:lnTo>
                  <a:pt x="1940405" y="443399"/>
                </a:lnTo>
                <a:lnTo>
                  <a:pt x="1896351" y="418806"/>
                </a:lnTo>
                <a:lnTo>
                  <a:pt x="1851719" y="394813"/>
                </a:lnTo>
                <a:lnTo>
                  <a:pt x="1806508" y="371420"/>
                </a:lnTo>
                <a:lnTo>
                  <a:pt x="1760720" y="348627"/>
                </a:lnTo>
                <a:lnTo>
                  <a:pt x="1714353" y="326434"/>
                </a:lnTo>
                <a:lnTo>
                  <a:pt x="1667409" y="304840"/>
                </a:lnTo>
                <a:lnTo>
                  <a:pt x="1619887" y="283846"/>
                </a:lnTo>
                <a:lnTo>
                  <a:pt x="1571789" y="263452"/>
                </a:lnTo>
                <a:lnTo>
                  <a:pt x="1523112" y="243657"/>
                </a:lnTo>
                <a:lnTo>
                  <a:pt x="1477593" y="225942"/>
                </a:lnTo>
                <a:lnTo>
                  <a:pt x="1431765" y="208895"/>
                </a:lnTo>
                <a:lnTo>
                  <a:pt x="1385629" y="192517"/>
                </a:lnTo>
                <a:lnTo>
                  <a:pt x="1339185" y="176808"/>
                </a:lnTo>
                <a:lnTo>
                  <a:pt x="1292432" y="161767"/>
                </a:lnTo>
                <a:lnTo>
                  <a:pt x="1245372" y="147394"/>
                </a:lnTo>
                <a:lnTo>
                  <a:pt x="1198004" y="133691"/>
                </a:lnTo>
                <a:lnTo>
                  <a:pt x="1150329" y="120655"/>
                </a:lnTo>
                <a:lnTo>
                  <a:pt x="1102345" y="108289"/>
                </a:lnTo>
                <a:lnTo>
                  <a:pt x="1054053" y="96590"/>
                </a:lnTo>
                <a:lnTo>
                  <a:pt x="1005454" y="85561"/>
                </a:lnTo>
                <a:lnTo>
                  <a:pt x="956547" y="75200"/>
                </a:lnTo>
                <a:lnTo>
                  <a:pt x="907332" y="65507"/>
                </a:lnTo>
                <a:lnTo>
                  <a:pt x="857810" y="56483"/>
                </a:lnTo>
                <a:lnTo>
                  <a:pt x="807980" y="48127"/>
                </a:lnTo>
                <a:lnTo>
                  <a:pt x="757842" y="40440"/>
                </a:lnTo>
                <a:lnTo>
                  <a:pt x="707397" y="33421"/>
                </a:lnTo>
                <a:lnTo>
                  <a:pt x="656645" y="27071"/>
                </a:lnTo>
                <a:lnTo>
                  <a:pt x="605585" y="21389"/>
                </a:lnTo>
                <a:lnTo>
                  <a:pt x="554218" y="16376"/>
                </a:lnTo>
                <a:lnTo>
                  <a:pt x="502543" y="12031"/>
                </a:lnTo>
                <a:lnTo>
                  <a:pt x="450561" y="8355"/>
                </a:lnTo>
                <a:lnTo>
                  <a:pt x="398272" y="5347"/>
                </a:lnTo>
                <a:lnTo>
                  <a:pt x="345675" y="3007"/>
                </a:lnTo>
                <a:lnTo>
                  <a:pt x="292772" y="1336"/>
                </a:lnTo>
                <a:lnTo>
                  <a:pt x="239561" y="334"/>
                </a:lnTo>
                <a:lnTo>
                  <a:pt x="186043" y="0"/>
                </a:lnTo>
                <a:close/>
              </a:path>
              <a:path w="3485515" h="6497955">
                <a:moveTo>
                  <a:pt x="0" y="5141375"/>
                </a:moveTo>
                <a:lnTo>
                  <a:pt x="0" y="6493768"/>
                </a:lnTo>
                <a:lnTo>
                  <a:pt x="23790" y="6494812"/>
                </a:lnTo>
                <a:lnTo>
                  <a:pt x="77513" y="6496485"/>
                </a:lnTo>
                <a:lnTo>
                  <a:pt x="131597" y="6497488"/>
                </a:lnTo>
                <a:lnTo>
                  <a:pt x="186043" y="6497823"/>
                </a:lnTo>
                <a:lnTo>
                  <a:pt x="240827" y="6497495"/>
                </a:lnTo>
                <a:lnTo>
                  <a:pt x="295237" y="6496510"/>
                </a:lnTo>
                <a:lnTo>
                  <a:pt x="349273" y="6494870"/>
                </a:lnTo>
                <a:lnTo>
                  <a:pt x="402935" y="6492573"/>
                </a:lnTo>
                <a:lnTo>
                  <a:pt x="456222" y="6489621"/>
                </a:lnTo>
                <a:lnTo>
                  <a:pt x="509136" y="6486012"/>
                </a:lnTo>
                <a:lnTo>
                  <a:pt x="561675" y="6481747"/>
                </a:lnTo>
                <a:lnTo>
                  <a:pt x="613839" y="6476826"/>
                </a:lnTo>
                <a:lnTo>
                  <a:pt x="665630" y="6471248"/>
                </a:lnTo>
                <a:lnTo>
                  <a:pt x="717046" y="6465015"/>
                </a:lnTo>
                <a:lnTo>
                  <a:pt x="768087" y="6458126"/>
                </a:lnTo>
                <a:lnTo>
                  <a:pt x="818755" y="6450580"/>
                </a:lnTo>
                <a:lnTo>
                  <a:pt x="869048" y="6442378"/>
                </a:lnTo>
                <a:lnTo>
                  <a:pt x="918966" y="6433521"/>
                </a:lnTo>
                <a:lnTo>
                  <a:pt x="968511" y="6424007"/>
                </a:lnTo>
                <a:lnTo>
                  <a:pt x="1017680" y="6413837"/>
                </a:lnTo>
                <a:lnTo>
                  <a:pt x="1066476" y="6403011"/>
                </a:lnTo>
                <a:lnTo>
                  <a:pt x="1114897" y="6391529"/>
                </a:lnTo>
                <a:lnTo>
                  <a:pt x="1162943" y="6379390"/>
                </a:lnTo>
                <a:lnTo>
                  <a:pt x="1210615" y="6366596"/>
                </a:lnTo>
                <a:lnTo>
                  <a:pt x="1257913" y="6353146"/>
                </a:lnTo>
                <a:lnTo>
                  <a:pt x="1304836" y="6339040"/>
                </a:lnTo>
                <a:lnTo>
                  <a:pt x="1351384" y="6324277"/>
                </a:lnTo>
                <a:lnTo>
                  <a:pt x="1397558" y="6308859"/>
                </a:lnTo>
                <a:lnTo>
                  <a:pt x="1443357" y="6292784"/>
                </a:lnTo>
                <a:lnTo>
                  <a:pt x="1488782" y="6276054"/>
                </a:lnTo>
                <a:lnTo>
                  <a:pt x="1533832" y="6258668"/>
                </a:lnTo>
                <a:lnTo>
                  <a:pt x="1578508" y="6240625"/>
                </a:lnTo>
                <a:lnTo>
                  <a:pt x="1622809" y="6221927"/>
                </a:lnTo>
                <a:lnTo>
                  <a:pt x="1666735" y="6202572"/>
                </a:lnTo>
                <a:lnTo>
                  <a:pt x="1710287" y="6182562"/>
                </a:lnTo>
                <a:lnTo>
                  <a:pt x="1753464" y="6161895"/>
                </a:lnTo>
                <a:lnTo>
                  <a:pt x="1796266" y="6140573"/>
                </a:lnTo>
                <a:lnTo>
                  <a:pt x="1838693" y="6118594"/>
                </a:lnTo>
                <a:lnTo>
                  <a:pt x="1880746" y="6095960"/>
                </a:lnTo>
                <a:lnTo>
                  <a:pt x="1922424" y="6072670"/>
                </a:lnTo>
                <a:lnTo>
                  <a:pt x="1963727" y="6048723"/>
                </a:lnTo>
                <a:lnTo>
                  <a:pt x="2004656" y="6024121"/>
                </a:lnTo>
                <a:lnTo>
                  <a:pt x="2045209" y="5998863"/>
                </a:lnTo>
                <a:lnTo>
                  <a:pt x="2085388" y="5972949"/>
                </a:lnTo>
                <a:lnTo>
                  <a:pt x="2128281" y="5944320"/>
                </a:lnTo>
                <a:lnTo>
                  <a:pt x="2170516" y="5915162"/>
                </a:lnTo>
                <a:lnTo>
                  <a:pt x="2212095" y="5885475"/>
                </a:lnTo>
                <a:lnTo>
                  <a:pt x="2253018" y="5855259"/>
                </a:lnTo>
                <a:lnTo>
                  <a:pt x="2293284" y="5824514"/>
                </a:lnTo>
                <a:lnTo>
                  <a:pt x="2332894" y="5793239"/>
                </a:lnTo>
                <a:lnTo>
                  <a:pt x="2371846" y="5761435"/>
                </a:lnTo>
                <a:lnTo>
                  <a:pt x="2410143" y="5729101"/>
                </a:lnTo>
                <a:lnTo>
                  <a:pt x="2447782" y="5696239"/>
                </a:lnTo>
                <a:lnTo>
                  <a:pt x="2484765" y="5662846"/>
                </a:lnTo>
                <a:lnTo>
                  <a:pt x="2521092" y="5628924"/>
                </a:lnTo>
                <a:lnTo>
                  <a:pt x="2556761" y="5594472"/>
                </a:lnTo>
                <a:lnTo>
                  <a:pt x="2591774" y="5559491"/>
                </a:lnTo>
                <a:lnTo>
                  <a:pt x="2626130" y="5523980"/>
                </a:lnTo>
                <a:lnTo>
                  <a:pt x="2659830" y="5487940"/>
                </a:lnTo>
                <a:lnTo>
                  <a:pt x="2692873" y="5451369"/>
                </a:lnTo>
                <a:lnTo>
                  <a:pt x="2725258" y="5414269"/>
                </a:lnTo>
                <a:lnTo>
                  <a:pt x="2756987" y="5376639"/>
                </a:lnTo>
                <a:lnTo>
                  <a:pt x="2788060" y="5338480"/>
                </a:lnTo>
                <a:lnTo>
                  <a:pt x="2818475" y="5299790"/>
                </a:lnTo>
                <a:lnTo>
                  <a:pt x="2848233" y="5260570"/>
                </a:lnTo>
                <a:lnTo>
                  <a:pt x="2877335" y="5220821"/>
                </a:lnTo>
                <a:lnTo>
                  <a:pt x="2905780" y="5180541"/>
                </a:lnTo>
                <a:lnTo>
                  <a:pt x="2927780" y="5148230"/>
                </a:lnTo>
                <a:lnTo>
                  <a:pt x="186043" y="5148230"/>
                </a:lnTo>
                <a:lnTo>
                  <a:pt x="130435" y="5147651"/>
                </a:lnTo>
                <a:lnTo>
                  <a:pt x="75610" y="5145913"/>
                </a:lnTo>
                <a:lnTo>
                  <a:pt x="21566" y="5143017"/>
                </a:lnTo>
                <a:lnTo>
                  <a:pt x="0" y="5141375"/>
                </a:lnTo>
                <a:close/>
              </a:path>
              <a:path w="3485515" h="6497955">
                <a:moveTo>
                  <a:pt x="3235018" y="4560950"/>
                </a:moveTo>
                <a:lnTo>
                  <a:pt x="1648040" y="4560950"/>
                </a:lnTo>
                <a:lnTo>
                  <a:pt x="1619520" y="4596015"/>
                </a:lnTo>
                <a:lnTo>
                  <a:pt x="1590012" y="4630001"/>
                </a:lnTo>
                <a:lnTo>
                  <a:pt x="1559519" y="4662907"/>
                </a:lnTo>
                <a:lnTo>
                  <a:pt x="1528039" y="4694732"/>
                </a:lnTo>
                <a:lnTo>
                  <a:pt x="1495573" y="4725478"/>
                </a:lnTo>
                <a:lnTo>
                  <a:pt x="1462121" y="4755144"/>
                </a:lnTo>
                <a:lnTo>
                  <a:pt x="1427682" y="4783731"/>
                </a:lnTo>
                <a:lnTo>
                  <a:pt x="1392257" y="4811237"/>
                </a:lnTo>
                <a:lnTo>
                  <a:pt x="1355846" y="4837664"/>
                </a:lnTo>
                <a:lnTo>
                  <a:pt x="1318448" y="4863012"/>
                </a:lnTo>
                <a:lnTo>
                  <a:pt x="1280064" y="4887280"/>
                </a:lnTo>
                <a:lnTo>
                  <a:pt x="1240693" y="4910469"/>
                </a:lnTo>
                <a:lnTo>
                  <a:pt x="1200336" y="4932579"/>
                </a:lnTo>
                <a:lnTo>
                  <a:pt x="1158993" y="4953609"/>
                </a:lnTo>
                <a:lnTo>
                  <a:pt x="1116663" y="4973560"/>
                </a:lnTo>
                <a:lnTo>
                  <a:pt x="1073347" y="4992432"/>
                </a:lnTo>
                <a:lnTo>
                  <a:pt x="1029044" y="5010225"/>
                </a:lnTo>
                <a:lnTo>
                  <a:pt x="983755" y="5026940"/>
                </a:lnTo>
                <a:lnTo>
                  <a:pt x="937480" y="5042575"/>
                </a:lnTo>
                <a:lnTo>
                  <a:pt x="890218" y="5057132"/>
                </a:lnTo>
                <a:lnTo>
                  <a:pt x="841970" y="5070609"/>
                </a:lnTo>
                <a:lnTo>
                  <a:pt x="792735" y="5083009"/>
                </a:lnTo>
                <a:lnTo>
                  <a:pt x="742514" y="5094329"/>
                </a:lnTo>
                <a:lnTo>
                  <a:pt x="691306" y="5104571"/>
                </a:lnTo>
                <a:lnTo>
                  <a:pt x="639112" y="5113735"/>
                </a:lnTo>
                <a:lnTo>
                  <a:pt x="585931" y="5121820"/>
                </a:lnTo>
                <a:lnTo>
                  <a:pt x="531764" y="5128828"/>
                </a:lnTo>
                <a:lnTo>
                  <a:pt x="476610" y="5134756"/>
                </a:lnTo>
                <a:lnTo>
                  <a:pt x="420470" y="5139607"/>
                </a:lnTo>
                <a:lnTo>
                  <a:pt x="363343" y="5143380"/>
                </a:lnTo>
                <a:lnTo>
                  <a:pt x="305229" y="5146075"/>
                </a:lnTo>
                <a:lnTo>
                  <a:pt x="246130" y="5147691"/>
                </a:lnTo>
                <a:lnTo>
                  <a:pt x="186043" y="5148230"/>
                </a:lnTo>
                <a:lnTo>
                  <a:pt x="2927780" y="5148230"/>
                </a:lnTo>
                <a:lnTo>
                  <a:pt x="2960698" y="5098391"/>
                </a:lnTo>
                <a:lnTo>
                  <a:pt x="2987172" y="5056521"/>
                </a:lnTo>
                <a:lnTo>
                  <a:pt x="3012989" y="5014121"/>
                </a:lnTo>
                <a:lnTo>
                  <a:pt x="3038149" y="4971191"/>
                </a:lnTo>
                <a:lnTo>
                  <a:pt x="3062652" y="4927730"/>
                </a:lnTo>
                <a:lnTo>
                  <a:pt x="3086497" y="4883739"/>
                </a:lnTo>
                <a:lnTo>
                  <a:pt x="3109686" y="4839218"/>
                </a:lnTo>
                <a:lnTo>
                  <a:pt x="3132218" y="4794166"/>
                </a:lnTo>
                <a:lnTo>
                  <a:pt x="3154092" y="4748584"/>
                </a:lnTo>
                <a:lnTo>
                  <a:pt x="3175309" y="4702471"/>
                </a:lnTo>
                <a:lnTo>
                  <a:pt x="3195869" y="4655828"/>
                </a:lnTo>
                <a:lnTo>
                  <a:pt x="3215772" y="4608654"/>
                </a:lnTo>
                <a:lnTo>
                  <a:pt x="3235018" y="456095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8">
            <a:extLst>
              <a:ext uri="{FF2B5EF4-FFF2-40B4-BE49-F238E27FC236}">
                <a16:creationId xmlns:a16="http://schemas.microsoft.com/office/drawing/2014/main" id="{8556D144-7091-6919-69DB-29D884F35D26}"/>
              </a:ext>
            </a:extLst>
          </p:cNvPr>
          <p:cNvSpPr/>
          <p:nvPr/>
        </p:nvSpPr>
        <p:spPr>
          <a:xfrm>
            <a:off x="4075260" y="500856"/>
            <a:ext cx="8116570" cy="10807700"/>
          </a:xfrm>
          <a:custGeom>
            <a:avLst/>
            <a:gdLst/>
            <a:ahLst/>
            <a:cxnLst/>
            <a:rect l="l" t="t" r="r" b="b"/>
            <a:pathLst>
              <a:path w="8116570" h="10807700">
                <a:moveTo>
                  <a:pt x="2098040" y="8597900"/>
                </a:moveTo>
                <a:lnTo>
                  <a:pt x="260337" y="8597900"/>
                </a:lnTo>
                <a:lnTo>
                  <a:pt x="275305" y="8648700"/>
                </a:lnTo>
                <a:lnTo>
                  <a:pt x="290811" y="8699500"/>
                </a:lnTo>
                <a:lnTo>
                  <a:pt x="306855" y="8750300"/>
                </a:lnTo>
                <a:lnTo>
                  <a:pt x="323437" y="8801100"/>
                </a:lnTo>
                <a:lnTo>
                  <a:pt x="340559" y="8851900"/>
                </a:lnTo>
                <a:lnTo>
                  <a:pt x="358219" y="8902700"/>
                </a:lnTo>
                <a:lnTo>
                  <a:pt x="376418" y="8953500"/>
                </a:lnTo>
                <a:lnTo>
                  <a:pt x="395156" y="9004300"/>
                </a:lnTo>
                <a:lnTo>
                  <a:pt x="414434" y="9055100"/>
                </a:lnTo>
                <a:lnTo>
                  <a:pt x="434251" y="9105900"/>
                </a:lnTo>
                <a:lnTo>
                  <a:pt x="454608" y="9156700"/>
                </a:lnTo>
                <a:lnTo>
                  <a:pt x="475505" y="9194800"/>
                </a:lnTo>
                <a:lnTo>
                  <a:pt x="496942" y="9245600"/>
                </a:lnTo>
                <a:lnTo>
                  <a:pt x="518919" y="9296400"/>
                </a:lnTo>
                <a:lnTo>
                  <a:pt x="541437" y="9334500"/>
                </a:lnTo>
                <a:lnTo>
                  <a:pt x="564495" y="9385300"/>
                </a:lnTo>
                <a:lnTo>
                  <a:pt x="588094" y="9423400"/>
                </a:lnTo>
                <a:lnTo>
                  <a:pt x="612234" y="9474200"/>
                </a:lnTo>
                <a:lnTo>
                  <a:pt x="636915" y="9512300"/>
                </a:lnTo>
                <a:lnTo>
                  <a:pt x="662137" y="9550400"/>
                </a:lnTo>
                <a:lnTo>
                  <a:pt x="687901" y="9601200"/>
                </a:lnTo>
                <a:lnTo>
                  <a:pt x="714206" y="9639300"/>
                </a:lnTo>
                <a:lnTo>
                  <a:pt x="741053" y="9677400"/>
                </a:lnTo>
                <a:lnTo>
                  <a:pt x="768442" y="9715500"/>
                </a:lnTo>
                <a:lnTo>
                  <a:pt x="796373" y="9753600"/>
                </a:lnTo>
                <a:lnTo>
                  <a:pt x="825989" y="9791700"/>
                </a:lnTo>
                <a:lnTo>
                  <a:pt x="856137" y="9842500"/>
                </a:lnTo>
                <a:lnTo>
                  <a:pt x="886817" y="9880600"/>
                </a:lnTo>
                <a:lnTo>
                  <a:pt x="918028" y="9918700"/>
                </a:lnTo>
                <a:lnTo>
                  <a:pt x="949772" y="9956800"/>
                </a:lnTo>
                <a:lnTo>
                  <a:pt x="982048" y="9994900"/>
                </a:lnTo>
                <a:lnTo>
                  <a:pt x="1014855" y="10033000"/>
                </a:lnTo>
                <a:lnTo>
                  <a:pt x="1048195" y="10071100"/>
                </a:lnTo>
                <a:lnTo>
                  <a:pt x="1082066" y="10096500"/>
                </a:lnTo>
                <a:lnTo>
                  <a:pt x="1116470" y="10134600"/>
                </a:lnTo>
                <a:lnTo>
                  <a:pt x="1151406" y="10172700"/>
                </a:lnTo>
                <a:lnTo>
                  <a:pt x="1186873" y="10210800"/>
                </a:lnTo>
                <a:lnTo>
                  <a:pt x="1222873" y="10236200"/>
                </a:lnTo>
                <a:lnTo>
                  <a:pt x="1259404" y="10274300"/>
                </a:lnTo>
                <a:lnTo>
                  <a:pt x="1296468" y="10299700"/>
                </a:lnTo>
                <a:lnTo>
                  <a:pt x="1334063" y="10337800"/>
                </a:lnTo>
                <a:lnTo>
                  <a:pt x="1372191" y="10363200"/>
                </a:lnTo>
                <a:lnTo>
                  <a:pt x="1410850" y="10401300"/>
                </a:lnTo>
                <a:lnTo>
                  <a:pt x="1489766" y="10452100"/>
                </a:lnTo>
                <a:lnTo>
                  <a:pt x="1530021" y="10490200"/>
                </a:lnTo>
                <a:lnTo>
                  <a:pt x="1612129" y="10541000"/>
                </a:lnTo>
                <a:lnTo>
                  <a:pt x="1738966" y="10617200"/>
                </a:lnTo>
                <a:lnTo>
                  <a:pt x="1869457" y="10693400"/>
                </a:lnTo>
                <a:lnTo>
                  <a:pt x="2003557" y="10769600"/>
                </a:lnTo>
                <a:lnTo>
                  <a:pt x="2049058" y="10782300"/>
                </a:lnTo>
                <a:lnTo>
                  <a:pt x="2094958" y="10807700"/>
                </a:lnTo>
                <a:lnTo>
                  <a:pt x="6103841" y="10807700"/>
                </a:lnTo>
                <a:lnTo>
                  <a:pt x="6150205" y="10795000"/>
                </a:lnTo>
                <a:lnTo>
                  <a:pt x="6286567" y="10718800"/>
                </a:lnTo>
                <a:lnTo>
                  <a:pt x="6331112" y="10693400"/>
                </a:lnTo>
                <a:lnTo>
                  <a:pt x="6375203" y="10680700"/>
                </a:lnTo>
                <a:lnTo>
                  <a:pt x="6504746" y="10604500"/>
                </a:lnTo>
                <a:lnTo>
                  <a:pt x="6547018" y="10566400"/>
                </a:lnTo>
                <a:lnTo>
                  <a:pt x="6630198" y="10515600"/>
                </a:lnTo>
                <a:lnTo>
                  <a:pt x="6711559" y="10464800"/>
                </a:lnTo>
                <a:lnTo>
                  <a:pt x="6751557" y="10426700"/>
                </a:lnTo>
                <a:lnTo>
                  <a:pt x="6791101" y="10401300"/>
                </a:lnTo>
                <a:lnTo>
                  <a:pt x="6830190" y="10363200"/>
                </a:lnTo>
                <a:lnTo>
                  <a:pt x="6868825" y="10337800"/>
                </a:lnTo>
                <a:lnTo>
                  <a:pt x="6907005" y="10299700"/>
                </a:lnTo>
                <a:lnTo>
                  <a:pt x="6944730" y="10274300"/>
                </a:lnTo>
                <a:lnTo>
                  <a:pt x="6980701" y="10236200"/>
                </a:lnTo>
                <a:lnTo>
                  <a:pt x="7016162" y="10210800"/>
                </a:lnTo>
                <a:lnTo>
                  <a:pt x="7051114" y="10172700"/>
                </a:lnTo>
                <a:lnTo>
                  <a:pt x="7085556" y="10134600"/>
                </a:lnTo>
                <a:lnTo>
                  <a:pt x="7119489" y="10096500"/>
                </a:lnTo>
                <a:lnTo>
                  <a:pt x="7152913" y="10071100"/>
                </a:lnTo>
                <a:lnTo>
                  <a:pt x="7185827" y="10033000"/>
                </a:lnTo>
                <a:lnTo>
                  <a:pt x="7218231" y="9994900"/>
                </a:lnTo>
                <a:lnTo>
                  <a:pt x="7250126" y="9956800"/>
                </a:lnTo>
                <a:lnTo>
                  <a:pt x="7281511" y="9918700"/>
                </a:lnTo>
                <a:lnTo>
                  <a:pt x="7312387" y="9880600"/>
                </a:lnTo>
                <a:lnTo>
                  <a:pt x="7342752" y="9842500"/>
                </a:lnTo>
                <a:lnTo>
                  <a:pt x="7372608" y="9804400"/>
                </a:lnTo>
                <a:lnTo>
                  <a:pt x="7401954" y="9753600"/>
                </a:lnTo>
                <a:lnTo>
                  <a:pt x="7430790" y="9715500"/>
                </a:lnTo>
                <a:lnTo>
                  <a:pt x="7459116" y="9677400"/>
                </a:lnTo>
                <a:lnTo>
                  <a:pt x="7486932" y="9626600"/>
                </a:lnTo>
                <a:lnTo>
                  <a:pt x="7496034" y="9613900"/>
                </a:lnTo>
                <a:lnTo>
                  <a:pt x="3829245" y="9613900"/>
                </a:lnTo>
                <a:lnTo>
                  <a:pt x="3776176" y="9601200"/>
                </a:lnTo>
                <a:lnTo>
                  <a:pt x="3671943" y="9601200"/>
                </a:lnTo>
                <a:lnTo>
                  <a:pt x="3620779" y="9588500"/>
                </a:lnTo>
                <a:lnTo>
                  <a:pt x="3570250" y="9588500"/>
                </a:lnTo>
                <a:lnTo>
                  <a:pt x="3471099" y="9563100"/>
                </a:lnTo>
                <a:lnTo>
                  <a:pt x="3422476" y="9563100"/>
                </a:lnTo>
                <a:lnTo>
                  <a:pt x="3188907" y="9499600"/>
                </a:lnTo>
                <a:lnTo>
                  <a:pt x="3013511" y="9448800"/>
                </a:lnTo>
                <a:lnTo>
                  <a:pt x="2971254" y="9423400"/>
                </a:lnTo>
                <a:lnTo>
                  <a:pt x="2888654" y="9398000"/>
                </a:lnTo>
                <a:lnTo>
                  <a:pt x="2848311" y="9372600"/>
                </a:lnTo>
                <a:lnTo>
                  <a:pt x="2801578" y="9347200"/>
                </a:lnTo>
                <a:lnTo>
                  <a:pt x="2756048" y="9321800"/>
                </a:lnTo>
                <a:lnTo>
                  <a:pt x="2711720" y="9296400"/>
                </a:lnTo>
                <a:lnTo>
                  <a:pt x="2668593" y="9271000"/>
                </a:lnTo>
                <a:lnTo>
                  <a:pt x="2626669" y="9245600"/>
                </a:lnTo>
                <a:lnTo>
                  <a:pt x="2585948" y="9220200"/>
                </a:lnTo>
                <a:lnTo>
                  <a:pt x="2546429" y="9194800"/>
                </a:lnTo>
                <a:lnTo>
                  <a:pt x="2508112" y="9156700"/>
                </a:lnTo>
                <a:lnTo>
                  <a:pt x="2470999" y="9131300"/>
                </a:lnTo>
                <a:lnTo>
                  <a:pt x="2435088" y="9093200"/>
                </a:lnTo>
                <a:lnTo>
                  <a:pt x="2400381" y="9055100"/>
                </a:lnTo>
                <a:lnTo>
                  <a:pt x="2366876" y="9017000"/>
                </a:lnTo>
                <a:lnTo>
                  <a:pt x="2334575" y="8978900"/>
                </a:lnTo>
                <a:lnTo>
                  <a:pt x="2303478" y="8940800"/>
                </a:lnTo>
                <a:lnTo>
                  <a:pt x="2273584" y="8902700"/>
                </a:lnTo>
                <a:lnTo>
                  <a:pt x="2244894" y="8864600"/>
                </a:lnTo>
                <a:lnTo>
                  <a:pt x="2217408" y="8826500"/>
                </a:lnTo>
                <a:lnTo>
                  <a:pt x="2191126" y="8775700"/>
                </a:lnTo>
                <a:lnTo>
                  <a:pt x="2166048" y="8737600"/>
                </a:lnTo>
                <a:lnTo>
                  <a:pt x="2142174" y="8686800"/>
                </a:lnTo>
                <a:lnTo>
                  <a:pt x="2119505" y="8636000"/>
                </a:lnTo>
                <a:lnTo>
                  <a:pt x="2098040" y="8597900"/>
                </a:lnTo>
                <a:close/>
              </a:path>
              <a:path w="8116570" h="10807700">
                <a:moveTo>
                  <a:pt x="8116224" y="6616700"/>
                </a:moveTo>
                <a:lnTo>
                  <a:pt x="6293892" y="6616700"/>
                </a:lnTo>
                <a:lnTo>
                  <a:pt x="6293818" y="7239000"/>
                </a:lnTo>
                <a:lnTo>
                  <a:pt x="6293523" y="7289800"/>
                </a:lnTo>
                <a:lnTo>
                  <a:pt x="6292416" y="7366000"/>
                </a:lnTo>
                <a:lnTo>
                  <a:pt x="6290570" y="7429500"/>
                </a:lnTo>
                <a:lnTo>
                  <a:pt x="6287988" y="7480300"/>
                </a:lnTo>
                <a:lnTo>
                  <a:pt x="6284667" y="7543800"/>
                </a:lnTo>
                <a:lnTo>
                  <a:pt x="6280609" y="7607300"/>
                </a:lnTo>
                <a:lnTo>
                  <a:pt x="6275813" y="7670800"/>
                </a:lnTo>
                <a:lnTo>
                  <a:pt x="6270279" y="7721600"/>
                </a:lnTo>
                <a:lnTo>
                  <a:pt x="6264008" y="7785100"/>
                </a:lnTo>
                <a:lnTo>
                  <a:pt x="6257000" y="7835900"/>
                </a:lnTo>
                <a:lnTo>
                  <a:pt x="6249254" y="7899400"/>
                </a:lnTo>
                <a:lnTo>
                  <a:pt x="6240771" y="7950200"/>
                </a:lnTo>
                <a:lnTo>
                  <a:pt x="6231551" y="8001000"/>
                </a:lnTo>
                <a:lnTo>
                  <a:pt x="6221595" y="8051800"/>
                </a:lnTo>
                <a:lnTo>
                  <a:pt x="6210901" y="8102600"/>
                </a:lnTo>
                <a:lnTo>
                  <a:pt x="6199470" y="8153400"/>
                </a:lnTo>
                <a:lnTo>
                  <a:pt x="6187303" y="8204200"/>
                </a:lnTo>
                <a:lnTo>
                  <a:pt x="6174398" y="8255000"/>
                </a:lnTo>
                <a:lnTo>
                  <a:pt x="6160758" y="8305800"/>
                </a:lnTo>
                <a:lnTo>
                  <a:pt x="6146380" y="8356600"/>
                </a:lnTo>
                <a:lnTo>
                  <a:pt x="6131267" y="8394700"/>
                </a:lnTo>
                <a:lnTo>
                  <a:pt x="6115417" y="8445500"/>
                </a:lnTo>
                <a:lnTo>
                  <a:pt x="6098830" y="8483600"/>
                </a:lnTo>
                <a:lnTo>
                  <a:pt x="6081508" y="8534400"/>
                </a:lnTo>
                <a:lnTo>
                  <a:pt x="6063449" y="8572500"/>
                </a:lnTo>
                <a:lnTo>
                  <a:pt x="6044655" y="8610600"/>
                </a:lnTo>
                <a:lnTo>
                  <a:pt x="6025124" y="8648700"/>
                </a:lnTo>
                <a:lnTo>
                  <a:pt x="6004858" y="8686800"/>
                </a:lnTo>
                <a:lnTo>
                  <a:pt x="5983856" y="8724900"/>
                </a:lnTo>
                <a:lnTo>
                  <a:pt x="5962118" y="8763000"/>
                </a:lnTo>
                <a:lnTo>
                  <a:pt x="5939645" y="8801100"/>
                </a:lnTo>
                <a:lnTo>
                  <a:pt x="5916436" y="8839200"/>
                </a:lnTo>
                <a:lnTo>
                  <a:pt x="5892492" y="8877300"/>
                </a:lnTo>
                <a:lnTo>
                  <a:pt x="5867812" y="8902700"/>
                </a:lnTo>
                <a:lnTo>
                  <a:pt x="5842397" y="8940800"/>
                </a:lnTo>
                <a:lnTo>
                  <a:pt x="5816247" y="8966200"/>
                </a:lnTo>
                <a:lnTo>
                  <a:pt x="5789362" y="9004300"/>
                </a:lnTo>
                <a:lnTo>
                  <a:pt x="5761742" y="9029700"/>
                </a:lnTo>
                <a:lnTo>
                  <a:pt x="5733387" y="9055100"/>
                </a:lnTo>
                <a:lnTo>
                  <a:pt x="5704297" y="9080500"/>
                </a:lnTo>
                <a:lnTo>
                  <a:pt x="5670250" y="9118600"/>
                </a:lnTo>
                <a:lnTo>
                  <a:pt x="5635516" y="9144000"/>
                </a:lnTo>
                <a:lnTo>
                  <a:pt x="5600097" y="9169400"/>
                </a:lnTo>
                <a:lnTo>
                  <a:pt x="5563991" y="9194800"/>
                </a:lnTo>
                <a:lnTo>
                  <a:pt x="5527198" y="9220200"/>
                </a:lnTo>
                <a:lnTo>
                  <a:pt x="5489719" y="9245600"/>
                </a:lnTo>
                <a:lnTo>
                  <a:pt x="5451554" y="9271000"/>
                </a:lnTo>
                <a:lnTo>
                  <a:pt x="5412702" y="9296400"/>
                </a:lnTo>
                <a:lnTo>
                  <a:pt x="5373164" y="9321800"/>
                </a:lnTo>
                <a:lnTo>
                  <a:pt x="5332939" y="9347200"/>
                </a:lnTo>
                <a:lnTo>
                  <a:pt x="5292028" y="9372600"/>
                </a:lnTo>
                <a:lnTo>
                  <a:pt x="5250430" y="9385300"/>
                </a:lnTo>
                <a:lnTo>
                  <a:pt x="5208145" y="9410700"/>
                </a:lnTo>
                <a:lnTo>
                  <a:pt x="5165174" y="9423400"/>
                </a:lnTo>
                <a:lnTo>
                  <a:pt x="5121516" y="9448800"/>
                </a:lnTo>
                <a:lnTo>
                  <a:pt x="4986422" y="9486900"/>
                </a:lnTo>
                <a:lnTo>
                  <a:pt x="4940017" y="9512300"/>
                </a:lnTo>
                <a:lnTo>
                  <a:pt x="4796680" y="9550400"/>
                </a:lnTo>
                <a:lnTo>
                  <a:pt x="4747528" y="9550400"/>
                </a:lnTo>
                <a:lnTo>
                  <a:pt x="4595948" y="9588500"/>
                </a:lnTo>
                <a:lnTo>
                  <a:pt x="4544048" y="9588500"/>
                </a:lnTo>
                <a:lnTo>
                  <a:pt x="4491460" y="9601200"/>
                </a:lnTo>
                <a:lnTo>
                  <a:pt x="4438185" y="9601200"/>
                </a:lnTo>
                <a:lnTo>
                  <a:pt x="4384223" y="9613900"/>
                </a:lnTo>
                <a:lnTo>
                  <a:pt x="7496034" y="9613900"/>
                </a:lnTo>
                <a:lnTo>
                  <a:pt x="7514238" y="9588500"/>
                </a:lnTo>
                <a:lnTo>
                  <a:pt x="7541034" y="9550400"/>
                </a:lnTo>
                <a:lnTo>
                  <a:pt x="7567320" y="9499600"/>
                </a:lnTo>
                <a:lnTo>
                  <a:pt x="7593095" y="9461500"/>
                </a:lnTo>
                <a:lnTo>
                  <a:pt x="7618361" y="9410700"/>
                </a:lnTo>
                <a:lnTo>
                  <a:pt x="7643116" y="9359900"/>
                </a:lnTo>
                <a:lnTo>
                  <a:pt x="7667360" y="9321800"/>
                </a:lnTo>
                <a:lnTo>
                  <a:pt x="7691094" y="9271000"/>
                </a:lnTo>
                <a:lnTo>
                  <a:pt x="7714318" y="9220200"/>
                </a:lnTo>
                <a:lnTo>
                  <a:pt x="7737031" y="9169400"/>
                </a:lnTo>
                <a:lnTo>
                  <a:pt x="7759234" y="9118600"/>
                </a:lnTo>
                <a:lnTo>
                  <a:pt x="7780926" y="9067800"/>
                </a:lnTo>
                <a:lnTo>
                  <a:pt x="7802107" y="9017000"/>
                </a:lnTo>
                <a:lnTo>
                  <a:pt x="7818846" y="8978900"/>
                </a:lnTo>
                <a:lnTo>
                  <a:pt x="7835126" y="8940800"/>
                </a:lnTo>
                <a:lnTo>
                  <a:pt x="7850949" y="8890000"/>
                </a:lnTo>
                <a:lnTo>
                  <a:pt x="7866315" y="8851900"/>
                </a:lnTo>
                <a:lnTo>
                  <a:pt x="7881222" y="8813800"/>
                </a:lnTo>
                <a:lnTo>
                  <a:pt x="7895672" y="8763000"/>
                </a:lnTo>
                <a:lnTo>
                  <a:pt x="7909663" y="8724900"/>
                </a:lnTo>
                <a:lnTo>
                  <a:pt x="7923197" y="8674100"/>
                </a:lnTo>
                <a:lnTo>
                  <a:pt x="7936273" y="8636000"/>
                </a:lnTo>
                <a:lnTo>
                  <a:pt x="7948890" y="8585200"/>
                </a:lnTo>
                <a:lnTo>
                  <a:pt x="7961050" y="8534400"/>
                </a:lnTo>
                <a:lnTo>
                  <a:pt x="7972751" y="8496300"/>
                </a:lnTo>
                <a:lnTo>
                  <a:pt x="7983994" y="8445500"/>
                </a:lnTo>
                <a:lnTo>
                  <a:pt x="7994779" y="8394700"/>
                </a:lnTo>
                <a:lnTo>
                  <a:pt x="8005106" y="8343900"/>
                </a:lnTo>
                <a:lnTo>
                  <a:pt x="8014974" y="8305800"/>
                </a:lnTo>
                <a:lnTo>
                  <a:pt x="8024383" y="8255000"/>
                </a:lnTo>
                <a:lnTo>
                  <a:pt x="8033335" y="8204200"/>
                </a:lnTo>
                <a:lnTo>
                  <a:pt x="8041827" y="8153400"/>
                </a:lnTo>
                <a:lnTo>
                  <a:pt x="8049861" y="8102600"/>
                </a:lnTo>
                <a:lnTo>
                  <a:pt x="8057437" y="8051800"/>
                </a:lnTo>
                <a:lnTo>
                  <a:pt x="8064553" y="8001000"/>
                </a:lnTo>
                <a:lnTo>
                  <a:pt x="8071211" y="7950200"/>
                </a:lnTo>
                <a:lnTo>
                  <a:pt x="8077411" y="7899400"/>
                </a:lnTo>
                <a:lnTo>
                  <a:pt x="8083151" y="7835900"/>
                </a:lnTo>
                <a:lnTo>
                  <a:pt x="8088432" y="7785100"/>
                </a:lnTo>
                <a:lnTo>
                  <a:pt x="8093255" y="7734300"/>
                </a:lnTo>
                <a:lnTo>
                  <a:pt x="8097618" y="7683500"/>
                </a:lnTo>
                <a:lnTo>
                  <a:pt x="8101522" y="7620000"/>
                </a:lnTo>
                <a:lnTo>
                  <a:pt x="8104967" y="7569200"/>
                </a:lnTo>
                <a:lnTo>
                  <a:pt x="8107953" y="7518400"/>
                </a:lnTo>
                <a:lnTo>
                  <a:pt x="8110480" y="7454900"/>
                </a:lnTo>
                <a:lnTo>
                  <a:pt x="8112548" y="7404100"/>
                </a:lnTo>
                <a:lnTo>
                  <a:pt x="8114156" y="7340600"/>
                </a:lnTo>
                <a:lnTo>
                  <a:pt x="8115305" y="7289800"/>
                </a:lnTo>
                <a:lnTo>
                  <a:pt x="8115994" y="7226300"/>
                </a:lnTo>
                <a:lnTo>
                  <a:pt x="8116178" y="7175500"/>
                </a:lnTo>
                <a:lnTo>
                  <a:pt x="8116224" y="6616700"/>
                </a:lnTo>
                <a:close/>
              </a:path>
              <a:path w="8116570" h="10807700">
                <a:moveTo>
                  <a:pt x="4007685" y="7861300"/>
                </a:moveTo>
                <a:lnTo>
                  <a:pt x="3486861" y="7861300"/>
                </a:lnTo>
                <a:lnTo>
                  <a:pt x="3536772" y="7874000"/>
                </a:lnTo>
                <a:lnTo>
                  <a:pt x="3954297" y="7874000"/>
                </a:lnTo>
                <a:lnTo>
                  <a:pt x="4007685" y="7861300"/>
                </a:lnTo>
                <a:close/>
              </a:path>
              <a:path w="8116570" h="10807700">
                <a:moveTo>
                  <a:pt x="4165263" y="7848600"/>
                </a:moveTo>
                <a:lnTo>
                  <a:pt x="3337136" y="7848600"/>
                </a:lnTo>
                <a:lnTo>
                  <a:pt x="3387043" y="7861300"/>
                </a:lnTo>
                <a:lnTo>
                  <a:pt x="4113168" y="7861300"/>
                </a:lnTo>
                <a:lnTo>
                  <a:pt x="4165263" y="7848600"/>
                </a:lnTo>
                <a:close/>
              </a:path>
              <a:path w="8116570" h="10807700">
                <a:moveTo>
                  <a:pt x="4268162" y="7835900"/>
                </a:moveTo>
                <a:lnTo>
                  <a:pt x="3237323" y="7835900"/>
                </a:lnTo>
                <a:lnTo>
                  <a:pt x="3287229" y="7848600"/>
                </a:lnTo>
                <a:lnTo>
                  <a:pt x="4216928" y="7848600"/>
                </a:lnTo>
                <a:lnTo>
                  <a:pt x="4268162" y="7835900"/>
                </a:lnTo>
                <a:close/>
              </a:path>
              <a:path w="8116570" h="10807700">
                <a:moveTo>
                  <a:pt x="4951878" y="76200"/>
                </a:moveTo>
                <a:lnTo>
                  <a:pt x="3185094" y="76200"/>
                </a:lnTo>
                <a:lnTo>
                  <a:pt x="2609634" y="228600"/>
                </a:lnTo>
                <a:lnTo>
                  <a:pt x="2563605" y="254000"/>
                </a:lnTo>
                <a:lnTo>
                  <a:pt x="2472437" y="279400"/>
                </a:lnTo>
                <a:lnTo>
                  <a:pt x="2427297" y="304800"/>
                </a:lnTo>
                <a:lnTo>
                  <a:pt x="2377984" y="317500"/>
                </a:lnTo>
                <a:lnTo>
                  <a:pt x="2280690" y="368300"/>
                </a:lnTo>
                <a:lnTo>
                  <a:pt x="2232709" y="381000"/>
                </a:lnTo>
                <a:lnTo>
                  <a:pt x="2185173" y="406400"/>
                </a:lnTo>
                <a:lnTo>
                  <a:pt x="2045226" y="482600"/>
                </a:lnTo>
                <a:lnTo>
                  <a:pt x="1999464" y="495300"/>
                </a:lnTo>
                <a:lnTo>
                  <a:pt x="1954146" y="520700"/>
                </a:lnTo>
                <a:lnTo>
                  <a:pt x="1820853" y="596900"/>
                </a:lnTo>
                <a:lnTo>
                  <a:pt x="1777308" y="635000"/>
                </a:lnTo>
                <a:lnTo>
                  <a:pt x="1734206" y="660400"/>
                </a:lnTo>
                <a:lnTo>
                  <a:pt x="1607557" y="736600"/>
                </a:lnTo>
                <a:lnTo>
                  <a:pt x="1566227" y="774700"/>
                </a:lnTo>
                <a:lnTo>
                  <a:pt x="1484892" y="825500"/>
                </a:lnTo>
                <a:lnTo>
                  <a:pt x="1444889" y="863600"/>
                </a:lnTo>
                <a:lnTo>
                  <a:pt x="1405328" y="889000"/>
                </a:lnTo>
                <a:lnTo>
                  <a:pt x="1366208" y="927100"/>
                </a:lnTo>
                <a:lnTo>
                  <a:pt x="1327531" y="952500"/>
                </a:lnTo>
                <a:lnTo>
                  <a:pt x="1289296" y="990600"/>
                </a:lnTo>
                <a:lnTo>
                  <a:pt x="1251502" y="1028700"/>
                </a:lnTo>
                <a:lnTo>
                  <a:pt x="1214150" y="1054100"/>
                </a:lnTo>
                <a:lnTo>
                  <a:pt x="1177240" y="1092200"/>
                </a:lnTo>
                <a:lnTo>
                  <a:pt x="1140771" y="1130300"/>
                </a:lnTo>
                <a:lnTo>
                  <a:pt x="1104796" y="1168400"/>
                </a:lnTo>
                <a:lnTo>
                  <a:pt x="1069366" y="1193800"/>
                </a:lnTo>
                <a:lnTo>
                  <a:pt x="1034481" y="1231900"/>
                </a:lnTo>
                <a:lnTo>
                  <a:pt x="1000142" y="1270000"/>
                </a:lnTo>
                <a:lnTo>
                  <a:pt x="966348" y="1308100"/>
                </a:lnTo>
                <a:lnTo>
                  <a:pt x="933099" y="1346200"/>
                </a:lnTo>
                <a:lnTo>
                  <a:pt x="900396" y="1384300"/>
                </a:lnTo>
                <a:lnTo>
                  <a:pt x="868239" y="1422400"/>
                </a:lnTo>
                <a:lnTo>
                  <a:pt x="836626" y="1460500"/>
                </a:lnTo>
                <a:lnTo>
                  <a:pt x="805560" y="1498600"/>
                </a:lnTo>
                <a:lnTo>
                  <a:pt x="775038" y="1549400"/>
                </a:lnTo>
                <a:lnTo>
                  <a:pt x="745062" y="1587500"/>
                </a:lnTo>
                <a:lnTo>
                  <a:pt x="715631" y="1625600"/>
                </a:lnTo>
                <a:lnTo>
                  <a:pt x="686746" y="1663700"/>
                </a:lnTo>
                <a:lnTo>
                  <a:pt x="658406" y="1701800"/>
                </a:lnTo>
                <a:lnTo>
                  <a:pt x="630612" y="1752600"/>
                </a:lnTo>
                <a:lnTo>
                  <a:pt x="603363" y="1790700"/>
                </a:lnTo>
                <a:lnTo>
                  <a:pt x="576659" y="1841500"/>
                </a:lnTo>
                <a:lnTo>
                  <a:pt x="550500" y="1879600"/>
                </a:lnTo>
                <a:lnTo>
                  <a:pt x="524888" y="1930400"/>
                </a:lnTo>
                <a:lnTo>
                  <a:pt x="499820" y="1968500"/>
                </a:lnTo>
                <a:lnTo>
                  <a:pt x="475298" y="2019300"/>
                </a:lnTo>
                <a:lnTo>
                  <a:pt x="451321" y="2057400"/>
                </a:lnTo>
                <a:lnTo>
                  <a:pt x="427890" y="2108200"/>
                </a:lnTo>
                <a:lnTo>
                  <a:pt x="405004" y="2146300"/>
                </a:lnTo>
                <a:lnTo>
                  <a:pt x="382663" y="2197100"/>
                </a:lnTo>
                <a:lnTo>
                  <a:pt x="360868" y="2247900"/>
                </a:lnTo>
                <a:lnTo>
                  <a:pt x="339618" y="2298700"/>
                </a:lnTo>
                <a:lnTo>
                  <a:pt x="318914" y="2336800"/>
                </a:lnTo>
                <a:lnTo>
                  <a:pt x="298755" y="2387600"/>
                </a:lnTo>
                <a:lnTo>
                  <a:pt x="280381" y="2438400"/>
                </a:lnTo>
                <a:lnTo>
                  <a:pt x="262590" y="2489200"/>
                </a:lnTo>
                <a:lnTo>
                  <a:pt x="245382" y="2527300"/>
                </a:lnTo>
                <a:lnTo>
                  <a:pt x="228756" y="2578100"/>
                </a:lnTo>
                <a:lnTo>
                  <a:pt x="212713" y="2628900"/>
                </a:lnTo>
                <a:lnTo>
                  <a:pt x="197253" y="2667000"/>
                </a:lnTo>
                <a:lnTo>
                  <a:pt x="182376" y="2717800"/>
                </a:lnTo>
                <a:lnTo>
                  <a:pt x="168082" y="2768600"/>
                </a:lnTo>
                <a:lnTo>
                  <a:pt x="154370" y="2819400"/>
                </a:lnTo>
                <a:lnTo>
                  <a:pt x="141242" y="2857500"/>
                </a:lnTo>
                <a:lnTo>
                  <a:pt x="128697" y="2908300"/>
                </a:lnTo>
                <a:lnTo>
                  <a:pt x="116735" y="2959100"/>
                </a:lnTo>
                <a:lnTo>
                  <a:pt x="105355" y="3009900"/>
                </a:lnTo>
                <a:lnTo>
                  <a:pt x="94559" y="3060700"/>
                </a:lnTo>
                <a:lnTo>
                  <a:pt x="84347" y="3111500"/>
                </a:lnTo>
                <a:lnTo>
                  <a:pt x="74717" y="3162300"/>
                </a:lnTo>
                <a:lnTo>
                  <a:pt x="65671" y="3213100"/>
                </a:lnTo>
                <a:lnTo>
                  <a:pt x="57208" y="3251200"/>
                </a:lnTo>
                <a:lnTo>
                  <a:pt x="49328" y="3302000"/>
                </a:lnTo>
                <a:lnTo>
                  <a:pt x="42032" y="3352800"/>
                </a:lnTo>
                <a:lnTo>
                  <a:pt x="35320" y="3403600"/>
                </a:lnTo>
                <a:lnTo>
                  <a:pt x="29190" y="3454400"/>
                </a:lnTo>
                <a:lnTo>
                  <a:pt x="23645" y="3505200"/>
                </a:lnTo>
                <a:lnTo>
                  <a:pt x="18683" y="3568700"/>
                </a:lnTo>
                <a:lnTo>
                  <a:pt x="14304" y="3619500"/>
                </a:lnTo>
                <a:lnTo>
                  <a:pt x="10509" y="3670300"/>
                </a:lnTo>
                <a:lnTo>
                  <a:pt x="7298" y="3721100"/>
                </a:lnTo>
                <a:lnTo>
                  <a:pt x="4671" y="3771900"/>
                </a:lnTo>
                <a:lnTo>
                  <a:pt x="2627" y="3822700"/>
                </a:lnTo>
                <a:lnTo>
                  <a:pt x="1167" y="3873500"/>
                </a:lnTo>
                <a:lnTo>
                  <a:pt x="291" y="3924300"/>
                </a:lnTo>
                <a:lnTo>
                  <a:pt x="0" y="3987800"/>
                </a:lnTo>
                <a:lnTo>
                  <a:pt x="268" y="4038600"/>
                </a:lnTo>
                <a:lnTo>
                  <a:pt x="1073" y="4102100"/>
                </a:lnTo>
                <a:lnTo>
                  <a:pt x="2416" y="4152900"/>
                </a:lnTo>
                <a:lnTo>
                  <a:pt x="4295" y="4216400"/>
                </a:lnTo>
                <a:lnTo>
                  <a:pt x="6712" y="4267200"/>
                </a:lnTo>
                <a:lnTo>
                  <a:pt x="9665" y="4318000"/>
                </a:lnTo>
                <a:lnTo>
                  <a:pt x="13156" y="4381500"/>
                </a:lnTo>
                <a:lnTo>
                  <a:pt x="17184" y="4432300"/>
                </a:lnTo>
                <a:lnTo>
                  <a:pt x="21750" y="4483100"/>
                </a:lnTo>
                <a:lnTo>
                  <a:pt x="26853" y="4533900"/>
                </a:lnTo>
                <a:lnTo>
                  <a:pt x="32493" y="4597400"/>
                </a:lnTo>
                <a:lnTo>
                  <a:pt x="38671" y="4648200"/>
                </a:lnTo>
                <a:lnTo>
                  <a:pt x="45387" y="4699000"/>
                </a:lnTo>
                <a:lnTo>
                  <a:pt x="52640" y="4749800"/>
                </a:lnTo>
                <a:lnTo>
                  <a:pt x="60431" y="4800600"/>
                </a:lnTo>
                <a:lnTo>
                  <a:pt x="68760" y="4851400"/>
                </a:lnTo>
                <a:lnTo>
                  <a:pt x="77626" y="4902200"/>
                </a:lnTo>
                <a:lnTo>
                  <a:pt x="87031" y="4953000"/>
                </a:lnTo>
                <a:lnTo>
                  <a:pt x="96973" y="5003800"/>
                </a:lnTo>
                <a:lnTo>
                  <a:pt x="107454" y="5041900"/>
                </a:lnTo>
                <a:lnTo>
                  <a:pt x="118472" y="5092700"/>
                </a:lnTo>
                <a:lnTo>
                  <a:pt x="130029" y="5143500"/>
                </a:lnTo>
                <a:lnTo>
                  <a:pt x="142124" y="5194300"/>
                </a:lnTo>
                <a:lnTo>
                  <a:pt x="154757" y="5232400"/>
                </a:lnTo>
                <a:lnTo>
                  <a:pt x="167929" y="5283200"/>
                </a:lnTo>
                <a:lnTo>
                  <a:pt x="181639" y="5334000"/>
                </a:lnTo>
                <a:lnTo>
                  <a:pt x="195887" y="5372100"/>
                </a:lnTo>
                <a:lnTo>
                  <a:pt x="210674" y="5422900"/>
                </a:lnTo>
                <a:lnTo>
                  <a:pt x="226000" y="5461000"/>
                </a:lnTo>
                <a:lnTo>
                  <a:pt x="241864" y="5511800"/>
                </a:lnTo>
                <a:lnTo>
                  <a:pt x="258267" y="5549900"/>
                </a:lnTo>
                <a:lnTo>
                  <a:pt x="275209" y="5600700"/>
                </a:lnTo>
                <a:lnTo>
                  <a:pt x="292689" y="5638800"/>
                </a:lnTo>
                <a:lnTo>
                  <a:pt x="310709" y="5676900"/>
                </a:lnTo>
                <a:lnTo>
                  <a:pt x="329267" y="5727700"/>
                </a:lnTo>
                <a:lnTo>
                  <a:pt x="351431" y="5765800"/>
                </a:lnTo>
                <a:lnTo>
                  <a:pt x="374038" y="5816600"/>
                </a:lnTo>
                <a:lnTo>
                  <a:pt x="397088" y="5867400"/>
                </a:lnTo>
                <a:lnTo>
                  <a:pt x="420581" y="5905500"/>
                </a:lnTo>
                <a:lnTo>
                  <a:pt x="444517" y="5956300"/>
                </a:lnTo>
                <a:lnTo>
                  <a:pt x="468896" y="6007100"/>
                </a:lnTo>
                <a:lnTo>
                  <a:pt x="493718" y="6045200"/>
                </a:lnTo>
                <a:lnTo>
                  <a:pt x="518983" y="6096000"/>
                </a:lnTo>
                <a:lnTo>
                  <a:pt x="544691" y="6134100"/>
                </a:lnTo>
                <a:lnTo>
                  <a:pt x="570841" y="6184900"/>
                </a:lnTo>
                <a:lnTo>
                  <a:pt x="597435" y="6223000"/>
                </a:lnTo>
                <a:lnTo>
                  <a:pt x="624471" y="6261100"/>
                </a:lnTo>
                <a:lnTo>
                  <a:pt x="651951" y="6311900"/>
                </a:lnTo>
                <a:lnTo>
                  <a:pt x="679873" y="6350000"/>
                </a:lnTo>
                <a:lnTo>
                  <a:pt x="708238" y="6388100"/>
                </a:lnTo>
                <a:lnTo>
                  <a:pt x="737047" y="6426200"/>
                </a:lnTo>
                <a:lnTo>
                  <a:pt x="766298" y="6464300"/>
                </a:lnTo>
                <a:lnTo>
                  <a:pt x="795992" y="6502400"/>
                </a:lnTo>
                <a:lnTo>
                  <a:pt x="826129" y="6540500"/>
                </a:lnTo>
                <a:lnTo>
                  <a:pt x="856710" y="6578600"/>
                </a:lnTo>
                <a:lnTo>
                  <a:pt x="887733" y="6616700"/>
                </a:lnTo>
                <a:lnTo>
                  <a:pt x="919199" y="6654800"/>
                </a:lnTo>
                <a:lnTo>
                  <a:pt x="951108" y="6692900"/>
                </a:lnTo>
                <a:lnTo>
                  <a:pt x="983460" y="6731000"/>
                </a:lnTo>
                <a:lnTo>
                  <a:pt x="1016255" y="6769100"/>
                </a:lnTo>
                <a:lnTo>
                  <a:pt x="1049493" y="6794500"/>
                </a:lnTo>
                <a:lnTo>
                  <a:pt x="1083174" y="6832600"/>
                </a:lnTo>
                <a:lnTo>
                  <a:pt x="1117298" y="6870700"/>
                </a:lnTo>
                <a:lnTo>
                  <a:pt x="1151864" y="6896100"/>
                </a:lnTo>
                <a:lnTo>
                  <a:pt x="1186874" y="6934200"/>
                </a:lnTo>
                <a:lnTo>
                  <a:pt x="1224784" y="6972300"/>
                </a:lnTo>
                <a:lnTo>
                  <a:pt x="1263064" y="6997700"/>
                </a:lnTo>
                <a:lnTo>
                  <a:pt x="1301717" y="7035800"/>
                </a:lnTo>
                <a:lnTo>
                  <a:pt x="1340742" y="7061200"/>
                </a:lnTo>
                <a:lnTo>
                  <a:pt x="1380138" y="7099300"/>
                </a:lnTo>
                <a:lnTo>
                  <a:pt x="1419907" y="7124700"/>
                </a:lnTo>
                <a:lnTo>
                  <a:pt x="1460047" y="7162800"/>
                </a:lnTo>
                <a:lnTo>
                  <a:pt x="1582698" y="7239000"/>
                </a:lnTo>
                <a:lnTo>
                  <a:pt x="1624325" y="7277100"/>
                </a:lnTo>
                <a:lnTo>
                  <a:pt x="1751438" y="7353300"/>
                </a:lnTo>
                <a:lnTo>
                  <a:pt x="1881898" y="7429500"/>
                </a:lnTo>
                <a:lnTo>
                  <a:pt x="1926128" y="7442200"/>
                </a:lnTo>
                <a:lnTo>
                  <a:pt x="2061049" y="7518400"/>
                </a:lnTo>
                <a:lnTo>
                  <a:pt x="2106767" y="7531100"/>
                </a:lnTo>
                <a:lnTo>
                  <a:pt x="2152856" y="7556500"/>
                </a:lnTo>
                <a:lnTo>
                  <a:pt x="2199317" y="7569200"/>
                </a:lnTo>
                <a:lnTo>
                  <a:pt x="2246150" y="7594600"/>
                </a:lnTo>
                <a:lnTo>
                  <a:pt x="2293355" y="7607300"/>
                </a:lnTo>
                <a:lnTo>
                  <a:pt x="2340931" y="7632700"/>
                </a:lnTo>
                <a:lnTo>
                  <a:pt x="2388880" y="7645400"/>
                </a:lnTo>
                <a:lnTo>
                  <a:pt x="2488712" y="7670800"/>
                </a:lnTo>
                <a:lnTo>
                  <a:pt x="2538626" y="7696200"/>
                </a:lnTo>
                <a:lnTo>
                  <a:pt x="2937893" y="7797800"/>
                </a:lnTo>
                <a:lnTo>
                  <a:pt x="2987798" y="7797800"/>
                </a:lnTo>
                <a:lnTo>
                  <a:pt x="3087607" y="7823200"/>
                </a:lnTo>
                <a:lnTo>
                  <a:pt x="3137512" y="7823200"/>
                </a:lnTo>
                <a:lnTo>
                  <a:pt x="3187417" y="7835900"/>
                </a:lnTo>
                <a:lnTo>
                  <a:pt x="4318966" y="7835900"/>
                </a:lnTo>
                <a:lnTo>
                  <a:pt x="4419283" y="7810500"/>
                </a:lnTo>
                <a:lnTo>
                  <a:pt x="4468796" y="7810500"/>
                </a:lnTo>
                <a:lnTo>
                  <a:pt x="4849442" y="7708900"/>
                </a:lnTo>
                <a:lnTo>
                  <a:pt x="4895092" y="7683500"/>
                </a:lnTo>
                <a:lnTo>
                  <a:pt x="4985106" y="7658100"/>
                </a:lnTo>
                <a:lnTo>
                  <a:pt x="5029471" y="7632700"/>
                </a:lnTo>
                <a:lnTo>
                  <a:pt x="5073408" y="7620000"/>
                </a:lnTo>
                <a:lnTo>
                  <a:pt x="5116917" y="7594600"/>
                </a:lnTo>
                <a:lnTo>
                  <a:pt x="5159998" y="7581900"/>
                </a:lnTo>
                <a:lnTo>
                  <a:pt x="5244876" y="7531100"/>
                </a:lnTo>
                <a:lnTo>
                  <a:pt x="5291002" y="7518400"/>
                </a:lnTo>
                <a:lnTo>
                  <a:pt x="5381086" y="7467600"/>
                </a:lnTo>
                <a:lnTo>
                  <a:pt x="5425043" y="7429500"/>
                </a:lnTo>
                <a:lnTo>
                  <a:pt x="5510790" y="7378700"/>
                </a:lnTo>
                <a:lnTo>
                  <a:pt x="5552579" y="7353300"/>
                </a:lnTo>
                <a:lnTo>
                  <a:pt x="5593645" y="7327900"/>
                </a:lnTo>
                <a:lnTo>
                  <a:pt x="5633988" y="7289800"/>
                </a:lnTo>
                <a:lnTo>
                  <a:pt x="5673609" y="7264400"/>
                </a:lnTo>
                <a:lnTo>
                  <a:pt x="5712506" y="7239000"/>
                </a:lnTo>
                <a:lnTo>
                  <a:pt x="5750681" y="7200900"/>
                </a:lnTo>
                <a:lnTo>
                  <a:pt x="5788133" y="7175500"/>
                </a:lnTo>
                <a:lnTo>
                  <a:pt x="5824861" y="7137400"/>
                </a:lnTo>
                <a:lnTo>
                  <a:pt x="5860867" y="7099300"/>
                </a:lnTo>
                <a:lnTo>
                  <a:pt x="5896151" y="7073900"/>
                </a:lnTo>
                <a:lnTo>
                  <a:pt x="5930711" y="7035800"/>
                </a:lnTo>
                <a:lnTo>
                  <a:pt x="5964548" y="6997700"/>
                </a:lnTo>
                <a:lnTo>
                  <a:pt x="5997662" y="6972300"/>
                </a:lnTo>
                <a:lnTo>
                  <a:pt x="6030054" y="6934200"/>
                </a:lnTo>
                <a:lnTo>
                  <a:pt x="6061722" y="6896100"/>
                </a:lnTo>
                <a:lnTo>
                  <a:pt x="6092668" y="6858000"/>
                </a:lnTo>
                <a:lnTo>
                  <a:pt x="6122891" y="6819900"/>
                </a:lnTo>
                <a:lnTo>
                  <a:pt x="6152390" y="6781800"/>
                </a:lnTo>
                <a:lnTo>
                  <a:pt x="6181167" y="6743700"/>
                </a:lnTo>
                <a:lnTo>
                  <a:pt x="6209221" y="6705600"/>
                </a:lnTo>
                <a:lnTo>
                  <a:pt x="6236552" y="6654800"/>
                </a:lnTo>
                <a:lnTo>
                  <a:pt x="6263160" y="6616700"/>
                </a:lnTo>
                <a:lnTo>
                  <a:pt x="8116224" y="6616700"/>
                </a:lnTo>
                <a:lnTo>
                  <a:pt x="8116224" y="6172200"/>
                </a:lnTo>
                <a:lnTo>
                  <a:pt x="3853723" y="6172200"/>
                </a:lnTo>
                <a:lnTo>
                  <a:pt x="3800344" y="6159500"/>
                </a:lnTo>
                <a:lnTo>
                  <a:pt x="3747579" y="6159500"/>
                </a:lnTo>
                <a:lnTo>
                  <a:pt x="3695426" y="6146800"/>
                </a:lnTo>
                <a:lnTo>
                  <a:pt x="3643888" y="6146800"/>
                </a:lnTo>
                <a:lnTo>
                  <a:pt x="3592962" y="6134100"/>
                </a:lnTo>
                <a:lnTo>
                  <a:pt x="3542651" y="6134100"/>
                </a:lnTo>
                <a:lnTo>
                  <a:pt x="3300300" y="6070600"/>
                </a:lnTo>
                <a:lnTo>
                  <a:pt x="3162257" y="6032500"/>
                </a:lnTo>
                <a:lnTo>
                  <a:pt x="3117470" y="6007100"/>
                </a:lnTo>
                <a:lnTo>
                  <a:pt x="3073298" y="5994400"/>
                </a:lnTo>
                <a:lnTo>
                  <a:pt x="3029741" y="5969000"/>
                </a:lnTo>
                <a:lnTo>
                  <a:pt x="2986797" y="5956300"/>
                </a:lnTo>
                <a:lnTo>
                  <a:pt x="2902753" y="5905500"/>
                </a:lnTo>
                <a:lnTo>
                  <a:pt x="2861653" y="5892800"/>
                </a:lnTo>
                <a:lnTo>
                  <a:pt x="2781297" y="5842000"/>
                </a:lnTo>
                <a:lnTo>
                  <a:pt x="2742040" y="5816600"/>
                </a:lnTo>
                <a:lnTo>
                  <a:pt x="2703399" y="5791200"/>
                </a:lnTo>
                <a:lnTo>
                  <a:pt x="2665372" y="5765800"/>
                </a:lnTo>
                <a:lnTo>
                  <a:pt x="2627960" y="5740400"/>
                </a:lnTo>
                <a:lnTo>
                  <a:pt x="2591163" y="5702300"/>
                </a:lnTo>
                <a:lnTo>
                  <a:pt x="2554980" y="5676900"/>
                </a:lnTo>
                <a:lnTo>
                  <a:pt x="2519413" y="5651500"/>
                </a:lnTo>
                <a:lnTo>
                  <a:pt x="2484461" y="5613400"/>
                </a:lnTo>
                <a:lnTo>
                  <a:pt x="2450124" y="5588000"/>
                </a:lnTo>
                <a:lnTo>
                  <a:pt x="2416567" y="5549900"/>
                </a:lnTo>
                <a:lnTo>
                  <a:pt x="2383956" y="5511800"/>
                </a:lnTo>
                <a:lnTo>
                  <a:pt x="2352291" y="5486400"/>
                </a:lnTo>
                <a:lnTo>
                  <a:pt x="2321572" y="5448300"/>
                </a:lnTo>
                <a:lnTo>
                  <a:pt x="2291798" y="5410200"/>
                </a:lnTo>
                <a:lnTo>
                  <a:pt x="2262970" y="5372100"/>
                </a:lnTo>
                <a:lnTo>
                  <a:pt x="2235088" y="5334000"/>
                </a:lnTo>
                <a:lnTo>
                  <a:pt x="2208151" y="5295900"/>
                </a:lnTo>
                <a:lnTo>
                  <a:pt x="2182160" y="5257800"/>
                </a:lnTo>
                <a:lnTo>
                  <a:pt x="2157115" y="5219700"/>
                </a:lnTo>
                <a:lnTo>
                  <a:pt x="2133015" y="5181600"/>
                </a:lnTo>
                <a:lnTo>
                  <a:pt x="2109860" y="5143500"/>
                </a:lnTo>
                <a:lnTo>
                  <a:pt x="2087651" y="5105400"/>
                </a:lnTo>
                <a:lnTo>
                  <a:pt x="2066387" y="5067300"/>
                </a:lnTo>
                <a:lnTo>
                  <a:pt x="2046069" y="5016500"/>
                </a:lnTo>
                <a:lnTo>
                  <a:pt x="2026696" y="4978400"/>
                </a:lnTo>
                <a:lnTo>
                  <a:pt x="2008268" y="4927600"/>
                </a:lnTo>
                <a:lnTo>
                  <a:pt x="1990786" y="4889500"/>
                </a:lnTo>
                <a:lnTo>
                  <a:pt x="1974249" y="4838700"/>
                </a:lnTo>
                <a:lnTo>
                  <a:pt x="1958657" y="4800600"/>
                </a:lnTo>
                <a:lnTo>
                  <a:pt x="1944010" y="4749800"/>
                </a:lnTo>
                <a:lnTo>
                  <a:pt x="1930309" y="4711700"/>
                </a:lnTo>
                <a:lnTo>
                  <a:pt x="1917552" y="4660900"/>
                </a:lnTo>
                <a:lnTo>
                  <a:pt x="1905741" y="4610100"/>
                </a:lnTo>
                <a:lnTo>
                  <a:pt x="1894875" y="4559300"/>
                </a:lnTo>
                <a:lnTo>
                  <a:pt x="1884954" y="4508500"/>
                </a:lnTo>
                <a:lnTo>
                  <a:pt x="1875978" y="4457700"/>
                </a:lnTo>
                <a:lnTo>
                  <a:pt x="1867946" y="4406900"/>
                </a:lnTo>
                <a:lnTo>
                  <a:pt x="1860860" y="4356100"/>
                </a:lnTo>
                <a:lnTo>
                  <a:pt x="1854719" y="4305300"/>
                </a:lnTo>
                <a:lnTo>
                  <a:pt x="1849523" y="4254500"/>
                </a:lnTo>
                <a:lnTo>
                  <a:pt x="1845271" y="4203700"/>
                </a:lnTo>
                <a:lnTo>
                  <a:pt x="1841964" y="4152900"/>
                </a:lnTo>
                <a:lnTo>
                  <a:pt x="1839603" y="4089400"/>
                </a:lnTo>
                <a:lnTo>
                  <a:pt x="1838186" y="4038600"/>
                </a:lnTo>
                <a:lnTo>
                  <a:pt x="1837713" y="3987800"/>
                </a:lnTo>
                <a:lnTo>
                  <a:pt x="1838186" y="3924300"/>
                </a:lnTo>
                <a:lnTo>
                  <a:pt x="1839603" y="3873500"/>
                </a:lnTo>
                <a:lnTo>
                  <a:pt x="1841964" y="3822700"/>
                </a:lnTo>
                <a:lnTo>
                  <a:pt x="1845271" y="3759200"/>
                </a:lnTo>
                <a:lnTo>
                  <a:pt x="1849523" y="3708400"/>
                </a:lnTo>
                <a:lnTo>
                  <a:pt x="1854719" y="3657600"/>
                </a:lnTo>
                <a:lnTo>
                  <a:pt x="1860860" y="3606800"/>
                </a:lnTo>
                <a:lnTo>
                  <a:pt x="1867946" y="3556000"/>
                </a:lnTo>
                <a:lnTo>
                  <a:pt x="1875978" y="3505200"/>
                </a:lnTo>
                <a:lnTo>
                  <a:pt x="1884954" y="3454400"/>
                </a:lnTo>
                <a:lnTo>
                  <a:pt x="1894875" y="3403600"/>
                </a:lnTo>
                <a:lnTo>
                  <a:pt x="1905741" y="3352800"/>
                </a:lnTo>
                <a:lnTo>
                  <a:pt x="1917552" y="3302000"/>
                </a:lnTo>
                <a:lnTo>
                  <a:pt x="1930309" y="3251200"/>
                </a:lnTo>
                <a:lnTo>
                  <a:pt x="1944010" y="3213100"/>
                </a:lnTo>
                <a:lnTo>
                  <a:pt x="1958657" y="3162300"/>
                </a:lnTo>
                <a:lnTo>
                  <a:pt x="1974249" y="3111500"/>
                </a:lnTo>
                <a:lnTo>
                  <a:pt x="1990786" y="3073400"/>
                </a:lnTo>
                <a:lnTo>
                  <a:pt x="2008268" y="3022600"/>
                </a:lnTo>
                <a:lnTo>
                  <a:pt x="2026696" y="2971800"/>
                </a:lnTo>
                <a:lnTo>
                  <a:pt x="2046069" y="2933700"/>
                </a:lnTo>
                <a:lnTo>
                  <a:pt x="2066387" y="2882900"/>
                </a:lnTo>
                <a:lnTo>
                  <a:pt x="2087651" y="2844800"/>
                </a:lnTo>
                <a:lnTo>
                  <a:pt x="2109860" y="2806700"/>
                </a:lnTo>
                <a:lnTo>
                  <a:pt x="2133015" y="2755900"/>
                </a:lnTo>
                <a:lnTo>
                  <a:pt x="2157115" y="2717800"/>
                </a:lnTo>
                <a:lnTo>
                  <a:pt x="2182160" y="2679700"/>
                </a:lnTo>
                <a:lnTo>
                  <a:pt x="2208151" y="2641600"/>
                </a:lnTo>
                <a:lnTo>
                  <a:pt x="2235088" y="2603500"/>
                </a:lnTo>
                <a:lnTo>
                  <a:pt x="2262970" y="2565400"/>
                </a:lnTo>
                <a:lnTo>
                  <a:pt x="2291798" y="2527300"/>
                </a:lnTo>
                <a:lnTo>
                  <a:pt x="2321572" y="2489200"/>
                </a:lnTo>
                <a:lnTo>
                  <a:pt x="2352291" y="2451100"/>
                </a:lnTo>
                <a:lnTo>
                  <a:pt x="2383956" y="2413000"/>
                </a:lnTo>
                <a:lnTo>
                  <a:pt x="2416567" y="2374900"/>
                </a:lnTo>
                <a:lnTo>
                  <a:pt x="2450124" y="2336800"/>
                </a:lnTo>
                <a:lnTo>
                  <a:pt x="2484461" y="2298700"/>
                </a:lnTo>
                <a:lnTo>
                  <a:pt x="2519413" y="2273300"/>
                </a:lnTo>
                <a:lnTo>
                  <a:pt x="2554980" y="2235200"/>
                </a:lnTo>
                <a:lnTo>
                  <a:pt x="2591163" y="2209800"/>
                </a:lnTo>
                <a:lnTo>
                  <a:pt x="2627960" y="2171700"/>
                </a:lnTo>
                <a:lnTo>
                  <a:pt x="2665372" y="2146300"/>
                </a:lnTo>
                <a:lnTo>
                  <a:pt x="2703399" y="2120900"/>
                </a:lnTo>
                <a:lnTo>
                  <a:pt x="2742040" y="2082800"/>
                </a:lnTo>
                <a:lnTo>
                  <a:pt x="2821168" y="2032000"/>
                </a:lnTo>
                <a:lnTo>
                  <a:pt x="2902753" y="1981200"/>
                </a:lnTo>
                <a:lnTo>
                  <a:pt x="2944468" y="1955800"/>
                </a:lnTo>
                <a:lnTo>
                  <a:pt x="2986797" y="1943100"/>
                </a:lnTo>
                <a:lnTo>
                  <a:pt x="3073298" y="1892300"/>
                </a:lnTo>
                <a:lnTo>
                  <a:pt x="3162257" y="1866900"/>
                </a:lnTo>
                <a:lnTo>
                  <a:pt x="3207657" y="1841500"/>
                </a:lnTo>
                <a:lnTo>
                  <a:pt x="3443869" y="1778000"/>
                </a:lnTo>
                <a:lnTo>
                  <a:pt x="3592962" y="1739900"/>
                </a:lnTo>
                <a:lnTo>
                  <a:pt x="3643888" y="1739900"/>
                </a:lnTo>
                <a:lnTo>
                  <a:pt x="3747579" y="1714500"/>
                </a:lnTo>
                <a:lnTo>
                  <a:pt x="3853723" y="1714500"/>
                </a:lnTo>
                <a:lnTo>
                  <a:pt x="3907716" y="1701800"/>
                </a:lnTo>
                <a:lnTo>
                  <a:pt x="7468321" y="1701800"/>
                </a:lnTo>
                <a:lnTo>
                  <a:pt x="7461495" y="1689100"/>
                </a:lnTo>
                <a:lnTo>
                  <a:pt x="7433681" y="1651000"/>
                </a:lnTo>
                <a:lnTo>
                  <a:pt x="7405356" y="1612900"/>
                </a:lnTo>
                <a:lnTo>
                  <a:pt x="7376520" y="1574800"/>
                </a:lnTo>
                <a:lnTo>
                  <a:pt x="7347173" y="1524000"/>
                </a:lnTo>
                <a:lnTo>
                  <a:pt x="7317315" y="1485900"/>
                </a:lnTo>
                <a:lnTo>
                  <a:pt x="7286946" y="1447800"/>
                </a:lnTo>
                <a:lnTo>
                  <a:pt x="7256065" y="1409700"/>
                </a:lnTo>
                <a:lnTo>
                  <a:pt x="7224673" y="1371600"/>
                </a:lnTo>
                <a:lnTo>
                  <a:pt x="7192770" y="1333500"/>
                </a:lnTo>
                <a:lnTo>
                  <a:pt x="7160355" y="1295400"/>
                </a:lnTo>
                <a:lnTo>
                  <a:pt x="7127428" y="1257300"/>
                </a:lnTo>
                <a:lnTo>
                  <a:pt x="7093990" y="1219200"/>
                </a:lnTo>
                <a:lnTo>
                  <a:pt x="7060040" y="1181100"/>
                </a:lnTo>
                <a:lnTo>
                  <a:pt x="7025578" y="1143000"/>
                </a:lnTo>
                <a:lnTo>
                  <a:pt x="6990603" y="1117600"/>
                </a:lnTo>
                <a:lnTo>
                  <a:pt x="6955126" y="1079500"/>
                </a:lnTo>
                <a:lnTo>
                  <a:pt x="6919155" y="1041400"/>
                </a:lnTo>
                <a:lnTo>
                  <a:pt x="6882692" y="1003300"/>
                </a:lnTo>
                <a:lnTo>
                  <a:pt x="6845737" y="977900"/>
                </a:lnTo>
                <a:lnTo>
                  <a:pt x="6808289" y="939800"/>
                </a:lnTo>
                <a:lnTo>
                  <a:pt x="6770348" y="914400"/>
                </a:lnTo>
                <a:lnTo>
                  <a:pt x="6731914" y="876300"/>
                </a:lnTo>
                <a:lnTo>
                  <a:pt x="6692988" y="850900"/>
                </a:lnTo>
                <a:lnTo>
                  <a:pt x="6653570" y="812800"/>
                </a:lnTo>
                <a:lnTo>
                  <a:pt x="6573255" y="762000"/>
                </a:lnTo>
                <a:lnTo>
                  <a:pt x="6532358" y="723900"/>
                </a:lnTo>
                <a:lnTo>
                  <a:pt x="6449087" y="673100"/>
                </a:lnTo>
                <a:lnTo>
                  <a:pt x="6363846" y="622300"/>
                </a:lnTo>
                <a:lnTo>
                  <a:pt x="6320486" y="584200"/>
                </a:lnTo>
                <a:lnTo>
                  <a:pt x="6187452" y="508000"/>
                </a:lnTo>
                <a:lnTo>
                  <a:pt x="6142121" y="495300"/>
                </a:lnTo>
                <a:lnTo>
                  <a:pt x="6003175" y="419100"/>
                </a:lnTo>
                <a:lnTo>
                  <a:pt x="5955875" y="393700"/>
                </a:lnTo>
                <a:lnTo>
                  <a:pt x="5908082" y="381000"/>
                </a:lnTo>
                <a:lnTo>
                  <a:pt x="5811017" y="330200"/>
                </a:lnTo>
                <a:lnTo>
                  <a:pt x="5761746" y="317500"/>
                </a:lnTo>
                <a:lnTo>
                  <a:pt x="5711983" y="292100"/>
                </a:lnTo>
                <a:lnTo>
                  <a:pt x="5666372" y="279400"/>
                </a:lnTo>
                <a:lnTo>
                  <a:pt x="5620508" y="254000"/>
                </a:lnTo>
                <a:lnTo>
                  <a:pt x="5434526" y="203200"/>
                </a:lnTo>
                <a:lnTo>
                  <a:pt x="5387398" y="177800"/>
                </a:lnTo>
                <a:lnTo>
                  <a:pt x="5147970" y="114300"/>
                </a:lnTo>
                <a:lnTo>
                  <a:pt x="5099326" y="114300"/>
                </a:lnTo>
                <a:lnTo>
                  <a:pt x="4951878" y="76200"/>
                </a:lnTo>
                <a:close/>
              </a:path>
              <a:path w="8116570" h="10807700">
                <a:moveTo>
                  <a:pt x="7468321" y="1701800"/>
                </a:moveTo>
                <a:lnTo>
                  <a:pt x="4239020" y="1701800"/>
                </a:lnTo>
                <a:lnTo>
                  <a:pt x="4292980" y="1714500"/>
                </a:lnTo>
                <a:lnTo>
                  <a:pt x="4399019" y="1714500"/>
                </a:lnTo>
                <a:lnTo>
                  <a:pt x="4502549" y="1739900"/>
                </a:lnTo>
                <a:lnTo>
                  <a:pt x="4553373" y="1739900"/>
                </a:lnTo>
                <a:lnTo>
                  <a:pt x="4702085" y="1778000"/>
                </a:lnTo>
                <a:lnTo>
                  <a:pt x="4937405" y="1841500"/>
                </a:lnTo>
                <a:lnTo>
                  <a:pt x="4982590" y="1866900"/>
                </a:lnTo>
                <a:lnTo>
                  <a:pt x="5071082" y="1892300"/>
                </a:lnTo>
                <a:lnTo>
                  <a:pt x="5157069" y="1943100"/>
                </a:lnTo>
                <a:lnTo>
                  <a:pt x="5199124" y="1955800"/>
                </a:lnTo>
                <a:lnTo>
                  <a:pt x="5281358" y="2006600"/>
                </a:lnTo>
                <a:lnTo>
                  <a:pt x="5361089" y="2057400"/>
                </a:lnTo>
                <a:lnTo>
                  <a:pt x="5400017" y="2082800"/>
                </a:lnTo>
                <a:lnTo>
                  <a:pt x="5438319" y="2120900"/>
                </a:lnTo>
                <a:lnTo>
                  <a:pt x="5475996" y="2146300"/>
                </a:lnTo>
                <a:lnTo>
                  <a:pt x="5513048" y="2171700"/>
                </a:lnTo>
                <a:lnTo>
                  <a:pt x="5549475" y="2209800"/>
                </a:lnTo>
                <a:lnTo>
                  <a:pt x="5585278" y="2235200"/>
                </a:lnTo>
                <a:lnTo>
                  <a:pt x="5620455" y="2273300"/>
                </a:lnTo>
                <a:lnTo>
                  <a:pt x="5655008" y="2298700"/>
                </a:lnTo>
                <a:lnTo>
                  <a:pt x="5688936" y="2336800"/>
                </a:lnTo>
                <a:lnTo>
                  <a:pt x="5722066" y="2374900"/>
                </a:lnTo>
                <a:lnTo>
                  <a:pt x="5754264" y="2413000"/>
                </a:lnTo>
                <a:lnTo>
                  <a:pt x="5785529" y="2451100"/>
                </a:lnTo>
                <a:lnTo>
                  <a:pt x="5815862" y="2489200"/>
                </a:lnTo>
                <a:lnTo>
                  <a:pt x="5845262" y="2527300"/>
                </a:lnTo>
                <a:lnTo>
                  <a:pt x="5873730" y="2565400"/>
                </a:lnTo>
                <a:lnTo>
                  <a:pt x="5901266" y="2603500"/>
                </a:lnTo>
                <a:lnTo>
                  <a:pt x="5927869" y="2641600"/>
                </a:lnTo>
                <a:lnTo>
                  <a:pt x="5953539" y="2679700"/>
                </a:lnTo>
                <a:lnTo>
                  <a:pt x="5978277" y="2717800"/>
                </a:lnTo>
                <a:lnTo>
                  <a:pt x="6002082" y="2755900"/>
                </a:lnTo>
                <a:lnTo>
                  <a:pt x="6024954" y="2806700"/>
                </a:lnTo>
                <a:lnTo>
                  <a:pt x="6046894" y="2844800"/>
                </a:lnTo>
                <a:lnTo>
                  <a:pt x="6067900" y="2882900"/>
                </a:lnTo>
                <a:lnTo>
                  <a:pt x="6087973" y="2933700"/>
                </a:lnTo>
                <a:lnTo>
                  <a:pt x="6107114" y="2971800"/>
                </a:lnTo>
                <a:lnTo>
                  <a:pt x="6125321" y="3022600"/>
                </a:lnTo>
                <a:lnTo>
                  <a:pt x="6142595" y="3073400"/>
                </a:lnTo>
                <a:lnTo>
                  <a:pt x="6158936" y="3111500"/>
                </a:lnTo>
                <a:lnTo>
                  <a:pt x="6174344" y="3162300"/>
                </a:lnTo>
                <a:lnTo>
                  <a:pt x="6188818" y="3213100"/>
                </a:lnTo>
                <a:lnTo>
                  <a:pt x="6202359" y="3251200"/>
                </a:lnTo>
                <a:lnTo>
                  <a:pt x="6214966" y="3302000"/>
                </a:lnTo>
                <a:lnTo>
                  <a:pt x="6226640" y="3352800"/>
                </a:lnTo>
                <a:lnTo>
                  <a:pt x="6237381" y="3403600"/>
                </a:lnTo>
                <a:lnTo>
                  <a:pt x="6247187" y="3454400"/>
                </a:lnTo>
                <a:lnTo>
                  <a:pt x="6256060" y="3505200"/>
                </a:lnTo>
                <a:lnTo>
                  <a:pt x="6264000" y="3556000"/>
                </a:lnTo>
                <a:lnTo>
                  <a:pt x="6271005" y="3606800"/>
                </a:lnTo>
                <a:lnTo>
                  <a:pt x="6277077" y="3657600"/>
                </a:lnTo>
                <a:lnTo>
                  <a:pt x="6282214" y="3708400"/>
                </a:lnTo>
                <a:lnTo>
                  <a:pt x="6286418" y="3759200"/>
                </a:lnTo>
                <a:lnTo>
                  <a:pt x="6289688" y="3822700"/>
                </a:lnTo>
                <a:lnTo>
                  <a:pt x="6292023" y="3873500"/>
                </a:lnTo>
                <a:lnTo>
                  <a:pt x="6293424" y="3924300"/>
                </a:lnTo>
                <a:lnTo>
                  <a:pt x="6293892" y="3987800"/>
                </a:lnTo>
                <a:lnTo>
                  <a:pt x="6293424" y="4038600"/>
                </a:lnTo>
                <a:lnTo>
                  <a:pt x="6292023" y="4089400"/>
                </a:lnTo>
                <a:lnTo>
                  <a:pt x="6289688" y="4152900"/>
                </a:lnTo>
                <a:lnTo>
                  <a:pt x="6286418" y="4203700"/>
                </a:lnTo>
                <a:lnTo>
                  <a:pt x="6282214" y="4254500"/>
                </a:lnTo>
                <a:lnTo>
                  <a:pt x="6277077" y="4305300"/>
                </a:lnTo>
                <a:lnTo>
                  <a:pt x="6271005" y="4356100"/>
                </a:lnTo>
                <a:lnTo>
                  <a:pt x="6264000" y="4406900"/>
                </a:lnTo>
                <a:lnTo>
                  <a:pt x="6256060" y="4457700"/>
                </a:lnTo>
                <a:lnTo>
                  <a:pt x="6247187" y="4508500"/>
                </a:lnTo>
                <a:lnTo>
                  <a:pt x="6237381" y="4559300"/>
                </a:lnTo>
                <a:lnTo>
                  <a:pt x="6226640" y="4610100"/>
                </a:lnTo>
                <a:lnTo>
                  <a:pt x="6214966" y="4660900"/>
                </a:lnTo>
                <a:lnTo>
                  <a:pt x="6202359" y="4711700"/>
                </a:lnTo>
                <a:lnTo>
                  <a:pt x="6188818" y="4749800"/>
                </a:lnTo>
                <a:lnTo>
                  <a:pt x="6174344" y="4800600"/>
                </a:lnTo>
                <a:lnTo>
                  <a:pt x="6158936" y="4838700"/>
                </a:lnTo>
                <a:lnTo>
                  <a:pt x="6142595" y="4889500"/>
                </a:lnTo>
                <a:lnTo>
                  <a:pt x="6125321" y="4927600"/>
                </a:lnTo>
                <a:lnTo>
                  <a:pt x="6107114" y="4978400"/>
                </a:lnTo>
                <a:lnTo>
                  <a:pt x="6087973" y="5016500"/>
                </a:lnTo>
                <a:lnTo>
                  <a:pt x="6067900" y="5067300"/>
                </a:lnTo>
                <a:lnTo>
                  <a:pt x="6046894" y="5105400"/>
                </a:lnTo>
                <a:lnTo>
                  <a:pt x="6024954" y="5143500"/>
                </a:lnTo>
                <a:lnTo>
                  <a:pt x="6002082" y="5181600"/>
                </a:lnTo>
                <a:lnTo>
                  <a:pt x="5978277" y="5219700"/>
                </a:lnTo>
                <a:lnTo>
                  <a:pt x="5953539" y="5257800"/>
                </a:lnTo>
                <a:lnTo>
                  <a:pt x="5927869" y="5295900"/>
                </a:lnTo>
                <a:lnTo>
                  <a:pt x="5901266" y="5334000"/>
                </a:lnTo>
                <a:lnTo>
                  <a:pt x="5873730" y="5372100"/>
                </a:lnTo>
                <a:lnTo>
                  <a:pt x="5845262" y="5410200"/>
                </a:lnTo>
                <a:lnTo>
                  <a:pt x="5815862" y="5448300"/>
                </a:lnTo>
                <a:lnTo>
                  <a:pt x="5785529" y="5486400"/>
                </a:lnTo>
                <a:lnTo>
                  <a:pt x="5754264" y="5511800"/>
                </a:lnTo>
                <a:lnTo>
                  <a:pt x="5722066" y="5549900"/>
                </a:lnTo>
                <a:lnTo>
                  <a:pt x="5688936" y="5588000"/>
                </a:lnTo>
                <a:lnTo>
                  <a:pt x="5655008" y="5613400"/>
                </a:lnTo>
                <a:lnTo>
                  <a:pt x="5620455" y="5651500"/>
                </a:lnTo>
                <a:lnTo>
                  <a:pt x="5585278" y="5676900"/>
                </a:lnTo>
                <a:lnTo>
                  <a:pt x="5549475" y="5702300"/>
                </a:lnTo>
                <a:lnTo>
                  <a:pt x="5513048" y="5740400"/>
                </a:lnTo>
                <a:lnTo>
                  <a:pt x="5475996" y="5765800"/>
                </a:lnTo>
                <a:lnTo>
                  <a:pt x="5438319" y="5791200"/>
                </a:lnTo>
                <a:lnTo>
                  <a:pt x="5400017" y="5816600"/>
                </a:lnTo>
                <a:lnTo>
                  <a:pt x="5361089" y="5842000"/>
                </a:lnTo>
                <a:lnTo>
                  <a:pt x="5281358" y="5892800"/>
                </a:lnTo>
                <a:lnTo>
                  <a:pt x="5240554" y="5905500"/>
                </a:lnTo>
                <a:lnTo>
                  <a:pt x="5157069" y="5956300"/>
                </a:lnTo>
                <a:lnTo>
                  <a:pt x="5114388" y="5969000"/>
                </a:lnTo>
                <a:lnTo>
                  <a:pt x="5071082" y="5994400"/>
                </a:lnTo>
                <a:lnTo>
                  <a:pt x="5027149" y="6007100"/>
                </a:lnTo>
                <a:lnTo>
                  <a:pt x="4982590" y="6032500"/>
                </a:lnTo>
                <a:lnTo>
                  <a:pt x="4845156" y="6070600"/>
                </a:lnTo>
                <a:lnTo>
                  <a:pt x="4603571" y="6134100"/>
                </a:lnTo>
                <a:lnTo>
                  <a:pt x="4553373" y="6134100"/>
                </a:lnTo>
                <a:lnTo>
                  <a:pt x="4502549" y="6146800"/>
                </a:lnTo>
                <a:lnTo>
                  <a:pt x="4451097" y="6146800"/>
                </a:lnTo>
                <a:lnTo>
                  <a:pt x="4399019" y="6159500"/>
                </a:lnTo>
                <a:lnTo>
                  <a:pt x="4346313" y="6159500"/>
                </a:lnTo>
                <a:lnTo>
                  <a:pt x="4292980" y="6172200"/>
                </a:lnTo>
                <a:lnTo>
                  <a:pt x="8116224" y="6172200"/>
                </a:lnTo>
                <a:lnTo>
                  <a:pt x="8116172" y="4038600"/>
                </a:lnTo>
                <a:lnTo>
                  <a:pt x="8115965" y="3987800"/>
                </a:lnTo>
                <a:lnTo>
                  <a:pt x="8115189" y="3937000"/>
                </a:lnTo>
                <a:lnTo>
                  <a:pt x="8113896" y="3886200"/>
                </a:lnTo>
                <a:lnTo>
                  <a:pt x="8112086" y="3835400"/>
                </a:lnTo>
                <a:lnTo>
                  <a:pt x="8109759" y="3784600"/>
                </a:lnTo>
                <a:lnTo>
                  <a:pt x="8106915" y="3721100"/>
                </a:lnTo>
                <a:lnTo>
                  <a:pt x="8103553" y="3670300"/>
                </a:lnTo>
                <a:lnTo>
                  <a:pt x="8099675" y="3619500"/>
                </a:lnTo>
                <a:lnTo>
                  <a:pt x="8095280" y="3568700"/>
                </a:lnTo>
                <a:lnTo>
                  <a:pt x="8090368" y="3517900"/>
                </a:lnTo>
                <a:lnTo>
                  <a:pt x="8084939" y="3467100"/>
                </a:lnTo>
                <a:lnTo>
                  <a:pt x="8078993" y="3416300"/>
                </a:lnTo>
                <a:lnTo>
                  <a:pt x="8072530" y="3365500"/>
                </a:lnTo>
                <a:lnTo>
                  <a:pt x="8065550" y="3314700"/>
                </a:lnTo>
                <a:lnTo>
                  <a:pt x="8058054" y="3263900"/>
                </a:lnTo>
                <a:lnTo>
                  <a:pt x="8050041" y="3225800"/>
                </a:lnTo>
                <a:lnTo>
                  <a:pt x="8041511" y="3175000"/>
                </a:lnTo>
                <a:lnTo>
                  <a:pt x="8032465" y="3124200"/>
                </a:lnTo>
                <a:lnTo>
                  <a:pt x="8022902" y="3073400"/>
                </a:lnTo>
                <a:lnTo>
                  <a:pt x="8012822" y="3022600"/>
                </a:lnTo>
                <a:lnTo>
                  <a:pt x="8002225" y="2971800"/>
                </a:lnTo>
                <a:lnTo>
                  <a:pt x="7991113" y="2933700"/>
                </a:lnTo>
                <a:lnTo>
                  <a:pt x="7979483" y="2882900"/>
                </a:lnTo>
                <a:lnTo>
                  <a:pt x="7967337" y="2832100"/>
                </a:lnTo>
                <a:lnTo>
                  <a:pt x="7954675" y="2794000"/>
                </a:lnTo>
                <a:lnTo>
                  <a:pt x="7941496" y="2743200"/>
                </a:lnTo>
                <a:lnTo>
                  <a:pt x="7927801" y="2692400"/>
                </a:lnTo>
                <a:lnTo>
                  <a:pt x="7913590" y="2654300"/>
                </a:lnTo>
                <a:lnTo>
                  <a:pt x="7898862" y="2603500"/>
                </a:lnTo>
                <a:lnTo>
                  <a:pt x="7883618" y="2565400"/>
                </a:lnTo>
                <a:lnTo>
                  <a:pt x="7867857" y="2514600"/>
                </a:lnTo>
                <a:lnTo>
                  <a:pt x="7851581" y="2476500"/>
                </a:lnTo>
                <a:lnTo>
                  <a:pt x="7834788" y="2425700"/>
                </a:lnTo>
                <a:lnTo>
                  <a:pt x="7817479" y="2387600"/>
                </a:lnTo>
                <a:lnTo>
                  <a:pt x="7797315" y="2336800"/>
                </a:lnTo>
                <a:lnTo>
                  <a:pt x="7776641" y="2286000"/>
                </a:lnTo>
                <a:lnTo>
                  <a:pt x="7755459" y="2235200"/>
                </a:lnTo>
                <a:lnTo>
                  <a:pt x="7733766" y="2184400"/>
                </a:lnTo>
                <a:lnTo>
                  <a:pt x="7711565" y="2146300"/>
                </a:lnTo>
                <a:lnTo>
                  <a:pt x="7688853" y="2095500"/>
                </a:lnTo>
                <a:lnTo>
                  <a:pt x="7665632" y="2044700"/>
                </a:lnTo>
                <a:lnTo>
                  <a:pt x="7641900" y="2006600"/>
                </a:lnTo>
                <a:lnTo>
                  <a:pt x="7617659" y="1955800"/>
                </a:lnTo>
                <a:lnTo>
                  <a:pt x="7592907" y="1917700"/>
                </a:lnTo>
                <a:lnTo>
                  <a:pt x="7567646" y="1866900"/>
                </a:lnTo>
                <a:lnTo>
                  <a:pt x="7541874" y="1828800"/>
                </a:lnTo>
                <a:lnTo>
                  <a:pt x="7515591" y="1778000"/>
                </a:lnTo>
                <a:lnTo>
                  <a:pt x="7488798" y="1739900"/>
                </a:lnTo>
                <a:lnTo>
                  <a:pt x="7468321" y="1701800"/>
                </a:lnTo>
                <a:close/>
              </a:path>
              <a:path w="8116570" h="10807700">
                <a:moveTo>
                  <a:pt x="4802156" y="50800"/>
                </a:moveTo>
                <a:lnTo>
                  <a:pt x="3335626" y="50800"/>
                </a:lnTo>
                <a:lnTo>
                  <a:pt x="3234975" y="76200"/>
                </a:lnTo>
                <a:lnTo>
                  <a:pt x="4902223" y="76200"/>
                </a:lnTo>
                <a:lnTo>
                  <a:pt x="4802156" y="50800"/>
                </a:lnTo>
                <a:close/>
              </a:path>
              <a:path w="8116570" h="10807700">
                <a:moveTo>
                  <a:pt x="4701077" y="38100"/>
                </a:moveTo>
                <a:lnTo>
                  <a:pt x="3437463" y="38100"/>
                </a:lnTo>
                <a:lnTo>
                  <a:pt x="3386396" y="50800"/>
                </a:lnTo>
                <a:lnTo>
                  <a:pt x="4751742" y="50800"/>
                </a:lnTo>
                <a:lnTo>
                  <a:pt x="4701077" y="38100"/>
                </a:lnTo>
                <a:close/>
              </a:path>
              <a:path w="8116570" h="10807700">
                <a:moveTo>
                  <a:pt x="4598987" y="25400"/>
                </a:moveTo>
                <a:lnTo>
                  <a:pt x="3540485" y="25400"/>
                </a:lnTo>
                <a:lnTo>
                  <a:pt x="3488826" y="38100"/>
                </a:lnTo>
                <a:lnTo>
                  <a:pt x="4650158" y="38100"/>
                </a:lnTo>
                <a:lnTo>
                  <a:pt x="4598987" y="25400"/>
                </a:lnTo>
                <a:close/>
              </a:path>
              <a:path w="8116570" h="10807700">
                <a:moveTo>
                  <a:pt x="4443956" y="12700"/>
                </a:moveTo>
                <a:lnTo>
                  <a:pt x="3697240" y="12700"/>
                </a:lnTo>
                <a:lnTo>
                  <a:pt x="3644692" y="25400"/>
                </a:lnTo>
                <a:lnTo>
                  <a:pt x="4495886" y="25400"/>
                </a:lnTo>
                <a:lnTo>
                  <a:pt x="4443956" y="12700"/>
                </a:lnTo>
                <a:close/>
              </a:path>
              <a:path w="8116570" h="10807700">
                <a:moveTo>
                  <a:pt x="4233711" y="0"/>
                </a:moveTo>
                <a:lnTo>
                  <a:pt x="3910395" y="0"/>
                </a:lnTo>
                <a:lnTo>
                  <a:pt x="3856662" y="12700"/>
                </a:lnTo>
                <a:lnTo>
                  <a:pt x="4286651" y="12700"/>
                </a:lnTo>
                <a:lnTo>
                  <a:pt x="4233711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D308B1E-B0EE-4F41-F035-26D3A7579805}"/>
              </a:ext>
            </a:extLst>
          </p:cNvPr>
          <p:cNvSpPr/>
          <p:nvPr/>
        </p:nvSpPr>
        <p:spPr>
          <a:xfrm>
            <a:off x="12773175" y="497110"/>
            <a:ext cx="7331075" cy="7962900"/>
          </a:xfrm>
          <a:custGeom>
            <a:avLst/>
            <a:gdLst/>
            <a:ahLst/>
            <a:cxnLst/>
            <a:rect l="l" t="t" r="r" b="b"/>
            <a:pathLst>
              <a:path w="7331075" h="7962900">
                <a:moveTo>
                  <a:pt x="4443946" y="7950200"/>
                </a:moveTo>
                <a:lnTo>
                  <a:pt x="3697230" y="7950200"/>
                </a:lnTo>
                <a:lnTo>
                  <a:pt x="3750074" y="7962900"/>
                </a:lnTo>
                <a:lnTo>
                  <a:pt x="4391764" y="7962900"/>
                </a:lnTo>
                <a:lnTo>
                  <a:pt x="4443946" y="7950200"/>
                </a:lnTo>
                <a:close/>
              </a:path>
              <a:path w="7331075" h="7962900">
                <a:moveTo>
                  <a:pt x="4598976" y="7937500"/>
                </a:moveTo>
                <a:lnTo>
                  <a:pt x="3540475" y="7937500"/>
                </a:lnTo>
                <a:lnTo>
                  <a:pt x="3592430" y="7950200"/>
                </a:lnTo>
                <a:lnTo>
                  <a:pt x="4547552" y="7950200"/>
                </a:lnTo>
                <a:lnTo>
                  <a:pt x="4598976" y="7937500"/>
                </a:lnTo>
                <a:close/>
              </a:path>
              <a:path w="7331075" h="7962900">
                <a:moveTo>
                  <a:pt x="4701066" y="7924800"/>
                </a:moveTo>
                <a:lnTo>
                  <a:pt x="3437453" y="7924800"/>
                </a:lnTo>
                <a:lnTo>
                  <a:pt x="3488816" y="7937500"/>
                </a:lnTo>
                <a:lnTo>
                  <a:pt x="4650148" y="7937500"/>
                </a:lnTo>
                <a:lnTo>
                  <a:pt x="4701066" y="7924800"/>
                </a:lnTo>
                <a:close/>
              </a:path>
              <a:path w="7331075" h="7962900">
                <a:moveTo>
                  <a:pt x="4802145" y="7912100"/>
                </a:moveTo>
                <a:lnTo>
                  <a:pt x="3335617" y="7912100"/>
                </a:lnTo>
                <a:lnTo>
                  <a:pt x="3386387" y="7924800"/>
                </a:lnTo>
                <a:lnTo>
                  <a:pt x="4751732" y="7924800"/>
                </a:lnTo>
                <a:lnTo>
                  <a:pt x="4802145" y="7912100"/>
                </a:lnTo>
                <a:close/>
              </a:path>
              <a:path w="7331075" h="7962900">
                <a:moveTo>
                  <a:pt x="4951868" y="7886700"/>
                </a:moveTo>
                <a:lnTo>
                  <a:pt x="3185085" y="7886700"/>
                </a:lnTo>
                <a:lnTo>
                  <a:pt x="3285143" y="7912100"/>
                </a:lnTo>
                <a:lnTo>
                  <a:pt x="4852305" y="7912100"/>
                </a:lnTo>
                <a:lnTo>
                  <a:pt x="4951868" y="7886700"/>
                </a:lnTo>
                <a:close/>
              </a:path>
              <a:path w="7331075" h="7962900">
                <a:moveTo>
                  <a:pt x="5001270" y="88900"/>
                </a:moveTo>
                <a:lnTo>
                  <a:pt x="3135500" y="88900"/>
                </a:lnTo>
                <a:lnTo>
                  <a:pt x="2655955" y="215900"/>
                </a:lnTo>
                <a:lnTo>
                  <a:pt x="2609631" y="241300"/>
                </a:lnTo>
                <a:lnTo>
                  <a:pt x="2517871" y="266700"/>
                </a:lnTo>
                <a:lnTo>
                  <a:pt x="2472436" y="292100"/>
                </a:lnTo>
                <a:lnTo>
                  <a:pt x="2427297" y="304800"/>
                </a:lnTo>
                <a:lnTo>
                  <a:pt x="2377983" y="330200"/>
                </a:lnTo>
                <a:lnTo>
                  <a:pt x="2329113" y="342900"/>
                </a:lnTo>
                <a:lnTo>
                  <a:pt x="2232706" y="393700"/>
                </a:lnTo>
                <a:lnTo>
                  <a:pt x="2185168" y="406400"/>
                </a:lnTo>
                <a:lnTo>
                  <a:pt x="2045219" y="482600"/>
                </a:lnTo>
                <a:lnTo>
                  <a:pt x="1909264" y="558800"/>
                </a:lnTo>
                <a:lnTo>
                  <a:pt x="1777299" y="635000"/>
                </a:lnTo>
                <a:lnTo>
                  <a:pt x="1649321" y="711200"/>
                </a:lnTo>
                <a:lnTo>
                  <a:pt x="1607548" y="749300"/>
                </a:lnTo>
                <a:lnTo>
                  <a:pt x="1525328" y="800100"/>
                </a:lnTo>
                <a:lnTo>
                  <a:pt x="1484882" y="838200"/>
                </a:lnTo>
                <a:lnTo>
                  <a:pt x="1444879" y="863600"/>
                </a:lnTo>
                <a:lnTo>
                  <a:pt x="1405317" y="901700"/>
                </a:lnTo>
                <a:lnTo>
                  <a:pt x="1366198" y="927100"/>
                </a:lnTo>
                <a:lnTo>
                  <a:pt x="1327521" y="965200"/>
                </a:lnTo>
                <a:lnTo>
                  <a:pt x="1289285" y="990600"/>
                </a:lnTo>
                <a:lnTo>
                  <a:pt x="1251492" y="1028700"/>
                </a:lnTo>
                <a:lnTo>
                  <a:pt x="1214140" y="1066800"/>
                </a:lnTo>
                <a:lnTo>
                  <a:pt x="1177229" y="1092200"/>
                </a:lnTo>
                <a:lnTo>
                  <a:pt x="1140761" y="1130300"/>
                </a:lnTo>
                <a:lnTo>
                  <a:pt x="1104786" y="1168400"/>
                </a:lnTo>
                <a:lnTo>
                  <a:pt x="1069357" y="1206500"/>
                </a:lnTo>
                <a:lnTo>
                  <a:pt x="1034473" y="1244600"/>
                </a:lnTo>
                <a:lnTo>
                  <a:pt x="1000135" y="1282700"/>
                </a:lnTo>
                <a:lnTo>
                  <a:pt x="966342" y="1308100"/>
                </a:lnTo>
                <a:lnTo>
                  <a:pt x="933094" y="1346200"/>
                </a:lnTo>
                <a:lnTo>
                  <a:pt x="900392" y="1384300"/>
                </a:lnTo>
                <a:lnTo>
                  <a:pt x="868234" y="1422400"/>
                </a:lnTo>
                <a:lnTo>
                  <a:pt x="836623" y="1473200"/>
                </a:lnTo>
                <a:lnTo>
                  <a:pt x="805556" y="1511300"/>
                </a:lnTo>
                <a:lnTo>
                  <a:pt x="775035" y="1549400"/>
                </a:lnTo>
                <a:lnTo>
                  <a:pt x="745059" y="1587500"/>
                </a:lnTo>
                <a:lnTo>
                  <a:pt x="715629" y="1625600"/>
                </a:lnTo>
                <a:lnTo>
                  <a:pt x="686743" y="1663700"/>
                </a:lnTo>
                <a:lnTo>
                  <a:pt x="658404" y="1714500"/>
                </a:lnTo>
                <a:lnTo>
                  <a:pt x="630609" y="1752600"/>
                </a:lnTo>
                <a:lnTo>
                  <a:pt x="603360" y="1790700"/>
                </a:lnTo>
                <a:lnTo>
                  <a:pt x="576656" y="1841500"/>
                </a:lnTo>
                <a:lnTo>
                  <a:pt x="550497" y="1879600"/>
                </a:lnTo>
                <a:lnTo>
                  <a:pt x="524884" y="1930400"/>
                </a:lnTo>
                <a:lnTo>
                  <a:pt x="499816" y="1968500"/>
                </a:lnTo>
                <a:lnTo>
                  <a:pt x="475294" y="2019300"/>
                </a:lnTo>
                <a:lnTo>
                  <a:pt x="451316" y="2057400"/>
                </a:lnTo>
                <a:lnTo>
                  <a:pt x="427884" y="2108200"/>
                </a:lnTo>
                <a:lnTo>
                  <a:pt x="404998" y="2159000"/>
                </a:lnTo>
                <a:lnTo>
                  <a:pt x="382656" y="2197100"/>
                </a:lnTo>
                <a:lnTo>
                  <a:pt x="360860" y="2247900"/>
                </a:lnTo>
                <a:lnTo>
                  <a:pt x="339610" y="2298700"/>
                </a:lnTo>
                <a:lnTo>
                  <a:pt x="318904" y="2349500"/>
                </a:lnTo>
                <a:lnTo>
                  <a:pt x="298744" y="2400300"/>
                </a:lnTo>
                <a:lnTo>
                  <a:pt x="280371" y="2438400"/>
                </a:lnTo>
                <a:lnTo>
                  <a:pt x="262580" y="2489200"/>
                </a:lnTo>
                <a:lnTo>
                  <a:pt x="245371" y="2540000"/>
                </a:lnTo>
                <a:lnTo>
                  <a:pt x="228746" y="2578100"/>
                </a:lnTo>
                <a:lnTo>
                  <a:pt x="212703" y="2628900"/>
                </a:lnTo>
                <a:lnTo>
                  <a:pt x="197244" y="2679700"/>
                </a:lnTo>
                <a:lnTo>
                  <a:pt x="182367" y="2717800"/>
                </a:lnTo>
                <a:lnTo>
                  <a:pt x="168073" y="2768600"/>
                </a:lnTo>
                <a:lnTo>
                  <a:pt x="154362" y="2819400"/>
                </a:lnTo>
                <a:lnTo>
                  <a:pt x="141234" y="2870200"/>
                </a:lnTo>
                <a:lnTo>
                  <a:pt x="128689" y="2921000"/>
                </a:lnTo>
                <a:lnTo>
                  <a:pt x="116727" y="2959100"/>
                </a:lnTo>
                <a:lnTo>
                  <a:pt x="105349" y="3009900"/>
                </a:lnTo>
                <a:lnTo>
                  <a:pt x="94553" y="3060700"/>
                </a:lnTo>
                <a:lnTo>
                  <a:pt x="84341" y="3111500"/>
                </a:lnTo>
                <a:lnTo>
                  <a:pt x="74712" y="3162300"/>
                </a:lnTo>
                <a:lnTo>
                  <a:pt x="65666" y="3213100"/>
                </a:lnTo>
                <a:lnTo>
                  <a:pt x="57204" y="3263900"/>
                </a:lnTo>
                <a:lnTo>
                  <a:pt x="49325" y="3314700"/>
                </a:lnTo>
                <a:lnTo>
                  <a:pt x="42029" y="3365500"/>
                </a:lnTo>
                <a:lnTo>
                  <a:pt x="35317" y="3416300"/>
                </a:lnTo>
                <a:lnTo>
                  <a:pt x="29188" y="3467100"/>
                </a:lnTo>
                <a:lnTo>
                  <a:pt x="23643" y="3517900"/>
                </a:lnTo>
                <a:lnTo>
                  <a:pt x="18681" y="3568700"/>
                </a:lnTo>
                <a:lnTo>
                  <a:pt x="14303" y="3619500"/>
                </a:lnTo>
                <a:lnTo>
                  <a:pt x="10508" y="3670300"/>
                </a:lnTo>
                <a:lnTo>
                  <a:pt x="7297" y="3721100"/>
                </a:lnTo>
                <a:lnTo>
                  <a:pt x="4670" y="3771900"/>
                </a:lnTo>
                <a:lnTo>
                  <a:pt x="2627" y="3822700"/>
                </a:lnTo>
                <a:lnTo>
                  <a:pt x="1167" y="3886200"/>
                </a:lnTo>
                <a:lnTo>
                  <a:pt x="291" y="3937000"/>
                </a:lnTo>
                <a:lnTo>
                  <a:pt x="0" y="3987800"/>
                </a:lnTo>
                <a:lnTo>
                  <a:pt x="291" y="4038600"/>
                </a:lnTo>
                <a:lnTo>
                  <a:pt x="1167" y="4089400"/>
                </a:lnTo>
                <a:lnTo>
                  <a:pt x="2627" y="4152900"/>
                </a:lnTo>
                <a:lnTo>
                  <a:pt x="4670" y="4203700"/>
                </a:lnTo>
                <a:lnTo>
                  <a:pt x="7297" y="4254500"/>
                </a:lnTo>
                <a:lnTo>
                  <a:pt x="10508" y="4305300"/>
                </a:lnTo>
                <a:lnTo>
                  <a:pt x="14303" y="4356100"/>
                </a:lnTo>
                <a:lnTo>
                  <a:pt x="18681" y="4406900"/>
                </a:lnTo>
                <a:lnTo>
                  <a:pt x="23643" y="4457700"/>
                </a:lnTo>
                <a:lnTo>
                  <a:pt x="29188" y="4508500"/>
                </a:lnTo>
                <a:lnTo>
                  <a:pt x="35317" y="4559300"/>
                </a:lnTo>
                <a:lnTo>
                  <a:pt x="42029" y="4610100"/>
                </a:lnTo>
                <a:lnTo>
                  <a:pt x="49325" y="4660900"/>
                </a:lnTo>
                <a:lnTo>
                  <a:pt x="57204" y="4711700"/>
                </a:lnTo>
                <a:lnTo>
                  <a:pt x="65666" y="4762500"/>
                </a:lnTo>
                <a:lnTo>
                  <a:pt x="74712" y="4813300"/>
                </a:lnTo>
                <a:lnTo>
                  <a:pt x="84341" y="4864100"/>
                </a:lnTo>
                <a:lnTo>
                  <a:pt x="94553" y="4914900"/>
                </a:lnTo>
                <a:lnTo>
                  <a:pt x="105349" y="4965700"/>
                </a:lnTo>
                <a:lnTo>
                  <a:pt x="116727" y="5016500"/>
                </a:lnTo>
                <a:lnTo>
                  <a:pt x="128689" y="5054600"/>
                </a:lnTo>
                <a:lnTo>
                  <a:pt x="141234" y="5105400"/>
                </a:lnTo>
                <a:lnTo>
                  <a:pt x="154362" y="5156200"/>
                </a:lnTo>
                <a:lnTo>
                  <a:pt x="168073" y="5207000"/>
                </a:lnTo>
                <a:lnTo>
                  <a:pt x="182367" y="5257800"/>
                </a:lnTo>
                <a:lnTo>
                  <a:pt x="197244" y="5295900"/>
                </a:lnTo>
                <a:lnTo>
                  <a:pt x="212703" y="5346700"/>
                </a:lnTo>
                <a:lnTo>
                  <a:pt x="228746" y="5397500"/>
                </a:lnTo>
                <a:lnTo>
                  <a:pt x="245371" y="5435600"/>
                </a:lnTo>
                <a:lnTo>
                  <a:pt x="262580" y="5486400"/>
                </a:lnTo>
                <a:lnTo>
                  <a:pt x="280371" y="5537200"/>
                </a:lnTo>
                <a:lnTo>
                  <a:pt x="298744" y="5575300"/>
                </a:lnTo>
                <a:lnTo>
                  <a:pt x="318904" y="5626100"/>
                </a:lnTo>
                <a:lnTo>
                  <a:pt x="339610" y="5676900"/>
                </a:lnTo>
                <a:lnTo>
                  <a:pt x="360860" y="5727700"/>
                </a:lnTo>
                <a:lnTo>
                  <a:pt x="382656" y="5778500"/>
                </a:lnTo>
                <a:lnTo>
                  <a:pt x="404998" y="5816600"/>
                </a:lnTo>
                <a:lnTo>
                  <a:pt x="427884" y="5867400"/>
                </a:lnTo>
                <a:lnTo>
                  <a:pt x="451316" y="5918200"/>
                </a:lnTo>
                <a:lnTo>
                  <a:pt x="475294" y="5956300"/>
                </a:lnTo>
                <a:lnTo>
                  <a:pt x="499816" y="6007100"/>
                </a:lnTo>
                <a:lnTo>
                  <a:pt x="524884" y="6045200"/>
                </a:lnTo>
                <a:lnTo>
                  <a:pt x="550497" y="6096000"/>
                </a:lnTo>
                <a:lnTo>
                  <a:pt x="576656" y="6134100"/>
                </a:lnTo>
                <a:lnTo>
                  <a:pt x="603360" y="6172200"/>
                </a:lnTo>
                <a:lnTo>
                  <a:pt x="630609" y="6223000"/>
                </a:lnTo>
                <a:lnTo>
                  <a:pt x="658404" y="6261100"/>
                </a:lnTo>
                <a:lnTo>
                  <a:pt x="686743" y="6311900"/>
                </a:lnTo>
                <a:lnTo>
                  <a:pt x="715629" y="6350000"/>
                </a:lnTo>
                <a:lnTo>
                  <a:pt x="745059" y="6388100"/>
                </a:lnTo>
                <a:lnTo>
                  <a:pt x="775035" y="6426200"/>
                </a:lnTo>
                <a:lnTo>
                  <a:pt x="805556" y="6464300"/>
                </a:lnTo>
                <a:lnTo>
                  <a:pt x="836623" y="6502400"/>
                </a:lnTo>
                <a:lnTo>
                  <a:pt x="868234" y="6553200"/>
                </a:lnTo>
                <a:lnTo>
                  <a:pt x="900392" y="6591300"/>
                </a:lnTo>
                <a:lnTo>
                  <a:pt x="933094" y="6629400"/>
                </a:lnTo>
                <a:lnTo>
                  <a:pt x="966342" y="6667500"/>
                </a:lnTo>
                <a:lnTo>
                  <a:pt x="1000135" y="6692900"/>
                </a:lnTo>
                <a:lnTo>
                  <a:pt x="1034473" y="6731000"/>
                </a:lnTo>
                <a:lnTo>
                  <a:pt x="1069357" y="6769100"/>
                </a:lnTo>
                <a:lnTo>
                  <a:pt x="1104786" y="6807200"/>
                </a:lnTo>
                <a:lnTo>
                  <a:pt x="1140761" y="6845300"/>
                </a:lnTo>
                <a:lnTo>
                  <a:pt x="1177229" y="6883400"/>
                </a:lnTo>
                <a:lnTo>
                  <a:pt x="1214140" y="6908800"/>
                </a:lnTo>
                <a:lnTo>
                  <a:pt x="1251492" y="6946900"/>
                </a:lnTo>
                <a:lnTo>
                  <a:pt x="1289285" y="6985000"/>
                </a:lnTo>
                <a:lnTo>
                  <a:pt x="1327521" y="7010400"/>
                </a:lnTo>
                <a:lnTo>
                  <a:pt x="1366198" y="7048500"/>
                </a:lnTo>
                <a:lnTo>
                  <a:pt x="1405317" y="7073900"/>
                </a:lnTo>
                <a:lnTo>
                  <a:pt x="1444879" y="7112000"/>
                </a:lnTo>
                <a:lnTo>
                  <a:pt x="1484882" y="7137400"/>
                </a:lnTo>
                <a:lnTo>
                  <a:pt x="1525328" y="7175500"/>
                </a:lnTo>
                <a:lnTo>
                  <a:pt x="1607548" y="7226300"/>
                </a:lnTo>
                <a:lnTo>
                  <a:pt x="1649321" y="7264400"/>
                </a:lnTo>
                <a:lnTo>
                  <a:pt x="1777299" y="7340600"/>
                </a:lnTo>
                <a:lnTo>
                  <a:pt x="1909264" y="7416800"/>
                </a:lnTo>
                <a:lnTo>
                  <a:pt x="2045219" y="7493000"/>
                </a:lnTo>
                <a:lnTo>
                  <a:pt x="2185168" y="7569200"/>
                </a:lnTo>
                <a:lnTo>
                  <a:pt x="2232706" y="7581900"/>
                </a:lnTo>
                <a:lnTo>
                  <a:pt x="2329113" y="7632700"/>
                </a:lnTo>
                <a:lnTo>
                  <a:pt x="2377983" y="7645400"/>
                </a:lnTo>
                <a:lnTo>
                  <a:pt x="2427297" y="7670800"/>
                </a:lnTo>
                <a:lnTo>
                  <a:pt x="2472436" y="7683500"/>
                </a:lnTo>
                <a:lnTo>
                  <a:pt x="2517871" y="7708900"/>
                </a:lnTo>
                <a:lnTo>
                  <a:pt x="2609631" y="7734300"/>
                </a:lnTo>
                <a:lnTo>
                  <a:pt x="2655955" y="7759700"/>
                </a:lnTo>
                <a:lnTo>
                  <a:pt x="3135500" y="7886700"/>
                </a:lnTo>
                <a:lnTo>
                  <a:pt x="5001270" y="7886700"/>
                </a:lnTo>
                <a:lnTo>
                  <a:pt x="5481390" y="7759700"/>
                </a:lnTo>
                <a:lnTo>
                  <a:pt x="5528012" y="7734300"/>
                </a:lnTo>
                <a:lnTo>
                  <a:pt x="5620498" y="7708900"/>
                </a:lnTo>
                <a:lnTo>
                  <a:pt x="5666361" y="7683500"/>
                </a:lnTo>
                <a:lnTo>
                  <a:pt x="5711972" y="7670800"/>
                </a:lnTo>
                <a:lnTo>
                  <a:pt x="5760155" y="7645400"/>
                </a:lnTo>
                <a:lnTo>
                  <a:pt x="5807908" y="7632700"/>
                </a:lnTo>
                <a:lnTo>
                  <a:pt x="5855232" y="7607300"/>
                </a:lnTo>
                <a:lnTo>
                  <a:pt x="5902128" y="7594600"/>
                </a:lnTo>
                <a:lnTo>
                  <a:pt x="6040240" y="7518400"/>
                </a:lnTo>
                <a:lnTo>
                  <a:pt x="6085419" y="7505700"/>
                </a:lnTo>
                <a:lnTo>
                  <a:pt x="6218380" y="7429500"/>
                </a:lnTo>
                <a:lnTo>
                  <a:pt x="6347477" y="7353300"/>
                </a:lnTo>
                <a:lnTo>
                  <a:pt x="6472707" y="7277100"/>
                </a:lnTo>
                <a:lnTo>
                  <a:pt x="6513592" y="7251700"/>
                </a:lnTo>
                <a:lnTo>
                  <a:pt x="6554046" y="7213600"/>
                </a:lnTo>
                <a:lnTo>
                  <a:pt x="6633666" y="7162800"/>
                </a:lnTo>
                <a:lnTo>
                  <a:pt x="6672831" y="7137400"/>
                </a:lnTo>
                <a:lnTo>
                  <a:pt x="6711566" y="7099300"/>
                </a:lnTo>
                <a:lnTo>
                  <a:pt x="6749871" y="7073900"/>
                </a:lnTo>
                <a:lnTo>
                  <a:pt x="6787746" y="7035800"/>
                </a:lnTo>
                <a:lnTo>
                  <a:pt x="6825192" y="7010400"/>
                </a:lnTo>
                <a:lnTo>
                  <a:pt x="6862207" y="6972300"/>
                </a:lnTo>
                <a:lnTo>
                  <a:pt x="6898791" y="6946900"/>
                </a:lnTo>
                <a:lnTo>
                  <a:pt x="6934946" y="6908800"/>
                </a:lnTo>
                <a:lnTo>
                  <a:pt x="6970670" y="6883400"/>
                </a:lnTo>
                <a:lnTo>
                  <a:pt x="7005964" y="6845300"/>
                </a:lnTo>
                <a:lnTo>
                  <a:pt x="7041918" y="6807200"/>
                </a:lnTo>
                <a:lnTo>
                  <a:pt x="7077329" y="6769100"/>
                </a:lnTo>
                <a:lnTo>
                  <a:pt x="7112198" y="6731000"/>
                </a:lnTo>
                <a:lnTo>
                  <a:pt x="7146524" y="6692900"/>
                </a:lnTo>
                <a:lnTo>
                  <a:pt x="7180308" y="6667500"/>
                </a:lnTo>
                <a:lnTo>
                  <a:pt x="7213548" y="6629400"/>
                </a:lnTo>
                <a:lnTo>
                  <a:pt x="7246246" y="6591300"/>
                </a:lnTo>
                <a:lnTo>
                  <a:pt x="7278400" y="6553200"/>
                </a:lnTo>
                <a:lnTo>
                  <a:pt x="7310011" y="6502400"/>
                </a:lnTo>
                <a:lnTo>
                  <a:pt x="7330923" y="6477000"/>
                </a:lnTo>
                <a:lnTo>
                  <a:pt x="7330923" y="6273800"/>
                </a:lnTo>
                <a:lnTo>
                  <a:pt x="4017531" y="6273800"/>
                </a:lnTo>
                <a:lnTo>
                  <a:pt x="3962313" y="6261100"/>
                </a:lnTo>
                <a:lnTo>
                  <a:pt x="3800337" y="6261100"/>
                </a:lnTo>
                <a:lnTo>
                  <a:pt x="3747572" y="6248400"/>
                </a:lnTo>
                <a:lnTo>
                  <a:pt x="3695420" y="6248400"/>
                </a:lnTo>
                <a:lnTo>
                  <a:pt x="3643881" y="6235700"/>
                </a:lnTo>
                <a:lnTo>
                  <a:pt x="3592956" y="6235700"/>
                </a:lnTo>
                <a:lnTo>
                  <a:pt x="3347536" y="6172200"/>
                </a:lnTo>
                <a:lnTo>
                  <a:pt x="3253665" y="6146800"/>
                </a:lnTo>
                <a:lnTo>
                  <a:pt x="3207651" y="6121400"/>
                </a:lnTo>
                <a:lnTo>
                  <a:pt x="3117464" y="6096000"/>
                </a:lnTo>
                <a:lnTo>
                  <a:pt x="3073291" y="6070600"/>
                </a:lnTo>
                <a:lnTo>
                  <a:pt x="3029733" y="6057900"/>
                </a:lnTo>
                <a:lnTo>
                  <a:pt x="2944460" y="6007100"/>
                </a:lnTo>
                <a:lnTo>
                  <a:pt x="2902745" y="5981700"/>
                </a:lnTo>
                <a:lnTo>
                  <a:pt x="2861645" y="5969000"/>
                </a:lnTo>
                <a:lnTo>
                  <a:pt x="2781288" y="5918200"/>
                </a:lnTo>
                <a:lnTo>
                  <a:pt x="2742031" y="5880100"/>
                </a:lnTo>
                <a:lnTo>
                  <a:pt x="2703389" y="5854700"/>
                </a:lnTo>
                <a:lnTo>
                  <a:pt x="2665362" y="5829300"/>
                </a:lnTo>
                <a:lnTo>
                  <a:pt x="2627950" y="5803900"/>
                </a:lnTo>
                <a:lnTo>
                  <a:pt x="2591152" y="5765800"/>
                </a:lnTo>
                <a:lnTo>
                  <a:pt x="2554970" y="5740400"/>
                </a:lnTo>
                <a:lnTo>
                  <a:pt x="2519403" y="5702300"/>
                </a:lnTo>
                <a:lnTo>
                  <a:pt x="2484450" y="5664200"/>
                </a:lnTo>
                <a:lnTo>
                  <a:pt x="2450113" y="5638800"/>
                </a:lnTo>
                <a:lnTo>
                  <a:pt x="2416557" y="5600700"/>
                </a:lnTo>
                <a:lnTo>
                  <a:pt x="2383946" y="5562600"/>
                </a:lnTo>
                <a:lnTo>
                  <a:pt x="2352281" y="5524500"/>
                </a:lnTo>
                <a:lnTo>
                  <a:pt x="2321562" y="5486400"/>
                </a:lnTo>
                <a:lnTo>
                  <a:pt x="2291788" y="5448300"/>
                </a:lnTo>
                <a:lnTo>
                  <a:pt x="2262960" y="5410200"/>
                </a:lnTo>
                <a:lnTo>
                  <a:pt x="2235078" y="5372100"/>
                </a:lnTo>
                <a:lnTo>
                  <a:pt x="2208141" y="5334000"/>
                </a:lnTo>
                <a:lnTo>
                  <a:pt x="2182150" y="5295900"/>
                </a:lnTo>
                <a:lnTo>
                  <a:pt x="2157104" y="5257800"/>
                </a:lnTo>
                <a:lnTo>
                  <a:pt x="2133004" y="5207000"/>
                </a:lnTo>
                <a:lnTo>
                  <a:pt x="2109850" y="5168900"/>
                </a:lnTo>
                <a:lnTo>
                  <a:pt x="2087640" y="5130800"/>
                </a:lnTo>
                <a:lnTo>
                  <a:pt x="2066377" y="5080000"/>
                </a:lnTo>
                <a:lnTo>
                  <a:pt x="2046058" y="5041900"/>
                </a:lnTo>
                <a:lnTo>
                  <a:pt x="2026685" y="4991100"/>
                </a:lnTo>
                <a:lnTo>
                  <a:pt x="2008258" y="4953000"/>
                </a:lnTo>
                <a:lnTo>
                  <a:pt x="1990775" y="4902200"/>
                </a:lnTo>
                <a:lnTo>
                  <a:pt x="1974238" y="4864100"/>
                </a:lnTo>
                <a:lnTo>
                  <a:pt x="1958646" y="4813300"/>
                </a:lnTo>
                <a:lnTo>
                  <a:pt x="1944000" y="4762500"/>
                </a:lnTo>
                <a:lnTo>
                  <a:pt x="1930298" y="4711700"/>
                </a:lnTo>
                <a:lnTo>
                  <a:pt x="1917542" y="4673600"/>
                </a:lnTo>
                <a:lnTo>
                  <a:pt x="1905730" y="4622800"/>
                </a:lnTo>
                <a:lnTo>
                  <a:pt x="1894864" y="4572000"/>
                </a:lnTo>
                <a:lnTo>
                  <a:pt x="1884943" y="4521200"/>
                </a:lnTo>
                <a:lnTo>
                  <a:pt x="1875967" y="4470400"/>
                </a:lnTo>
                <a:lnTo>
                  <a:pt x="1867936" y="4419600"/>
                </a:lnTo>
                <a:lnTo>
                  <a:pt x="1860850" y="4368800"/>
                </a:lnTo>
                <a:lnTo>
                  <a:pt x="1854709" y="4318000"/>
                </a:lnTo>
                <a:lnTo>
                  <a:pt x="1849512" y="4267200"/>
                </a:lnTo>
                <a:lnTo>
                  <a:pt x="1845261" y="4203700"/>
                </a:lnTo>
                <a:lnTo>
                  <a:pt x="1841954" y="4152900"/>
                </a:lnTo>
                <a:lnTo>
                  <a:pt x="1839592" y="4102100"/>
                </a:lnTo>
                <a:lnTo>
                  <a:pt x="1838175" y="4038600"/>
                </a:lnTo>
                <a:lnTo>
                  <a:pt x="1837703" y="3987800"/>
                </a:lnTo>
                <a:lnTo>
                  <a:pt x="1838175" y="3937000"/>
                </a:lnTo>
                <a:lnTo>
                  <a:pt x="1839592" y="3873500"/>
                </a:lnTo>
                <a:lnTo>
                  <a:pt x="1841954" y="3822700"/>
                </a:lnTo>
                <a:lnTo>
                  <a:pt x="1845261" y="3771900"/>
                </a:lnTo>
                <a:lnTo>
                  <a:pt x="1849512" y="3708400"/>
                </a:lnTo>
                <a:lnTo>
                  <a:pt x="1854709" y="3657600"/>
                </a:lnTo>
                <a:lnTo>
                  <a:pt x="1860850" y="3606800"/>
                </a:lnTo>
                <a:lnTo>
                  <a:pt x="1867936" y="3556000"/>
                </a:lnTo>
                <a:lnTo>
                  <a:pt x="1875967" y="3505200"/>
                </a:lnTo>
                <a:lnTo>
                  <a:pt x="1884943" y="3454400"/>
                </a:lnTo>
                <a:lnTo>
                  <a:pt x="1894864" y="3403600"/>
                </a:lnTo>
                <a:lnTo>
                  <a:pt x="1905730" y="3352800"/>
                </a:lnTo>
                <a:lnTo>
                  <a:pt x="1917542" y="3302000"/>
                </a:lnTo>
                <a:lnTo>
                  <a:pt x="1930298" y="3263900"/>
                </a:lnTo>
                <a:lnTo>
                  <a:pt x="1944000" y="3213100"/>
                </a:lnTo>
                <a:lnTo>
                  <a:pt x="1958646" y="3162300"/>
                </a:lnTo>
                <a:lnTo>
                  <a:pt x="1974238" y="3111500"/>
                </a:lnTo>
                <a:lnTo>
                  <a:pt x="1990775" y="3073400"/>
                </a:lnTo>
                <a:lnTo>
                  <a:pt x="2008258" y="3022600"/>
                </a:lnTo>
                <a:lnTo>
                  <a:pt x="2026685" y="2984500"/>
                </a:lnTo>
                <a:lnTo>
                  <a:pt x="2046058" y="2933700"/>
                </a:lnTo>
                <a:lnTo>
                  <a:pt x="2066377" y="2895600"/>
                </a:lnTo>
                <a:lnTo>
                  <a:pt x="2087640" y="2844800"/>
                </a:lnTo>
                <a:lnTo>
                  <a:pt x="2109850" y="2806700"/>
                </a:lnTo>
                <a:lnTo>
                  <a:pt x="2133004" y="2768600"/>
                </a:lnTo>
                <a:lnTo>
                  <a:pt x="2157104" y="2717800"/>
                </a:lnTo>
                <a:lnTo>
                  <a:pt x="2182150" y="2679700"/>
                </a:lnTo>
                <a:lnTo>
                  <a:pt x="2208141" y="2641600"/>
                </a:lnTo>
                <a:lnTo>
                  <a:pt x="2235078" y="2603500"/>
                </a:lnTo>
                <a:lnTo>
                  <a:pt x="2262960" y="2565400"/>
                </a:lnTo>
                <a:lnTo>
                  <a:pt x="2291788" y="2527300"/>
                </a:lnTo>
                <a:lnTo>
                  <a:pt x="2321562" y="2489200"/>
                </a:lnTo>
                <a:lnTo>
                  <a:pt x="2352281" y="2451100"/>
                </a:lnTo>
                <a:lnTo>
                  <a:pt x="2383946" y="2413000"/>
                </a:lnTo>
                <a:lnTo>
                  <a:pt x="2416557" y="2374900"/>
                </a:lnTo>
                <a:lnTo>
                  <a:pt x="2450113" y="2336800"/>
                </a:lnTo>
                <a:lnTo>
                  <a:pt x="2484450" y="2311400"/>
                </a:lnTo>
                <a:lnTo>
                  <a:pt x="2519403" y="2273300"/>
                </a:lnTo>
                <a:lnTo>
                  <a:pt x="2554970" y="2235200"/>
                </a:lnTo>
                <a:lnTo>
                  <a:pt x="2591152" y="2209800"/>
                </a:lnTo>
                <a:lnTo>
                  <a:pt x="2627950" y="2171700"/>
                </a:lnTo>
                <a:lnTo>
                  <a:pt x="2665362" y="2146300"/>
                </a:lnTo>
                <a:lnTo>
                  <a:pt x="2703389" y="2120900"/>
                </a:lnTo>
                <a:lnTo>
                  <a:pt x="2742031" y="2095500"/>
                </a:lnTo>
                <a:lnTo>
                  <a:pt x="2781288" y="2057400"/>
                </a:lnTo>
                <a:lnTo>
                  <a:pt x="2861645" y="2006600"/>
                </a:lnTo>
                <a:lnTo>
                  <a:pt x="2902745" y="1993900"/>
                </a:lnTo>
                <a:lnTo>
                  <a:pt x="2986790" y="1943100"/>
                </a:lnTo>
                <a:lnTo>
                  <a:pt x="3029733" y="1917700"/>
                </a:lnTo>
                <a:lnTo>
                  <a:pt x="3073291" y="1905000"/>
                </a:lnTo>
                <a:lnTo>
                  <a:pt x="3117464" y="1879600"/>
                </a:lnTo>
                <a:lnTo>
                  <a:pt x="3207651" y="1854200"/>
                </a:lnTo>
                <a:lnTo>
                  <a:pt x="3253665" y="1828800"/>
                </a:lnTo>
                <a:lnTo>
                  <a:pt x="3542645" y="1752600"/>
                </a:lnTo>
                <a:lnTo>
                  <a:pt x="3592956" y="1739900"/>
                </a:lnTo>
                <a:lnTo>
                  <a:pt x="3643881" y="1739900"/>
                </a:lnTo>
                <a:lnTo>
                  <a:pt x="3695420" y="1727200"/>
                </a:lnTo>
                <a:lnTo>
                  <a:pt x="3747572" y="1727200"/>
                </a:lnTo>
                <a:lnTo>
                  <a:pt x="3800337" y="1714500"/>
                </a:lnTo>
                <a:lnTo>
                  <a:pt x="3907708" y="1714500"/>
                </a:lnTo>
                <a:lnTo>
                  <a:pt x="3962313" y="1701800"/>
                </a:lnTo>
                <a:lnTo>
                  <a:pt x="7330923" y="1701800"/>
                </a:lnTo>
                <a:lnTo>
                  <a:pt x="7330923" y="1498600"/>
                </a:lnTo>
                <a:lnTo>
                  <a:pt x="7310011" y="1473200"/>
                </a:lnTo>
                <a:lnTo>
                  <a:pt x="7278400" y="1422400"/>
                </a:lnTo>
                <a:lnTo>
                  <a:pt x="7246246" y="1384300"/>
                </a:lnTo>
                <a:lnTo>
                  <a:pt x="7213548" y="1346200"/>
                </a:lnTo>
                <a:lnTo>
                  <a:pt x="7180308" y="1308100"/>
                </a:lnTo>
                <a:lnTo>
                  <a:pt x="7146524" y="1282700"/>
                </a:lnTo>
                <a:lnTo>
                  <a:pt x="7112198" y="1244600"/>
                </a:lnTo>
                <a:lnTo>
                  <a:pt x="7077329" y="1206500"/>
                </a:lnTo>
                <a:lnTo>
                  <a:pt x="7041918" y="1168400"/>
                </a:lnTo>
                <a:lnTo>
                  <a:pt x="7005964" y="1130300"/>
                </a:lnTo>
                <a:lnTo>
                  <a:pt x="6970670" y="1092200"/>
                </a:lnTo>
                <a:lnTo>
                  <a:pt x="6934946" y="1066800"/>
                </a:lnTo>
                <a:lnTo>
                  <a:pt x="6898791" y="1028700"/>
                </a:lnTo>
                <a:lnTo>
                  <a:pt x="6862207" y="1003300"/>
                </a:lnTo>
                <a:lnTo>
                  <a:pt x="6825192" y="965200"/>
                </a:lnTo>
                <a:lnTo>
                  <a:pt x="6787746" y="939800"/>
                </a:lnTo>
                <a:lnTo>
                  <a:pt x="6749871" y="901700"/>
                </a:lnTo>
                <a:lnTo>
                  <a:pt x="6711566" y="876300"/>
                </a:lnTo>
                <a:lnTo>
                  <a:pt x="6672831" y="838200"/>
                </a:lnTo>
                <a:lnTo>
                  <a:pt x="6594071" y="787400"/>
                </a:lnTo>
                <a:lnTo>
                  <a:pt x="6554046" y="762000"/>
                </a:lnTo>
                <a:lnTo>
                  <a:pt x="6513592" y="723900"/>
                </a:lnTo>
                <a:lnTo>
                  <a:pt x="6389650" y="647700"/>
                </a:lnTo>
                <a:lnTo>
                  <a:pt x="6261842" y="571500"/>
                </a:lnTo>
                <a:lnTo>
                  <a:pt x="6130168" y="495300"/>
                </a:lnTo>
                <a:lnTo>
                  <a:pt x="6085419" y="469900"/>
                </a:lnTo>
                <a:lnTo>
                  <a:pt x="6040240" y="457200"/>
                </a:lnTo>
                <a:lnTo>
                  <a:pt x="5902128" y="381000"/>
                </a:lnTo>
                <a:lnTo>
                  <a:pt x="5855232" y="368300"/>
                </a:lnTo>
                <a:lnTo>
                  <a:pt x="5807908" y="342900"/>
                </a:lnTo>
                <a:lnTo>
                  <a:pt x="5760155" y="330200"/>
                </a:lnTo>
                <a:lnTo>
                  <a:pt x="5711972" y="304800"/>
                </a:lnTo>
                <a:lnTo>
                  <a:pt x="5666361" y="292100"/>
                </a:lnTo>
                <a:lnTo>
                  <a:pt x="5620498" y="266700"/>
                </a:lnTo>
                <a:lnTo>
                  <a:pt x="5528012" y="241300"/>
                </a:lnTo>
                <a:lnTo>
                  <a:pt x="5481390" y="215900"/>
                </a:lnTo>
                <a:lnTo>
                  <a:pt x="5001270" y="88900"/>
                </a:lnTo>
                <a:close/>
              </a:path>
              <a:path w="7331075" h="7962900">
                <a:moveTo>
                  <a:pt x="7330923" y="1701800"/>
                </a:moveTo>
                <a:lnTo>
                  <a:pt x="4184421" y="1701800"/>
                </a:lnTo>
                <a:lnTo>
                  <a:pt x="4239009" y="1714500"/>
                </a:lnTo>
                <a:lnTo>
                  <a:pt x="4346303" y="1714500"/>
                </a:lnTo>
                <a:lnTo>
                  <a:pt x="4399009" y="1727200"/>
                </a:lnTo>
                <a:lnTo>
                  <a:pt x="4451088" y="1727200"/>
                </a:lnTo>
                <a:lnTo>
                  <a:pt x="4502540" y="1739900"/>
                </a:lnTo>
                <a:lnTo>
                  <a:pt x="4553364" y="1739900"/>
                </a:lnTo>
                <a:lnTo>
                  <a:pt x="4653133" y="1765300"/>
                </a:lnTo>
                <a:lnTo>
                  <a:pt x="4891587" y="1828800"/>
                </a:lnTo>
                <a:lnTo>
                  <a:pt x="4937398" y="1854200"/>
                </a:lnTo>
                <a:lnTo>
                  <a:pt x="5027142" y="1879600"/>
                </a:lnTo>
                <a:lnTo>
                  <a:pt x="5071075" y="1905000"/>
                </a:lnTo>
                <a:lnTo>
                  <a:pt x="5114382" y="1917700"/>
                </a:lnTo>
                <a:lnTo>
                  <a:pt x="5157063" y="1943100"/>
                </a:lnTo>
                <a:lnTo>
                  <a:pt x="5240548" y="1993900"/>
                </a:lnTo>
                <a:lnTo>
                  <a:pt x="5281352" y="2006600"/>
                </a:lnTo>
                <a:lnTo>
                  <a:pt x="5361083" y="2057400"/>
                </a:lnTo>
                <a:lnTo>
                  <a:pt x="5400010" y="2095500"/>
                </a:lnTo>
                <a:lnTo>
                  <a:pt x="5438312" y="2120900"/>
                </a:lnTo>
                <a:lnTo>
                  <a:pt x="5475989" y="2146300"/>
                </a:lnTo>
                <a:lnTo>
                  <a:pt x="5513041" y="2171700"/>
                </a:lnTo>
                <a:lnTo>
                  <a:pt x="5549468" y="2209800"/>
                </a:lnTo>
                <a:lnTo>
                  <a:pt x="5585269" y="2235200"/>
                </a:lnTo>
                <a:lnTo>
                  <a:pt x="5620446" y="2273300"/>
                </a:lnTo>
                <a:lnTo>
                  <a:pt x="5654998" y="2311400"/>
                </a:lnTo>
                <a:lnTo>
                  <a:pt x="5688926" y="2336800"/>
                </a:lnTo>
                <a:lnTo>
                  <a:pt x="5722056" y="2374900"/>
                </a:lnTo>
                <a:lnTo>
                  <a:pt x="5754253" y="2413000"/>
                </a:lnTo>
                <a:lnTo>
                  <a:pt x="5785518" y="2451100"/>
                </a:lnTo>
                <a:lnTo>
                  <a:pt x="5815851" y="2489200"/>
                </a:lnTo>
                <a:lnTo>
                  <a:pt x="5845252" y="2527300"/>
                </a:lnTo>
                <a:lnTo>
                  <a:pt x="5873720" y="2565400"/>
                </a:lnTo>
                <a:lnTo>
                  <a:pt x="5901256" y="2603500"/>
                </a:lnTo>
                <a:lnTo>
                  <a:pt x="5927859" y="2641600"/>
                </a:lnTo>
                <a:lnTo>
                  <a:pt x="5953529" y="2679700"/>
                </a:lnTo>
                <a:lnTo>
                  <a:pt x="5978267" y="2717800"/>
                </a:lnTo>
                <a:lnTo>
                  <a:pt x="6002072" y="2768600"/>
                </a:lnTo>
                <a:lnTo>
                  <a:pt x="6024944" y="2806700"/>
                </a:lnTo>
                <a:lnTo>
                  <a:pt x="6046883" y="2844800"/>
                </a:lnTo>
                <a:lnTo>
                  <a:pt x="6067890" y="2895600"/>
                </a:lnTo>
                <a:lnTo>
                  <a:pt x="6087963" y="2933700"/>
                </a:lnTo>
                <a:lnTo>
                  <a:pt x="6107103" y="2984500"/>
                </a:lnTo>
                <a:lnTo>
                  <a:pt x="6125311" y="3022600"/>
                </a:lnTo>
                <a:lnTo>
                  <a:pt x="6142585" y="3073400"/>
                </a:lnTo>
                <a:lnTo>
                  <a:pt x="6158926" y="3111500"/>
                </a:lnTo>
                <a:lnTo>
                  <a:pt x="6174333" y="3162300"/>
                </a:lnTo>
                <a:lnTo>
                  <a:pt x="6188808" y="3213100"/>
                </a:lnTo>
                <a:lnTo>
                  <a:pt x="6202348" y="3263900"/>
                </a:lnTo>
                <a:lnTo>
                  <a:pt x="6214956" y="3302000"/>
                </a:lnTo>
                <a:lnTo>
                  <a:pt x="6226630" y="3352800"/>
                </a:lnTo>
                <a:lnTo>
                  <a:pt x="6237370" y="3403600"/>
                </a:lnTo>
                <a:lnTo>
                  <a:pt x="6247177" y="3454400"/>
                </a:lnTo>
                <a:lnTo>
                  <a:pt x="6256050" y="3505200"/>
                </a:lnTo>
                <a:lnTo>
                  <a:pt x="6263989" y="3556000"/>
                </a:lnTo>
                <a:lnTo>
                  <a:pt x="6270995" y="3606800"/>
                </a:lnTo>
                <a:lnTo>
                  <a:pt x="6277066" y="3657600"/>
                </a:lnTo>
                <a:lnTo>
                  <a:pt x="6282204" y="3708400"/>
                </a:lnTo>
                <a:lnTo>
                  <a:pt x="6286408" y="3771900"/>
                </a:lnTo>
                <a:lnTo>
                  <a:pt x="6289677" y="3822700"/>
                </a:lnTo>
                <a:lnTo>
                  <a:pt x="6292013" y="3873500"/>
                </a:lnTo>
                <a:lnTo>
                  <a:pt x="6293414" y="3937000"/>
                </a:lnTo>
                <a:lnTo>
                  <a:pt x="6293881" y="3987800"/>
                </a:lnTo>
                <a:lnTo>
                  <a:pt x="6293414" y="4038600"/>
                </a:lnTo>
                <a:lnTo>
                  <a:pt x="6292013" y="4102100"/>
                </a:lnTo>
                <a:lnTo>
                  <a:pt x="6289677" y="4152900"/>
                </a:lnTo>
                <a:lnTo>
                  <a:pt x="6286408" y="4203700"/>
                </a:lnTo>
                <a:lnTo>
                  <a:pt x="6282204" y="4267200"/>
                </a:lnTo>
                <a:lnTo>
                  <a:pt x="6277066" y="4318000"/>
                </a:lnTo>
                <a:lnTo>
                  <a:pt x="6270995" y="4368800"/>
                </a:lnTo>
                <a:lnTo>
                  <a:pt x="6263989" y="4419600"/>
                </a:lnTo>
                <a:lnTo>
                  <a:pt x="6256050" y="4470400"/>
                </a:lnTo>
                <a:lnTo>
                  <a:pt x="6247177" y="4521200"/>
                </a:lnTo>
                <a:lnTo>
                  <a:pt x="6237370" y="4572000"/>
                </a:lnTo>
                <a:lnTo>
                  <a:pt x="6226630" y="4622800"/>
                </a:lnTo>
                <a:lnTo>
                  <a:pt x="6214956" y="4673600"/>
                </a:lnTo>
                <a:lnTo>
                  <a:pt x="6202348" y="4711700"/>
                </a:lnTo>
                <a:lnTo>
                  <a:pt x="6188808" y="4762500"/>
                </a:lnTo>
                <a:lnTo>
                  <a:pt x="6174333" y="4813300"/>
                </a:lnTo>
                <a:lnTo>
                  <a:pt x="6158926" y="4864100"/>
                </a:lnTo>
                <a:lnTo>
                  <a:pt x="6142585" y="4902200"/>
                </a:lnTo>
                <a:lnTo>
                  <a:pt x="6125311" y="4953000"/>
                </a:lnTo>
                <a:lnTo>
                  <a:pt x="6107103" y="4991100"/>
                </a:lnTo>
                <a:lnTo>
                  <a:pt x="6087963" y="5041900"/>
                </a:lnTo>
                <a:lnTo>
                  <a:pt x="6067890" y="5080000"/>
                </a:lnTo>
                <a:lnTo>
                  <a:pt x="6046883" y="5130800"/>
                </a:lnTo>
                <a:lnTo>
                  <a:pt x="6024944" y="5168900"/>
                </a:lnTo>
                <a:lnTo>
                  <a:pt x="6002072" y="5207000"/>
                </a:lnTo>
                <a:lnTo>
                  <a:pt x="5978267" y="5257800"/>
                </a:lnTo>
                <a:lnTo>
                  <a:pt x="5953529" y="5295900"/>
                </a:lnTo>
                <a:lnTo>
                  <a:pt x="5927859" y="5334000"/>
                </a:lnTo>
                <a:lnTo>
                  <a:pt x="5901256" y="5372100"/>
                </a:lnTo>
                <a:lnTo>
                  <a:pt x="5873720" y="5410200"/>
                </a:lnTo>
                <a:lnTo>
                  <a:pt x="5845252" y="5448300"/>
                </a:lnTo>
                <a:lnTo>
                  <a:pt x="5815851" y="5486400"/>
                </a:lnTo>
                <a:lnTo>
                  <a:pt x="5785518" y="5524500"/>
                </a:lnTo>
                <a:lnTo>
                  <a:pt x="5754253" y="5562600"/>
                </a:lnTo>
                <a:lnTo>
                  <a:pt x="5722056" y="5600700"/>
                </a:lnTo>
                <a:lnTo>
                  <a:pt x="5688926" y="5638800"/>
                </a:lnTo>
                <a:lnTo>
                  <a:pt x="5654998" y="5664200"/>
                </a:lnTo>
                <a:lnTo>
                  <a:pt x="5620446" y="5702300"/>
                </a:lnTo>
                <a:lnTo>
                  <a:pt x="5585269" y="5740400"/>
                </a:lnTo>
                <a:lnTo>
                  <a:pt x="5549468" y="5765800"/>
                </a:lnTo>
                <a:lnTo>
                  <a:pt x="5513041" y="5803900"/>
                </a:lnTo>
                <a:lnTo>
                  <a:pt x="5475989" y="5829300"/>
                </a:lnTo>
                <a:lnTo>
                  <a:pt x="5438312" y="5854700"/>
                </a:lnTo>
                <a:lnTo>
                  <a:pt x="5400010" y="5880100"/>
                </a:lnTo>
                <a:lnTo>
                  <a:pt x="5361083" y="5918200"/>
                </a:lnTo>
                <a:lnTo>
                  <a:pt x="5281352" y="5969000"/>
                </a:lnTo>
                <a:lnTo>
                  <a:pt x="5240548" y="5981700"/>
                </a:lnTo>
                <a:lnTo>
                  <a:pt x="5199119" y="6007100"/>
                </a:lnTo>
                <a:lnTo>
                  <a:pt x="5114382" y="6057900"/>
                </a:lnTo>
                <a:lnTo>
                  <a:pt x="5071075" y="6070600"/>
                </a:lnTo>
                <a:lnTo>
                  <a:pt x="5027142" y="6096000"/>
                </a:lnTo>
                <a:lnTo>
                  <a:pt x="4937398" y="6121400"/>
                </a:lnTo>
                <a:lnTo>
                  <a:pt x="4891587" y="6146800"/>
                </a:lnTo>
                <a:lnTo>
                  <a:pt x="4798085" y="6172200"/>
                </a:lnTo>
                <a:lnTo>
                  <a:pt x="4553364" y="6235700"/>
                </a:lnTo>
                <a:lnTo>
                  <a:pt x="4502540" y="6235700"/>
                </a:lnTo>
                <a:lnTo>
                  <a:pt x="4451088" y="6248400"/>
                </a:lnTo>
                <a:lnTo>
                  <a:pt x="4399009" y="6248400"/>
                </a:lnTo>
                <a:lnTo>
                  <a:pt x="4346303" y="6261100"/>
                </a:lnTo>
                <a:lnTo>
                  <a:pt x="4184421" y="6261100"/>
                </a:lnTo>
                <a:lnTo>
                  <a:pt x="4129206" y="6273800"/>
                </a:lnTo>
                <a:lnTo>
                  <a:pt x="7330923" y="6273800"/>
                </a:lnTo>
                <a:lnTo>
                  <a:pt x="7330923" y="1701800"/>
                </a:lnTo>
                <a:close/>
              </a:path>
              <a:path w="7331075" h="7962900">
                <a:moveTo>
                  <a:pt x="4852305" y="63500"/>
                </a:moveTo>
                <a:lnTo>
                  <a:pt x="3285143" y="63500"/>
                </a:lnTo>
                <a:lnTo>
                  <a:pt x="3185085" y="88900"/>
                </a:lnTo>
                <a:lnTo>
                  <a:pt x="4951868" y="88900"/>
                </a:lnTo>
                <a:lnTo>
                  <a:pt x="4852305" y="63500"/>
                </a:lnTo>
                <a:close/>
              </a:path>
              <a:path w="7331075" h="7962900">
                <a:moveTo>
                  <a:pt x="4751732" y="50800"/>
                </a:moveTo>
                <a:lnTo>
                  <a:pt x="3386387" y="50800"/>
                </a:lnTo>
                <a:lnTo>
                  <a:pt x="3335617" y="63500"/>
                </a:lnTo>
                <a:lnTo>
                  <a:pt x="4802145" y="63500"/>
                </a:lnTo>
                <a:lnTo>
                  <a:pt x="4751732" y="50800"/>
                </a:lnTo>
                <a:close/>
              </a:path>
              <a:path w="7331075" h="7962900">
                <a:moveTo>
                  <a:pt x="4650148" y="38100"/>
                </a:moveTo>
                <a:lnTo>
                  <a:pt x="3488816" y="38100"/>
                </a:lnTo>
                <a:lnTo>
                  <a:pt x="3437453" y="50800"/>
                </a:lnTo>
                <a:lnTo>
                  <a:pt x="4701066" y="50800"/>
                </a:lnTo>
                <a:lnTo>
                  <a:pt x="4650148" y="38100"/>
                </a:lnTo>
                <a:close/>
              </a:path>
              <a:path w="7331075" h="7962900">
                <a:moveTo>
                  <a:pt x="4547552" y="25400"/>
                </a:moveTo>
                <a:lnTo>
                  <a:pt x="3592430" y="25400"/>
                </a:lnTo>
                <a:lnTo>
                  <a:pt x="3540475" y="38100"/>
                </a:lnTo>
                <a:lnTo>
                  <a:pt x="4598976" y="38100"/>
                </a:lnTo>
                <a:lnTo>
                  <a:pt x="4547552" y="25400"/>
                </a:lnTo>
                <a:close/>
              </a:path>
              <a:path w="7331075" h="7962900">
                <a:moveTo>
                  <a:pt x="4391764" y="12700"/>
                </a:moveTo>
                <a:lnTo>
                  <a:pt x="3750074" y="12700"/>
                </a:lnTo>
                <a:lnTo>
                  <a:pt x="3697230" y="25400"/>
                </a:lnTo>
                <a:lnTo>
                  <a:pt x="4443946" y="25400"/>
                </a:lnTo>
                <a:lnTo>
                  <a:pt x="4391764" y="12700"/>
                </a:lnTo>
                <a:close/>
              </a:path>
              <a:path w="7331075" h="7962900">
                <a:moveTo>
                  <a:pt x="4073362" y="0"/>
                </a:moveTo>
                <a:lnTo>
                  <a:pt x="4018740" y="12700"/>
                </a:lnTo>
                <a:lnTo>
                  <a:pt x="4127061" y="12700"/>
                </a:lnTo>
                <a:lnTo>
                  <a:pt x="407336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72767C2-B596-ADE1-E361-47B55F4A1166}"/>
              </a:ext>
            </a:extLst>
          </p:cNvPr>
          <p:cNvSpPr/>
          <p:nvPr/>
        </p:nvSpPr>
        <p:spPr>
          <a:xfrm>
            <a:off x="0" y="8924016"/>
            <a:ext cx="7397115" cy="2385060"/>
          </a:xfrm>
          <a:custGeom>
            <a:avLst/>
            <a:gdLst/>
            <a:ahLst/>
            <a:cxnLst/>
            <a:rect l="l" t="t" r="r" b="b"/>
            <a:pathLst>
              <a:path w="7397115" h="2385059">
                <a:moveTo>
                  <a:pt x="5295272" y="0"/>
                </a:moveTo>
                <a:lnTo>
                  <a:pt x="0" y="0"/>
                </a:lnTo>
                <a:lnTo>
                  <a:pt x="0" y="758455"/>
                </a:lnTo>
                <a:lnTo>
                  <a:pt x="26446" y="829996"/>
                </a:lnTo>
                <a:lnTo>
                  <a:pt x="45040" y="879519"/>
                </a:lnTo>
                <a:lnTo>
                  <a:pt x="63773" y="928824"/>
                </a:lnTo>
                <a:lnTo>
                  <a:pt x="82673" y="977988"/>
                </a:lnTo>
                <a:lnTo>
                  <a:pt x="101730" y="1026983"/>
                </a:lnTo>
                <a:lnTo>
                  <a:pt x="120944" y="1075810"/>
                </a:lnTo>
                <a:lnTo>
                  <a:pt x="140316" y="1124469"/>
                </a:lnTo>
                <a:lnTo>
                  <a:pt x="159844" y="1172957"/>
                </a:lnTo>
                <a:lnTo>
                  <a:pt x="179529" y="1221276"/>
                </a:lnTo>
                <a:lnTo>
                  <a:pt x="199370" y="1269424"/>
                </a:lnTo>
                <a:lnTo>
                  <a:pt x="219367" y="1317400"/>
                </a:lnTo>
                <a:lnTo>
                  <a:pt x="239520" y="1365205"/>
                </a:lnTo>
                <a:lnTo>
                  <a:pt x="259829" y="1412837"/>
                </a:lnTo>
                <a:lnTo>
                  <a:pt x="280293" y="1460296"/>
                </a:lnTo>
                <a:lnTo>
                  <a:pt x="300913" y="1507581"/>
                </a:lnTo>
                <a:lnTo>
                  <a:pt x="321687" y="1554693"/>
                </a:lnTo>
                <a:lnTo>
                  <a:pt x="342616" y="1601629"/>
                </a:lnTo>
                <a:lnTo>
                  <a:pt x="363700" y="1648391"/>
                </a:lnTo>
                <a:lnTo>
                  <a:pt x="384938" y="1694976"/>
                </a:lnTo>
                <a:lnTo>
                  <a:pt x="406331" y="1741385"/>
                </a:lnTo>
                <a:lnTo>
                  <a:pt x="427877" y="1787617"/>
                </a:lnTo>
                <a:lnTo>
                  <a:pt x="449577" y="1833671"/>
                </a:lnTo>
                <a:lnTo>
                  <a:pt x="471430" y="1879547"/>
                </a:lnTo>
                <a:lnTo>
                  <a:pt x="493437" y="1925244"/>
                </a:lnTo>
                <a:lnTo>
                  <a:pt x="515596" y="1970762"/>
                </a:lnTo>
                <a:lnTo>
                  <a:pt x="537909" y="2016100"/>
                </a:lnTo>
                <a:lnTo>
                  <a:pt x="560374" y="2061257"/>
                </a:lnTo>
                <a:lnTo>
                  <a:pt x="582992" y="2106233"/>
                </a:lnTo>
                <a:lnTo>
                  <a:pt x="605761" y="2151028"/>
                </a:lnTo>
                <a:lnTo>
                  <a:pt x="628683" y="2195640"/>
                </a:lnTo>
                <a:lnTo>
                  <a:pt x="651756" y="2240070"/>
                </a:lnTo>
                <a:lnTo>
                  <a:pt x="674981" y="2284316"/>
                </a:lnTo>
                <a:lnTo>
                  <a:pt x="698357" y="2328378"/>
                </a:lnTo>
                <a:lnTo>
                  <a:pt x="721885" y="2372256"/>
                </a:lnTo>
                <a:lnTo>
                  <a:pt x="728541" y="2384539"/>
                </a:lnTo>
                <a:lnTo>
                  <a:pt x="7396624" y="2384539"/>
                </a:lnTo>
                <a:lnTo>
                  <a:pt x="7369474" y="2367710"/>
                </a:lnTo>
                <a:lnTo>
                  <a:pt x="7327121" y="2340934"/>
                </a:lnTo>
                <a:lnTo>
                  <a:pt x="7285075" y="2313825"/>
                </a:lnTo>
                <a:lnTo>
                  <a:pt x="7243339" y="2286383"/>
                </a:lnTo>
                <a:lnTo>
                  <a:pt x="7201911" y="2258610"/>
                </a:lnTo>
                <a:lnTo>
                  <a:pt x="7160792" y="2230506"/>
                </a:lnTo>
                <a:lnTo>
                  <a:pt x="7119982" y="2202070"/>
                </a:lnTo>
                <a:lnTo>
                  <a:pt x="7079483" y="2173304"/>
                </a:lnTo>
                <a:lnTo>
                  <a:pt x="7039293" y="2144207"/>
                </a:lnTo>
                <a:lnTo>
                  <a:pt x="6999415" y="2114780"/>
                </a:lnTo>
                <a:lnTo>
                  <a:pt x="6959847" y="2085023"/>
                </a:lnTo>
                <a:lnTo>
                  <a:pt x="6920591" y="2054937"/>
                </a:lnTo>
                <a:lnTo>
                  <a:pt x="6881647" y="2024522"/>
                </a:lnTo>
                <a:lnTo>
                  <a:pt x="6843015" y="1993778"/>
                </a:lnTo>
                <a:lnTo>
                  <a:pt x="6804695" y="1962705"/>
                </a:lnTo>
                <a:lnTo>
                  <a:pt x="6766688" y="1931305"/>
                </a:lnTo>
                <a:lnTo>
                  <a:pt x="6728994" y="1899577"/>
                </a:lnTo>
                <a:lnTo>
                  <a:pt x="6691615" y="1867521"/>
                </a:lnTo>
                <a:lnTo>
                  <a:pt x="6654549" y="1835138"/>
                </a:lnTo>
                <a:lnTo>
                  <a:pt x="6617797" y="1802429"/>
                </a:lnTo>
                <a:lnTo>
                  <a:pt x="6581361" y="1769393"/>
                </a:lnTo>
                <a:lnTo>
                  <a:pt x="6545239" y="1736032"/>
                </a:lnTo>
                <a:lnTo>
                  <a:pt x="6509433" y="1702345"/>
                </a:lnTo>
                <a:lnTo>
                  <a:pt x="6473943" y="1668332"/>
                </a:lnTo>
                <a:lnTo>
                  <a:pt x="6438770" y="1633994"/>
                </a:lnTo>
                <a:lnTo>
                  <a:pt x="6403913" y="1599332"/>
                </a:lnTo>
                <a:lnTo>
                  <a:pt x="6369373" y="1564345"/>
                </a:lnTo>
                <a:lnTo>
                  <a:pt x="6335150" y="1529035"/>
                </a:lnTo>
                <a:lnTo>
                  <a:pt x="6301245" y="1493401"/>
                </a:lnTo>
                <a:lnTo>
                  <a:pt x="6267659" y="1457443"/>
                </a:lnTo>
                <a:lnTo>
                  <a:pt x="6234390" y="1421163"/>
                </a:lnTo>
                <a:lnTo>
                  <a:pt x="6201441" y="1384560"/>
                </a:lnTo>
                <a:lnTo>
                  <a:pt x="6168811" y="1347635"/>
                </a:lnTo>
                <a:lnTo>
                  <a:pt x="6136501" y="1310387"/>
                </a:lnTo>
                <a:lnTo>
                  <a:pt x="6104511" y="1272819"/>
                </a:lnTo>
                <a:lnTo>
                  <a:pt x="6072841" y="1234929"/>
                </a:lnTo>
                <a:lnTo>
                  <a:pt x="6041493" y="1196718"/>
                </a:lnTo>
                <a:lnTo>
                  <a:pt x="6010465" y="1158186"/>
                </a:lnTo>
                <a:lnTo>
                  <a:pt x="5979759" y="1119335"/>
                </a:lnTo>
                <a:lnTo>
                  <a:pt x="5949375" y="1080163"/>
                </a:lnTo>
                <a:lnTo>
                  <a:pt x="5919313" y="1040672"/>
                </a:lnTo>
                <a:lnTo>
                  <a:pt x="5889573" y="1000862"/>
                </a:lnTo>
                <a:lnTo>
                  <a:pt x="5860157" y="960733"/>
                </a:lnTo>
                <a:lnTo>
                  <a:pt x="5831065" y="920285"/>
                </a:lnTo>
                <a:lnTo>
                  <a:pt x="5802278" y="879493"/>
                </a:lnTo>
                <a:lnTo>
                  <a:pt x="5773851" y="838436"/>
                </a:lnTo>
                <a:lnTo>
                  <a:pt x="5745731" y="797035"/>
                </a:lnTo>
                <a:lnTo>
                  <a:pt x="5717936" y="755316"/>
                </a:lnTo>
                <a:lnTo>
                  <a:pt x="5690466" y="713281"/>
                </a:lnTo>
                <a:lnTo>
                  <a:pt x="5663322" y="670930"/>
                </a:lnTo>
                <a:lnTo>
                  <a:pt x="5636504" y="628262"/>
                </a:lnTo>
                <a:lnTo>
                  <a:pt x="5610012" y="585279"/>
                </a:lnTo>
                <a:lnTo>
                  <a:pt x="5583847" y="541980"/>
                </a:lnTo>
                <a:lnTo>
                  <a:pt x="5558010" y="498366"/>
                </a:lnTo>
                <a:lnTo>
                  <a:pt x="5532500" y="454438"/>
                </a:lnTo>
                <a:lnTo>
                  <a:pt x="5507318" y="410194"/>
                </a:lnTo>
                <a:lnTo>
                  <a:pt x="5482464" y="365637"/>
                </a:lnTo>
                <a:lnTo>
                  <a:pt x="5457939" y="320766"/>
                </a:lnTo>
                <a:lnTo>
                  <a:pt x="5433743" y="275582"/>
                </a:lnTo>
                <a:lnTo>
                  <a:pt x="5409877" y="230085"/>
                </a:lnTo>
                <a:lnTo>
                  <a:pt x="5386340" y="184275"/>
                </a:lnTo>
                <a:lnTo>
                  <a:pt x="5363134" y="138152"/>
                </a:lnTo>
                <a:lnTo>
                  <a:pt x="5295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8905" y="1916707"/>
            <a:ext cx="7692545" cy="2920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6300" b="1" dirty="0">
                <a:latin typeface="Objective" pitchFamily="2" charset="77"/>
                <a:cs typeface="Tahoma"/>
              </a:rPr>
              <a:t>Módulo de </a:t>
            </a:r>
            <a:r>
              <a:rPr sz="6300" b="1" dirty="0" err="1">
                <a:latin typeface="Objective" pitchFamily="2" charset="77"/>
                <a:cs typeface="Tahoma"/>
              </a:rPr>
              <a:t>mesero</a:t>
            </a:r>
            <a:r>
              <a:rPr lang="es-ES" sz="6300" b="1" dirty="0">
                <a:latin typeface="Objective" pitchFamily="2" charset="77"/>
                <a:cs typeface="Tahoma"/>
              </a:rPr>
              <a:t> </a:t>
            </a:r>
            <a:r>
              <a:rPr sz="63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/</a:t>
            </a:r>
            <a:r>
              <a:rPr lang="es-ES" sz="63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</a:t>
            </a:r>
            <a:r>
              <a:rPr sz="6300" b="1" dirty="0" err="1">
                <a:solidFill>
                  <a:srgbClr val="FFFFFF"/>
                </a:solidFill>
                <a:latin typeface="Objective" pitchFamily="2" charset="77"/>
                <a:cs typeface="Tahoma"/>
              </a:rPr>
              <a:t>Módulo</a:t>
            </a:r>
            <a:r>
              <a:rPr sz="63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de</a:t>
            </a:r>
            <a:r>
              <a:rPr lang="es-ES" sz="63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</a:t>
            </a:r>
            <a:r>
              <a:rPr sz="6300" b="1" dirty="0" err="1">
                <a:solidFill>
                  <a:srgbClr val="FFFFFF"/>
                </a:solidFill>
                <a:latin typeface="Objective" pitchFamily="2" charset="77"/>
                <a:cs typeface="Tahoma"/>
              </a:rPr>
              <a:t>administración</a:t>
            </a:r>
            <a:endParaRPr sz="6300" dirty="0">
              <a:latin typeface="Objective" pitchFamily="2" charset="77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6154" y="5032908"/>
            <a:ext cx="398297" cy="198863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4A501C9B-6BE1-1F63-EEA6-2641EA26E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51" y="9876687"/>
            <a:ext cx="2515519" cy="724579"/>
          </a:xfrm>
          <a:prstGeom prst="rect">
            <a:avLst/>
          </a:prstGeom>
        </p:spPr>
      </p:pic>
      <p:pic>
        <p:nvPicPr>
          <p:cNvPr id="16" name="Imagen 15" descr="Un hombre sentado con una guitarra en las manos&#10;&#10;Descripción generada automáticamente con confianza baja">
            <a:extLst>
              <a:ext uri="{FF2B5EF4-FFF2-40B4-BE49-F238E27FC236}">
                <a16:creationId xmlns:a16="http://schemas.microsoft.com/office/drawing/2014/main" id="{44F84306-4294-D970-0191-7A8BD81EB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450" y="30072"/>
            <a:ext cx="11042650" cy="1127927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758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03237" y="1631945"/>
            <a:ext cx="6940550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  <a:tabLst>
                <a:tab pos="702310" algn="l"/>
                <a:tab pos="1739264" algn="l"/>
                <a:tab pos="3346450" algn="l"/>
                <a:tab pos="4890135" algn="l"/>
                <a:tab pos="6395085" algn="l"/>
              </a:tabLst>
            </a:pPr>
            <a:r>
              <a:rPr sz="2850" b="1" dirty="0">
                <a:solidFill>
                  <a:srgbClr val="0EA4F0"/>
                </a:solidFill>
                <a:latin typeface="Objective" pitchFamily="2" charset="77"/>
                <a:cs typeface="Arial Black"/>
              </a:rPr>
              <a:t>En	este	módulo	podrás	revisar	los  pedidos y administrarlos.</a:t>
            </a:r>
          </a:p>
        </p:txBody>
      </p:sp>
      <p:sp>
        <p:nvSpPr>
          <p:cNvPr id="20" name="object 20"/>
          <p:cNvSpPr/>
          <p:nvPr/>
        </p:nvSpPr>
        <p:spPr>
          <a:xfrm>
            <a:off x="8105786" y="5628480"/>
            <a:ext cx="448309" cy="1286510"/>
          </a:xfrm>
          <a:custGeom>
            <a:avLst/>
            <a:gdLst/>
            <a:ahLst/>
            <a:cxnLst/>
            <a:rect l="l" t="t" r="r" b="b"/>
            <a:pathLst>
              <a:path w="448309" h="1286509">
                <a:moveTo>
                  <a:pt x="447738" y="1062177"/>
                </a:moveTo>
                <a:lnTo>
                  <a:pt x="443191" y="1017054"/>
                </a:lnTo>
                <a:lnTo>
                  <a:pt x="430149" y="975029"/>
                </a:lnTo>
                <a:lnTo>
                  <a:pt x="409511" y="937006"/>
                </a:lnTo>
                <a:lnTo>
                  <a:pt x="382168" y="903871"/>
                </a:lnTo>
                <a:lnTo>
                  <a:pt x="349046" y="876541"/>
                </a:lnTo>
                <a:lnTo>
                  <a:pt x="311010" y="855891"/>
                </a:lnTo>
                <a:lnTo>
                  <a:pt x="268986" y="842848"/>
                </a:lnTo>
                <a:lnTo>
                  <a:pt x="223875" y="838301"/>
                </a:lnTo>
                <a:lnTo>
                  <a:pt x="178752" y="842848"/>
                </a:lnTo>
                <a:lnTo>
                  <a:pt x="136728" y="855891"/>
                </a:lnTo>
                <a:lnTo>
                  <a:pt x="98704" y="876541"/>
                </a:lnTo>
                <a:lnTo>
                  <a:pt x="65570" y="903871"/>
                </a:lnTo>
                <a:lnTo>
                  <a:pt x="38227" y="937006"/>
                </a:lnTo>
                <a:lnTo>
                  <a:pt x="17589" y="975029"/>
                </a:lnTo>
                <a:lnTo>
                  <a:pt x="4546" y="1017054"/>
                </a:lnTo>
                <a:lnTo>
                  <a:pt x="0" y="1062177"/>
                </a:lnTo>
                <a:lnTo>
                  <a:pt x="4546" y="1107287"/>
                </a:lnTo>
                <a:lnTo>
                  <a:pt x="17589" y="1149311"/>
                </a:lnTo>
                <a:lnTo>
                  <a:pt x="38227" y="1187335"/>
                </a:lnTo>
                <a:lnTo>
                  <a:pt x="65570" y="1220470"/>
                </a:lnTo>
                <a:lnTo>
                  <a:pt x="98704" y="1247800"/>
                </a:lnTo>
                <a:lnTo>
                  <a:pt x="136728" y="1268450"/>
                </a:lnTo>
                <a:lnTo>
                  <a:pt x="178752" y="1281493"/>
                </a:lnTo>
                <a:lnTo>
                  <a:pt x="223875" y="1286040"/>
                </a:lnTo>
                <a:lnTo>
                  <a:pt x="268986" y="1281493"/>
                </a:lnTo>
                <a:lnTo>
                  <a:pt x="311010" y="1268450"/>
                </a:lnTo>
                <a:lnTo>
                  <a:pt x="349046" y="1247800"/>
                </a:lnTo>
                <a:lnTo>
                  <a:pt x="382168" y="1220470"/>
                </a:lnTo>
                <a:lnTo>
                  <a:pt x="409511" y="1187335"/>
                </a:lnTo>
                <a:lnTo>
                  <a:pt x="430149" y="1149311"/>
                </a:lnTo>
                <a:lnTo>
                  <a:pt x="443191" y="1107287"/>
                </a:lnTo>
                <a:lnTo>
                  <a:pt x="447738" y="1062177"/>
                </a:lnTo>
                <a:close/>
              </a:path>
              <a:path w="448309" h="1286509">
                <a:moveTo>
                  <a:pt x="447738" y="223875"/>
                </a:moveTo>
                <a:lnTo>
                  <a:pt x="443191" y="178752"/>
                </a:lnTo>
                <a:lnTo>
                  <a:pt x="430149" y="136728"/>
                </a:lnTo>
                <a:lnTo>
                  <a:pt x="409511" y="98704"/>
                </a:lnTo>
                <a:lnTo>
                  <a:pt x="382168" y="65570"/>
                </a:lnTo>
                <a:lnTo>
                  <a:pt x="349046" y="38239"/>
                </a:lnTo>
                <a:lnTo>
                  <a:pt x="311010" y="17602"/>
                </a:lnTo>
                <a:lnTo>
                  <a:pt x="268986" y="4559"/>
                </a:lnTo>
                <a:lnTo>
                  <a:pt x="223875" y="0"/>
                </a:lnTo>
                <a:lnTo>
                  <a:pt x="178752" y="4559"/>
                </a:lnTo>
                <a:lnTo>
                  <a:pt x="136728" y="17602"/>
                </a:lnTo>
                <a:lnTo>
                  <a:pt x="98704" y="38239"/>
                </a:lnTo>
                <a:lnTo>
                  <a:pt x="65570" y="65570"/>
                </a:lnTo>
                <a:lnTo>
                  <a:pt x="38227" y="98704"/>
                </a:lnTo>
                <a:lnTo>
                  <a:pt x="17589" y="136728"/>
                </a:lnTo>
                <a:lnTo>
                  <a:pt x="4546" y="178752"/>
                </a:lnTo>
                <a:lnTo>
                  <a:pt x="0" y="223875"/>
                </a:lnTo>
                <a:lnTo>
                  <a:pt x="4546" y="268986"/>
                </a:lnTo>
                <a:lnTo>
                  <a:pt x="17589" y="311010"/>
                </a:lnTo>
                <a:lnTo>
                  <a:pt x="38227" y="349046"/>
                </a:lnTo>
                <a:lnTo>
                  <a:pt x="65570" y="382168"/>
                </a:lnTo>
                <a:lnTo>
                  <a:pt x="98704" y="409511"/>
                </a:lnTo>
                <a:lnTo>
                  <a:pt x="136728" y="430149"/>
                </a:lnTo>
                <a:lnTo>
                  <a:pt x="178752" y="443191"/>
                </a:lnTo>
                <a:lnTo>
                  <a:pt x="223875" y="447738"/>
                </a:lnTo>
                <a:lnTo>
                  <a:pt x="268986" y="443191"/>
                </a:lnTo>
                <a:lnTo>
                  <a:pt x="311010" y="430149"/>
                </a:lnTo>
                <a:lnTo>
                  <a:pt x="349046" y="409511"/>
                </a:lnTo>
                <a:lnTo>
                  <a:pt x="382168" y="382168"/>
                </a:lnTo>
                <a:lnTo>
                  <a:pt x="409511" y="349046"/>
                </a:lnTo>
                <a:lnTo>
                  <a:pt x="430149" y="311010"/>
                </a:lnTo>
                <a:lnTo>
                  <a:pt x="443191" y="268986"/>
                </a:lnTo>
                <a:lnTo>
                  <a:pt x="447738" y="223875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061132" y="4552043"/>
            <a:ext cx="4652645" cy="28667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ingresar:</a:t>
            </a:r>
            <a:endParaRPr sz="3700" dirty="0">
              <a:latin typeface="Objective" pitchFamily="2" charset="77"/>
              <a:cs typeface="Tahoma"/>
            </a:endParaRPr>
          </a:p>
          <a:p>
            <a:pPr marL="659130" marR="36830" indent="-471805">
              <a:lnSpc>
                <a:spcPct val="101299"/>
              </a:lnSpc>
              <a:spcBef>
                <a:spcPts val="3920"/>
              </a:spcBef>
              <a:tabLst>
                <a:tab pos="658495" algn="l"/>
              </a:tabLst>
            </a:pPr>
            <a:r>
              <a:rPr lang="es-ES" sz="3825" b="1" baseline="-435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</a:t>
            </a:r>
            <a:r>
              <a:rPr sz="3825" b="1" baseline="-435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	</a:t>
            </a:r>
            <a:r>
              <a:rPr sz="2850" dirty="0">
                <a:latin typeface="Objective" pitchFamily="2" charset="77"/>
                <a:cs typeface="Verdana"/>
              </a:rPr>
              <a:t>Se abrirá la siguiente  pestaña</a:t>
            </a:r>
          </a:p>
          <a:p>
            <a:pPr marL="659130" marR="5080">
              <a:lnSpc>
                <a:spcPct val="101299"/>
              </a:lnSpc>
              <a:spcBef>
                <a:spcPts val="180"/>
              </a:spcBef>
            </a:pPr>
            <a:r>
              <a:rPr lang="es-PE" sz="2850" dirty="0">
                <a:latin typeface="Objective" pitchFamily="2" charset="77"/>
                <a:cs typeface="Verdana"/>
              </a:rPr>
              <a:t>Dar clic en la opción  “Ingreso restaurant”</a:t>
            </a: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6994" y="2558648"/>
            <a:ext cx="5614267" cy="7761675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1840422" y="2484483"/>
            <a:ext cx="5601970" cy="7744459"/>
            <a:chOff x="14006383" y="2484483"/>
            <a:chExt cx="5601970" cy="7744459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06383" y="2484483"/>
              <a:ext cx="5601821" cy="774445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7733292" y="4006391"/>
              <a:ext cx="397510" cy="4873625"/>
            </a:xfrm>
            <a:custGeom>
              <a:avLst/>
              <a:gdLst/>
              <a:ahLst/>
              <a:cxnLst/>
              <a:rect l="l" t="t" r="r" b="b"/>
              <a:pathLst>
                <a:path w="397509" h="4873625">
                  <a:moveTo>
                    <a:pt x="0" y="4873495"/>
                  </a:moveTo>
                  <a:lnTo>
                    <a:pt x="397066" y="4873495"/>
                  </a:lnTo>
                  <a:lnTo>
                    <a:pt x="397066" y="0"/>
                  </a:lnTo>
                  <a:lnTo>
                    <a:pt x="0" y="0"/>
                  </a:lnTo>
                  <a:lnTo>
                    <a:pt x="0" y="4873495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328842" y="4006391"/>
              <a:ext cx="2404745" cy="4873625"/>
            </a:xfrm>
            <a:custGeom>
              <a:avLst/>
              <a:gdLst/>
              <a:ahLst/>
              <a:cxnLst/>
              <a:rect l="l" t="t" r="r" b="b"/>
              <a:pathLst>
                <a:path w="2404744" h="4873625">
                  <a:moveTo>
                    <a:pt x="2404450" y="0"/>
                  </a:moveTo>
                  <a:lnTo>
                    <a:pt x="0" y="0"/>
                  </a:lnTo>
                  <a:lnTo>
                    <a:pt x="0" y="4873495"/>
                  </a:lnTo>
                  <a:lnTo>
                    <a:pt x="2404450" y="4873495"/>
                  </a:lnTo>
                  <a:lnTo>
                    <a:pt x="2404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517598" y="4273107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5" h="560704">
                  <a:moveTo>
                    <a:pt x="280316" y="0"/>
                  </a:moveTo>
                  <a:lnTo>
                    <a:pt x="234847" y="3668"/>
                  </a:lnTo>
                  <a:lnTo>
                    <a:pt x="191715" y="14290"/>
                  </a:lnTo>
                  <a:lnTo>
                    <a:pt x="151495" y="31288"/>
                  </a:lnTo>
                  <a:lnTo>
                    <a:pt x="114766" y="54085"/>
                  </a:lnTo>
                  <a:lnTo>
                    <a:pt x="82103" y="82103"/>
                  </a:lnTo>
                  <a:lnTo>
                    <a:pt x="54085" y="114766"/>
                  </a:lnTo>
                  <a:lnTo>
                    <a:pt x="31288" y="151495"/>
                  </a:lnTo>
                  <a:lnTo>
                    <a:pt x="14290" y="191715"/>
                  </a:lnTo>
                  <a:lnTo>
                    <a:pt x="3668" y="234847"/>
                  </a:lnTo>
                  <a:lnTo>
                    <a:pt x="0" y="280316"/>
                  </a:lnTo>
                  <a:lnTo>
                    <a:pt x="3668" y="325784"/>
                  </a:lnTo>
                  <a:lnTo>
                    <a:pt x="14290" y="368916"/>
                  </a:lnTo>
                  <a:lnTo>
                    <a:pt x="31288" y="409136"/>
                  </a:lnTo>
                  <a:lnTo>
                    <a:pt x="54085" y="445866"/>
                  </a:lnTo>
                  <a:lnTo>
                    <a:pt x="82103" y="478528"/>
                  </a:lnTo>
                  <a:lnTo>
                    <a:pt x="114766" y="506546"/>
                  </a:lnTo>
                  <a:lnTo>
                    <a:pt x="151495" y="529343"/>
                  </a:lnTo>
                  <a:lnTo>
                    <a:pt x="191715" y="546341"/>
                  </a:lnTo>
                  <a:lnTo>
                    <a:pt x="234847" y="556963"/>
                  </a:lnTo>
                  <a:lnTo>
                    <a:pt x="280316" y="560632"/>
                  </a:lnTo>
                  <a:lnTo>
                    <a:pt x="325784" y="556963"/>
                  </a:lnTo>
                  <a:lnTo>
                    <a:pt x="368916" y="546341"/>
                  </a:lnTo>
                  <a:lnTo>
                    <a:pt x="409136" y="529343"/>
                  </a:lnTo>
                  <a:lnTo>
                    <a:pt x="445866" y="506546"/>
                  </a:lnTo>
                  <a:lnTo>
                    <a:pt x="478528" y="478528"/>
                  </a:lnTo>
                  <a:lnTo>
                    <a:pt x="506546" y="445866"/>
                  </a:lnTo>
                  <a:lnTo>
                    <a:pt x="529343" y="409136"/>
                  </a:lnTo>
                  <a:lnTo>
                    <a:pt x="546341" y="368916"/>
                  </a:lnTo>
                  <a:lnTo>
                    <a:pt x="556963" y="325784"/>
                  </a:lnTo>
                  <a:lnTo>
                    <a:pt x="560632" y="280316"/>
                  </a:lnTo>
                  <a:lnTo>
                    <a:pt x="556963" y="234847"/>
                  </a:lnTo>
                  <a:lnTo>
                    <a:pt x="546341" y="191715"/>
                  </a:lnTo>
                  <a:lnTo>
                    <a:pt x="529343" y="151495"/>
                  </a:lnTo>
                  <a:lnTo>
                    <a:pt x="506546" y="114766"/>
                  </a:lnTo>
                  <a:lnTo>
                    <a:pt x="478528" y="82103"/>
                  </a:lnTo>
                  <a:lnTo>
                    <a:pt x="445866" y="54085"/>
                  </a:lnTo>
                  <a:lnTo>
                    <a:pt x="409136" y="31288"/>
                  </a:lnTo>
                  <a:lnTo>
                    <a:pt x="368916" y="14290"/>
                  </a:lnTo>
                  <a:lnTo>
                    <a:pt x="325784" y="3668"/>
                  </a:lnTo>
                  <a:lnTo>
                    <a:pt x="280316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3986893" y="4361236"/>
            <a:ext cx="1002665" cy="3397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6350">
              <a:lnSpc>
                <a:spcPct val="100000"/>
              </a:lnSpc>
              <a:spcBef>
                <a:spcPts val="350"/>
              </a:spcBef>
            </a:pPr>
            <a:r>
              <a:rPr sz="950" spc="10" dirty="0">
                <a:latin typeface="Arial MT"/>
                <a:cs typeface="Arial MT"/>
              </a:rPr>
              <a:t>Alexandra</a:t>
            </a:r>
            <a:r>
              <a:rPr sz="950" spc="-50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Fronda</a:t>
            </a:r>
            <a:endParaRPr sz="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r>
              <a:rPr sz="750" dirty="0">
                <a:latin typeface="Arial MT"/>
                <a:cs typeface="Arial MT"/>
              </a:rPr>
              <a:t>Editar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3474188" y="5145288"/>
            <a:ext cx="32512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 MT"/>
                <a:cs typeface="Arial MT"/>
              </a:rPr>
              <a:t>Inicio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770460" y="5498499"/>
            <a:ext cx="692150" cy="15951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00" spc="10" dirty="0">
                <a:latin typeface="Arial MT"/>
                <a:cs typeface="Arial MT"/>
              </a:rPr>
              <a:t>Órdenes</a:t>
            </a:r>
            <a:endParaRPr sz="1000">
              <a:latin typeface="Arial MT"/>
              <a:cs typeface="Arial MT"/>
            </a:endParaRPr>
          </a:p>
          <a:p>
            <a:pPr marR="5080">
              <a:lnSpc>
                <a:spcPct val="231100"/>
              </a:lnSpc>
              <a:spcBef>
                <a:spcPts val="40"/>
              </a:spcBef>
            </a:pPr>
            <a:r>
              <a:rPr sz="1000" spc="-10" dirty="0">
                <a:latin typeface="Arial MT"/>
                <a:cs typeface="Arial MT"/>
              </a:rPr>
              <a:t>Tarjetas </a:t>
            </a:r>
            <a:r>
              <a:rPr sz="1000" spc="-5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Direcciones  Reservas </a:t>
            </a:r>
            <a:r>
              <a:rPr sz="1000" spc="10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Cupones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770460" y="7404669"/>
            <a:ext cx="1378585" cy="12395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00" spc="10" dirty="0">
                <a:latin typeface="Arial MT"/>
                <a:cs typeface="Arial MT"/>
              </a:rPr>
              <a:t>Términos</a:t>
            </a:r>
            <a:r>
              <a:rPr sz="1000" spc="-25" dirty="0">
                <a:latin typeface="Arial MT"/>
                <a:cs typeface="Arial MT"/>
              </a:rPr>
              <a:t> </a:t>
            </a:r>
            <a:r>
              <a:rPr sz="1000" spc="10" dirty="0">
                <a:latin typeface="Arial MT"/>
                <a:cs typeface="Arial MT"/>
              </a:rPr>
              <a:t>y</a:t>
            </a:r>
            <a:r>
              <a:rPr sz="1000" spc="-25" dirty="0">
                <a:latin typeface="Arial MT"/>
                <a:cs typeface="Arial MT"/>
              </a:rPr>
              <a:t> </a:t>
            </a:r>
            <a:r>
              <a:rPr sz="1000" spc="10" dirty="0">
                <a:latin typeface="Arial MT"/>
                <a:cs typeface="Arial MT"/>
              </a:rPr>
              <a:t>condiciones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1000" spc="5" dirty="0">
                <a:latin typeface="Arial MT"/>
                <a:cs typeface="Arial MT"/>
              </a:rPr>
              <a:t>Contacto</a:t>
            </a:r>
            <a:endParaRPr sz="1000">
              <a:latin typeface="Arial MT"/>
              <a:cs typeface="Arial MT"/>
            </a:endParaRPr>
          </a:p>
          <a:p>
            <a:pPr marR="315595">
              <a:lnSpc>
                <a:spcPts val="2810"/>
              </a:lnSpc>
              <a:spcBef>
                <a:spcPts val="100"/>
              </a:spcBef>
            </a:pPr>
            <a:r>
              <a:rPr sz="1000" spc="10" dirty="0">
                <a:latin typeface="Arial MT"/>
                <a:cs typeface="Arial MT"/>
              </a:rPr>
              <a:t>Ingreso</a:t>
            </a:r>
            <a:r>
              <a:rPr sz="1000" spc="5" dirty="0">
                <a:latin typeface="Arial MT"/>
                <a:cs typeface="Arial MT"/>
              </a:rPr>
              <a:t> restaurant  Cerrar</a:t>
            </a:r>
            <a:r>
              <a:rPr sz="1000" spc="-5" dirty="0">
                <a:latin typeface="Arial MT"/>
                <a:cs typeface="Arial MT"/>
              </a:rPr>
              <a:t> </a:t>
            </a:r>
            <a:r>
              <a:rPr sz="1000" spc="10" dirty="0">
                <a:latin typeface="Arial MT"/>
                <a:cs typeface="Arial MT"/>
              </a:rPr>
              <a:t>sesión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3500287" y="4505223"/>
            <a:ext cx="1809750" cy="4154804"/>
            <a:chOff x="15666248" y="4505223"/>
            <a:chExt cx="1809750" cy="4154804"/>
          </a:xfrm>
        </p:grpSpPr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8631" y="5517820"/>
              <a:ext cx="135357" cy="17087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666248" y="5880684"/>
              <a:ext cx="242570" cy="165735"/>
            </a:xfrm>
            <a:custGeom>
              <a:avLst/>
              <a:gdLst/>
              <a:ahLst/>
              <a:cxnLst/>
              <a:rect l="l" t="t" r="r" b="b"/>
              <a:pathLst>
                <a:path w="242569" h="165735">
                  <a:moveTo>
                    <a:pt x="236882" y="0"/>
                  </a:moveTo>
                  <a:lnTo>
                    <a:pt x="5214" y="0"/>
                  </a:lnTo>
                  <a:lnTo>
                    <a:pt x="0" y="5204"/>
                  </a:lnTo>
                  <a:lnTo>
                    <a:pt x="0" y="160424"/>
                  </a:lnTo>
                  <a:lnTo>
                    <a:pt x="5214" y="165638"/>
                  </a:lnTo>
                  <a:lnTo>
                    <a:pt x="230453" y="165638"/>
                  </a:lnTo>
                  <a:lnTo>
                    <a:pt x="236882" y="165638"/>
                  </a:lnTo>
                  <a:lnTo>
                    <a:pt x="242097" y="160424"/>
                  </a:lnTo>
                  <a:lnTo>
                    <a:pt x="242097" y="5204"/>
                  </a:lnTo>
                  <a:lnTo>
                    <a:pt x="236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823044" y="5952528"/>
              <a:ext cx="50800" cy="36195"/>
            </a:xfrm>
            <a:custGeom>
              <a:avLst/>
              <a:gdLst/>
              <a:ahLst/>
              <a:cxnLst/>
              <a:rect l="l" t="t" r="r" b="b"/>
              <a:pathLst>
                <a:path w="50800" h="36195">
                  <a:moveTo>
                    <a:pt x="48354" y="0"/>
                  </a:moveTo>
                  <a:lnTo>
                    <a:pt x="1905" y="0"/>
                  </a:lnTo>
                  <a:lnTo>
                    <a:pt x="0" y="1905"/>
                  </a:lnTo>
                  <a:lnTo>
                    <a:pt x="0" y="34197"/>
                  </a:lnTo>
                  <a:lnTo>
                    <a:pt x="1905" y="36103"/>
                  </a:lnTo>
                  <a:lnTo>
                    <a:pt x="45998" y="36103"/>
                  </a:lnTo>
                  <a:lnTo>
                    <a:pt x="48354" y="36103"/>
                  </a:lnTo>
                  <a:lnTo>
                    <a:pt x="50260" y="34197"/>
                  </a:lnTo>
                  <a:lnTo>
                    <a:pt x="50260" y="1905"/>
                  </a:lnTo>
                  <a:lnTo>
                    <a:pt x="48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02710" y="6235286"/>
              <a:ext cx="169884" cy="16128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2967" y="6584657"/>
              <a:ext cx="149719" cy="17149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07336" y="6943267"/>
              <a:ext cx="156403" cy="16090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417175" y="7470641"/>
              <a:ext cx="59055" cy="809625"/>
            </a:xfrm>
            <a:custGeom>
              <a:avLst/>
              <a:gdLst/>
              <a:ahLst/>
              <a:cxnLst/>
              <a:rect l="l" t="t" r="r" b="b"/>
              <a:pathLst>
                <a:path w="59055" h="809625">
                  <a:moveTo>
                    <a:pt x="58648" y="755700"/>
                  </a:moveTo>
                  <a:lnTo>
                    <a:pt x="9588" y="705586"/>
                  </a:lnTo>
                  <a:lnTo>
                    <a:pt x="8051" y="704989"/>
                  </a:lnTo>
                  <a:lnTo>
                    <a:pt x="6515" y="704989"/>
                  </a:lnTo>
                  <a:lnTo>
                    <a:pt x="5016" y="704989"/>
                  </a:lnTo>
                  <a:lnTo>
                    <a:pt x="3517" y="705548"/>
                  </a:lnTo>
                  <a:lnTo>
                    <a:pt x="38" y="708964"/>
                  </a:lnTo>
                  <a:lnTo>
                    <a:pt x="0" y="712711"/>
                  </a:lnTo>
                  <a:lnTo>
                    <a:pt x="43789" y="757466"/>
                  </a:lnTo>
                  <a:lnTo>
                    <a:pt x="25" y="800925"/>
                  </a:lnTo>
                  <a:lnTo>
                    <a:pt x="0" y="804672"/>
                  </a:lnTo>
                  <a:lnTo>
                    <a:pt x="4622" y="809320"/>
                  </a:lnTo>
                  <a:lnTo>
                    <a:pt x="8369" y="809320"/>
                  </a:lnTo>
                  <a:lnTo>
                    <a:pt x="58623" y="759421"/>
                  </a:lnTo>
                  <a:lnTo>
                    <a:pt x="58648" y="755700"/>
                  </a:lnTo>
                  <a:close/>
                </a:path>
                <a:path w="59055" h="809625">
                  <a:moveTo>
                    <a:pt x="58648" y="50723"/>
                  </a:moveTo>
                  <a:lnTo>
                    <a:pt x="9588" y="596"/>
                  </a:lnTo>
                  <a:lnTo>
                    <a:pt x="8051" y="0"/>
                  </a:lnTo>
                  <a:lnTo>
                    <a:pt x="6515" y="0"/>
                  </a:lnTo>
                  <a:lnTo>
                    <a:pt x="5016" y="0"/>
                  </a:lnTo>
                  <a:lnTo>
                    <a:pt x="3517" y="571"/>
                  </a:lnTo>
                  <a:lnTo>
                    <a:pt x="38" y="3975"/>
                  </a:lnTo>
                  <a:lnTo>
                    <a:pt x="0" y="7734"/>
                  </a:lnTo>
                  <a:lnTo>
                    <a:pt x="43789" y="52476"/>
                  </a:lnTo>
                  <a:lnTo>
                    <a:pt x="25" y="95935"/>
                  </a:lnTo>
                  <a:lnTo>
                    <a:pt x="0" y="99682"/>
                  </a:lnTo>
                  <a:lnTo>
                    <a:pt x="4622" y="104330"/>
                  </a:lnTo>
                  <a:lnTo>
                    <a:pt x="8369" y="104330"/>
                  </a:lnTo>
                  <a:lnTo>
                    <a:pt x="58623" y="54444"/>
                  </a:lnTo>
                  <a:lnTo>
                    <a:pt x="58648" y="50723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6690" y="4505223"/>
              <a:ext cx="75966" cy="9364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77897" y="7435362"/>
              <a:ext cx="216035" cy="16881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00810" y="7785821"/>
              <a:ext cx="170413" cy="1619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00813" y="8131596"/>
              <a:ext cx="166203" cy="17427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09788" y="8491122"/>
              <a:ext cx="154487" cy="16891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BFAC6471-1AE5-9F43-83CF-39A877D7BCDC}"/>
              </a:ext>
            </a:extLst>
          </p:cNvPr>
          <p:cNvSpPr txBox="1"/>
          <p:nvPr/>
        </p:nvSpPr>
        <p:spPr>
          <a:xfrm>
            <a:off x="8128650" y="6439768"/>
            <a:ext cx="705791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825" b="1" baseline="-435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</a:t>
            </a:r>
          </a:p>
        </p:txBody>
      </p:sp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5FF3C8C7-D4CE-9DBC-990B-0797A7BFA0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3D3CFCD3-AD6F-C5D8-FFE5-414282720D6B}"/>
              </a:ext>
            </a:extLst>
          </p:cNvPr>
          <p:cNvSpPr/>
          <p:nvPr/>
        </p:nvSpPr>
        <p:spPr>
          <a:xfrm>
            <a:off x="5969500" y="4183426"/>
            <a:ext cx="400423" cy="400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 w="762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3E5B1263-5454-D34F-DD98-92E04EC626B2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2914F14C-80B9-00FB-F1C5-F3D0EB29E8EE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573687" y="868613"/>
            <a:ext cx="10528300" cy="10440035"/>
            <a:chOff x="9573687" y="868613"/>
            <a:chExt cx="10528300" cy="1044003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3687" y="868613"/>
              <a:ext cx="7064173" cy="97661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243192" y="2304382"/>
              <a:ext cx="3545840" cy="7223125"/>
            </a:xfrm>
            <a:custGeom>
              <a:avLst/>
              <a:gdLst/>
              <a:ahLst/>
              <a:cxnLst/>
              <a:rect l="l" t="t" r="r" b="b"/>
              <a:pathLst>
                <a:path w="3545840" h="7223125">
                  <a:moveTo>
                    <a:pt x="3346233" y="0"/>
                  </a:moveTo>
                  <a:lnTo>
                    <a:pt x="199030" y="0"/>
                  </a:lnTo>
                  <a:lnTo>
                    <a:pt x="153394" y="5256"/>
                  </a:lnTo>
                  <a:lnTo>
                    <a:pt x="111501" y="20229"/>
                  </a:lnTo>
                  <a:lnTo>
                    <a:pt x="74546" y="43723"/>
                  </a:lnTo>
                  <a:lnTo>
                    <a:pt x="43724" y="74544"/>
                  </a:lnTo>
                  <a:lnTo>
                    <a:pt x="20229" y="111497"/>
                  </a:lnTo>
                  <a:lnTo>
                    <a:pt x="5256" y="153387"/>
                  </a:lnTo>
                  <a:lnTo>
                    <a:pt x="0" y="199020"/>
                  </a:lnTo>
                  <a:lnTo>
                    <a:pt x="0" y="6839383"/>
                  </a:lnTo>
                  <a:lnTo>
                    <a:pt x="2985" y="6887442"/>
                  </a:lnTo>
                  <a:lnTo>
                    <a:pt x="11701" y="6933719"/>
                  </a:lnTo>
                  <a:lnTo>
                    <a:pt x="25789" y="6977856"/>
                  </a:lnTo>
                  <a:lnTo>
                    <a:pt x="44889" y="7019494"/>
                  </a:lnTo>
                  <a:lnTo>
                    <a:pt x="68644" y="7058273"/>
                  </a:lnTo>
                  <a:lnTo>
                    <a:pt x="96693" y="7093834"/>
                  </a:lnTo>
                  <a:lnTo>
                    <a:pt x="128678" y="7125819"/>
                  </a:lnTo>
                  <a:lnTo>
                    <a:pt x="164239" y="7153868"/>
                  </a:lnTo>
                  <a:lnTo>
                    <a:pt x="203018" y="7177623"/>
                  </a:lnTo>
                  <a:lnTo>
                    <a:pt x="244656" y="7196723"/>
                  </a:lnTo>
                  <a:lnTo>
                    <a:pt x="288793" y="7210811"/>
                  </a:lnTo>
                  <a:lnTo>
                    <a:pt x="335070" y="7219527"/>
                  </a:lnTo>
                  <a:lnTo>
                    <a:pt x="383129" y="7222513"/>
                  </a:lnTo>
                  <a:lnTo>
                    <a:pt x="3162123" y="7222513"/>
                  </a:lnTo>
                  <a:lnTo>
                    <a:pt x="3210182" y="7219527"/>
                  </a:lnTo>
                  <a:lnTo>
                    <a:pt x="3256459" y="7210811"/>
                  </a:lnTo>
                  <a:lnTo>
                    <a:pt x="3300596" y="7196723"/>
                  </a:lnTo>
                  <a:lnTo>
                    <a:pt x="3342234" y="7177623"/>
                  </a:lnTo>
                  <a:lnTo>
                    <a:pt x="3381013" y="7153868"/>
                  </a:lnTo>
                  <a:lnTo>
                    <a:pt x="3416574" y="7125819"/>
                  </a:lnTo>
                  <a:lnTo>
                    <a:pt x="3448559" y="7093834"/>
                  </a:lnTo>
                  <a:lnTo>
                    <a:pt x="3476608" y="7058273"/>
                  </a:lnTo>
                  <a:lnTo>
                    <a:pt x="3500363" y="7019494"/>
                  </a:lnTo>
                  <a:lnTo>
                    <a:pt x="3519464" y="6977856"/>
                  </a:lnTo>
                  <a:lnTo>
                    <a:pt x="3533552" y="6933719"/>
                  </a:lnTo>
                  <a:lnTo>
                    <a:pt x="3542268" y="6887442"/>
                  </a:lnTo>
                  <a:lnTo>
                    <a:pt x="3545253" y="6839383"/>
                  </a:lnTo>
                  <a:lnTo>
                    <a:pt x="3545253" y="199020"/>
                  </a:lnTo>
                  <a:lnTo>
                    <a:pt x="3539996" y="153387"/>
                  </a:lnTo>
                  <a:lnTo>
                    <a:pt x="3525024" y="111497"/>
                  </a:lnTo>
                  <a:lnTo>
                    <a:pt x="3501529" y="74544"/>
                  </a:lnTo>
                  <a:lnTo>
                    <a:pt x="3470708" y="43723"/>
                  </a:lnTo>
                  <a:lnTo>
                    <a:pt x="3433755" y="20229"/>
                  </a:lnTo>
                  <a:lnTo>
                    <a:pt x="3391865" y="5256"/>
                  </a:lnTo>
                  <a:lnTo>
                    <a:pt x="334623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3197" y="2304380"/>
              <a:ext cx="3545253" cy="25343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3196" y="2304379"/>
              <a:ext cx="3545242" cy="262423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69990" y="3179476"/>
              <a:ext cx="405765" cy="450215"/>
            </a:xfrm>
            <a:custGeom>
              <a:avLst/>
              <a:gdLst/>
              <a:ahLst/>
              <a:cxnLst/>
              <a:rect l="l" t="t" r="r" b="b"/>
              <a:pathLst>
                <a:path w="405765" h="450214">
                  <a:moveTo>
                    <a:pt x="238455" y="412115"/>
                  </a:moveTo>
                  <a:lnTo>
                    <a:pt x="199936" y="380936"/>
                  </a:lnTo>
                  <a:lnTo>
                    <a:pt x="200177" y="380326"/>
                  </a:lnTo>
                  <a:lnTo>
                    <a:pt x="203949" y="371043"/>
                  </a:lnTo>
                  <a:lnTo>
                    <a:pt x="206806" y="360299"/>
                  </a:lnTo>
                  <a:lnTo>
                    <a:pt x="208534" y="348716"/>
                  </a:lnTo>
                  <a:lnTo>
                    <a:pt x="209054" y="337515"/>
                  </a:lnTo>
                  <a:lnTo>
                    <a:pt x="209105" y="106400"/>
                  </a:lnTo>
                  <a:lnTo>
                    <a:pt x="208534" y="93637"/>
                  </a:lnTo>
                  <a:lnTo>
                    <a:pt x="206806" y="81635"/>
                  </a:lnTo>
                  <a:lnTo>
                    <a:pt x="203949" y="70396"/>
                  </a:lnTo>
                  <a:lnTo>
                    <a:pt x="200875" y="62382"/>
                  </a:lnTo>
                  <a:lnTo>
                    <a:pt x="199936" y="59931"/>
                  </a:lnTo>
                  <a:lnTo>
                    <a:pt x="176085" y="26314"/>
                  </a:lnTo>
                  <a:lnTo>
                    <a:pt x="146735" y="8636"/>
                  </a:lnTo>
                  <a:lnTo>
                    <a:pt x="146735" y="106400"/>
                  </a:lnTo>
                  <a:lnTo>
                    <a:pt x="146735" y="337515"/>
                  </a:lnTo>
                  <a:lnTo>
                    <a:pt x="121678" y="317334"/>
                  </a:lnTo>
                  <a:lnTo>
                    <a:pt x="89890" y="355257"/>
                  </a:lnTo>
                  <a:lnTo>
                    <a:pt x="118008" y="377875"/>
                  </a:lnTo>
                  <a:lnTo>
                    <a:pt x="114744" y="379501"/>
                  </a:lnTo>
                  <a:lnTo>
                    <a:pt x="110261" y="380326"/>
                  </a:lnTo>
                  <a:lnTo>
                    <a:pt x="104559" y="380326"/>
                  </a:lnTo>
                  <a:lnTo>
                    <a:pt x="69418" y="363524"/>
                  </a:lnTo>
                  <a:lnTo>
                    <a:pt x="62369" y="106400"/>
                  </a:lnTo>
                  <a:lnTo>
                    <a:pt x="63144" y="95834"/>
                  </a:lnTo>
                  <a:lnTo>
                    <a:pt x="88582" y="65062"/>
                  </a:lnTo>
                  <a:lnTo>
                    <a:pt x="104559" y="62382"/>
                  </a:lnTo>
                  <a:lnTo>
                    <a:pt x="112826" y="63055"/>
                  </a:lnTo>
                  <a:lnTo>
                    <a:pt x="143611" y="86766"/>
                  </a:lnTo>
                  <a:lnTo>
                    <a:pt x="146735" y="106400"/>
                  </a:lnTo>
                  <a:lnTo>
                    <a:pt x="146735" y="8636"/>
                  </a:lnTo>
                  <a:lnTo>
                    <a:pt x="104559" y="0"/>
                  </a:lnTo>
                  <a:lnTo>
                    <a:pt x="95097" y="419"/>
                  </a:lnTo>
                  <a:lnTo>
                    <a:pt x="57873" y="10490"/>
                  </a:lnTo>
                  <a:lnTo>
                    <a:pt x="26365" y="33451"/>
                  </a:lnTo>
                  <a:lnTo>
                    <a:pt x="5156" y="70396"/>
                  </a:lnTo>
                  <a:lnTo>
                    <a:pt x="0" y="106400"/>
                  </a:lnTo>
                  <a:lnTo>
                    <a:pt x="50" y="337515"/>
                  </a:lnTo>
                  <a:lnTo>
                    <a:pt x="9169" y="383374"/>
                  </a:lnTo>
                  <a:lnTo>
                    <a:pt x="33629" y="415772"/>
                  </a:lnTo>
                  <a:lnTo>
                    <a:pt x="66954" y="435940"/>
                  </a:lnTo>
                  <a:lnTo>
                    <a:pt x="104559" y="442683"/>
                  </a:lnTo>
                  <a:lnTo>
                    <a:pt x="122631" y="441274"/>
                  </a:lnTo>
                  <a:lnTo>
                    <a:pt x="139560" y="437032"/>
                  </a:lnTo>
                  <a:lnTo>
                    <a:pt x="155333" y="429958"/>
                  </a:lnTo>
                  <a:lnTo>
                    <a:pt x="169976" y="420052"/>
                  </a:lnTo>
                  <a:lnTo>
                    <a:pt x="206667" y="450024"/>
                  </a:lnTo>
                  <a:lnTo>
                    <a:pt x="231800" y="420052"/>
                  </a:lnTo>
                  <a:lnTo>
                    <a:pt x="238455" y="412115"/>
                  </a:lnTo>
                  <a:close/>
                </a:path>
                <a:path w="405765" h="450214">
                  <a:moveTo>
                    <a:pt x="405371" y="125361"/>
                  </a:moveTo>
                  <a:lnTo>
                    <a:pt x="360133" y="135140"/>
                  </a:lnTo>
                  <a:lnTo>
                    <a:pt x="322834" y="162039"/>
                  </a:lnTo>
                  <a:lnTo>
                    <a:pt x="322834" y="129032"/>
                  </a:lnTo>
                  <a:lnTo>
                    <a:pt x="260464" y="129032"/>
                  </a:lnTo>
                  <a:lnTo>
                    <a:pt x="260464" y="439013"/>
                  </a:lnTo>
                  <a:lnTo>
                    <a:pt x="322834" y="439013"/>
                  </a:lnTo>
                  <a:lnTo>
                    <a:pt x="322834" y="254977"/>
                  </a:lnTo>
                  <a:lnTo>
                    <a:pt x="323215" y="245884"/>
                  </a:lnTo>
                  <a:lnTo>
                    <a:pt x="340182" y="206679"/>
                  </a:lnTo>
                  <a:lnTo>
                    <a:pt x="379895" y="187718"/>
                  </a:lnTo>
                  <a:lnTo>
                    <a:pt x="392938" y="187718"/>
                  </a:lnTo>
                  <a:lnTo>
                    <a:pt x="399262" y="188937"/>
                  </a:lnTo>
                  <a:lnTo>
                    <a:pt x="405371" y="191389"/>
                  </a:lnTo>
                  <a:lnTo>
                    <a:pt x="405371" y="125361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704836" y="3408592"/>
              <a:ext cx="483234" cy="46355"/>
            </a:xfrm>
            <a:custGeom>
              <a:avLst/>
              <a:gdLst/>
              <a:ahLst/>
              <a:cxnLst/>
              <a:rect l="l" t="t" r="r" b="b"/>
              <a:pathLst>
                <a:path w="483234" h="46354">
                  <a:moveTo>
                    <a:pt x="459713" y="0"/>
                  </a:moveTo>
                  <a:lnTo>
                    <a:pt x="22920" y="0"/>
                  </a:lnTo>
                  <a:lnTo>
                    <a:pt x="13998" y="1801"/>
                  </a:lnTo>
                  <a:lnTo>
                    <a:pt x="6713" y="6713"/>
                  </a:lnTo>
                  <a:lnTo>
                    <a:pt x="1801" y="13998"/>
                  </a:lnTo>
                  <a:lnTo>
                    <a:pt x="0" y="22920"/>
                  </a:lnTo>
                  <a:lnTo>
                    <a:pt x="1801" y="31842"/>
                  </a:lnTo>
                  <a:lnTo>
                    <a:pt x="6713" y="39128"/>
                  </a:lnTo>
                  <a:lnTo>
                    <a:pt x="13998" y="44040"/>
                  </a:lnTo>
                  <a:lnTo>
                    <a:pt x="22920" y="45841"/>
                  </a:lnTo>
                  <a:lnTo>
                    <a:pt x="459713" y="45841"/>
                  </a:lnTo>
                  <a:lnTo>
                    <a:pt x="468635" y="44040"/>
                  </a:lnTo>
                  <a:lnTo>
                    <a:pt x="475921" y="39128"/>
                  </a:lnTo>
                  <a:lnTo>
                    <a:pt x="480833" y="31842"/>
                  </a:lnTo>
                  <a:lnTo>
                    <a:pt x="482634" y="22920"/>
                  </a:lnTo>
                  <a:lnTo>
                    <a:pt x="480833" y="13998"/>
                  </a:lnTo>
                  <a:lnTo>
                    <a:pt x="475921" y="6713"/>
                  </a:lnTo>
                  <a:lnTo>
                    <a:pt x="468635" y="1801"/>
                  </a:lnTo>
                  <a:lnTo>
                    <a:pt x="459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01039" y="3052332"/>
              <a:ext cx="184800" cy="1887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01039" y="3563126"/>
              <a:ext cx="184800" cy="1810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07902" y="3052324"/>
              <a:ext cx="178172" cy="1887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07902" y="3563132"/>
              <a:ext cx="178172" cy="1810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52095" y="3972088"/>
              <a:ext cx="160361" cy="211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6223" y="4027283"/>
              <a:ext cx="195229" cy="1475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36565" y="3974419"/>
              <a:ext cx="142068" cy="2004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31946" y="4027283"/>
              <a:ext cx="115043" cy="14990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80979" y="4027283"/>
              <a:ext cx="115043" cy="1475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33785" y="4029620"/>
              <a:ext cx="115043" cy="1475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243192" y="4672697"/>
              <a:ext cx="3545840" cy="4854575"/>
            </a:xfrm>
            <a:custGeom>
              <a:avLst/>
              <a:gdLst/>
              <a:ahLst/>
              <a:cxnLst/>
              <a:rect l="l" t="t" r="r" b="b"/>
              <a:pathLst>
                <a:path w="3545840" h="4854575">
                  <a:moveTo>
                    <a:pt x="3545253" y="0"/>
                  </a:moveTo>
                  <a:lnTo>
                    <a:pt x="0" y="0"/>
                  </a:lnTo>
                  <a:lnTo>
                    <a:pt x="0" y="4470900"/>
                  </a:lnTo>
                  <a:lnTo>
                    <a:pt x="2986" y="4518980"/>
                  </a:lnTo>
                  <a:lnTo>
                    <a:pt x="11706" y="4565278"/>
                  </a:lnTo>
                  <a:lnTo>
                    <a:pt x="25800" y="4609434"/>
                  </a:lnTo>
                  <a:lnTo>
                    <a:pt x="44909" y="4651090"/>
                  </a:lnTo>
                  <a:lnTo>
                    <a:pt x="68673" y="4689886"/>
                  </a:lnTo>
                  <a:lnTo>
                    <a:pt x="96735" y="4725463"/>
                  </a:lnTo>
                  <a:lnTo>
                    <a:pt x="128734" y="4757462"/>
                  </a:lnTo>
                  <a:lnTo>
                    <a:pt x="164310" y="4785523"/>
                  </a:lnTo>
                  <a:lnTo>
                    <a:pt x="203106" y="4809288"/>
                  </a:lnTo>
                  <a:lnTo>
                    <a:pt x="244762" y="4828397"/>
                  </a:lnTo>
                  <a:lnTo>
                    <a:pt x="288919" y="4842491"/>
                  </a:lnTo>
                  <a:lnTo>
                    <a:pt x="335217" y="4851211"/>
                  </a:lnTo>
                  <a:lnTo>
                    <a:pt x="383297" y="4854197"/>
                  </a:lnTo>
                  <a:lnTo>
                    <a:pt x="3161956" y="4854197"/>
                  </a:lnTo>
                  <a:lnTo>
                    <a:pt x="3210036" y="4851211"/>
                  </a:lnTo>
                  <a:lnTo>
                    <a:pt x="3256334" y="4842491"/>
                  </a:lnTo>
                  <a:lnTo>
                    <a:pt x="3300490" y="4828397"/>
                  </a:lnTo>
                  <a:lnTo>
                    <a:pt x="3342146" y="4809288"/>
                  </a:lnTo>
                  <a:lnTo>
                    <a:pt x="3380942" y="4785523"/>
                  </a:lnTo>
                  <a:lnTo>
                    <a:pt x="3416519" y="4757462"/>
                  </a:lnTo>
                  <a:lnTo>
                    <a:pt x="3448518" y="4725463"/>
                  </a:lnTo>
                  <a:lnTo>
                    <a:pt x="3476579" y="4689886"/>
                  </a:lnTo>
                  <a:lnTo>
                    <a:pt x="3500344" y="4651090"/>
                  </a:lnTo>
                  <a:lnTo>
                    <a:pt x="3519453" y="4609434"/>
                  </a:lnTo>
                  <a:lnTo>
                    <a:pt x="3533547" y="4565278"/>
                  </a:lnTo>
                  <a:lnTo>
                    <a:pt x="3542266" y="4518980"/>
                  </a:lnTo>
                  <a:lnTo>
                    <a:pt x="3545253" y="4470900"/>
                  </a:lnTo>
                  <a:lnTo>
                    <a:pt x="35452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2565879" y="488081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05199" y="3811510"/>
            <a:ext cx="6576059" cy="2409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ingresar:</a:t>
            </a:r>
            <a:endParaRPr sz="3700" dirty="0">
              <a:latin typeface="Objective" pitchFamily="2" charset="77"/>
              <a:cs typeface="Tahoma"/>
            </a:endParaRPr>
          </a:p>
          <a:p>
            <a:pPr marL="659130" marR="5080" indent="-478790">
              <a:lnSpc>
                <a:spcPct val="101299"/>
              </a:lnSpc>
              <a:spcBef>
                <a:spcPts val="3920"/>
              </a:spcBef>
              <a:tabLst>
                <a:tab pos="659130" algn="l"/>
              </a:tabLst>
            </a:pPr>
            <a:r>
              <a:rPr lang="es-ES" sz="3825" b="1" baseline="-435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3</a:t>
            </a:r>
            <a:r>
              <a:rPr sz="3825" b="1" baseline="-435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	</a:t>
            </a:r>
            <a:r>
              <a:rPr sz="2850" dirty="0">
                <a:latin typeface="Objective" pitchFamily="2" charset="77"/>
                <a:cs typeface="Verdana"/>
              </a:rPr>
              <a:t>Colocar el usuario y contraseña  (los mismos que se enviaron  por correo)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1450590" y="7076066"/>
            <a:ext cx="3130550" cy="191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latin typeface="Arial MT"/>
                <a:cs typeface="Arial MT"/>
              </a:rPr>
              <a:t>Este</a:t>
            </a:r>
            <a:r>
              <a:rPr sz="1050" dirty="0">
                <a:latin typeface="Arial MT"/>
                <a:cs typeface="Arial MT"/>
              </a:rPr>
              <a:t> </a:t>
            </a:r>
            <a:r>
              <a:rPr sz="1050" spc="10" dirty="0">
                <a:latin typeface="Arial MT"/>
                <a:cs typeface="Arial MT"/>
              </a:rPr>
              <a:t>sitio</a:t>
            </a:r>
            <a:r>
              <a:rPr sz="1050" dirty="0">
                <a:latin typeface="Arial MT"/>
                <a:cs typeface="Arial MT"/>
              </a:rPr>
              <a:t> </a:t>
            </a:r>
            <a:r>
              <a:rPr sz="1050" spc="10" dirty="0">
                <a:latin typeface="Arial MT"/>
                <a:cs typeface="Arial MT"/>
              </a:rPr>
              <a:t>esta</a:t>
            </a:r>
            <a:r>
              <a:rPr sz="1050" dirty="0">
                <a:latin typeface="Arial MT"/>
                <a:cs typeface="Arial MT"/>
              </a:rPr>
              <a:t> </a:t>
            </a:r>
            <a:r>
              <a:rPr sz="1050" spc="10" dirty="0">
                <a:latin typeface="Arial MT"/>
                <a:cs typeface="Arial MT"/>
              </a:rPr>
              <a:t>protegido</a:t>
            </a:r>
            <a:r>
              <a:rPr sz="1050" dirty="0">
                <a:latin typeface="Arial MT"/>
                <a:cs typeface="Arial MT"/>
              </a:rPr>
              <a:t> </a:t>
            </a:r>
            <a:r>
              <a:rPr sz="1050" spc="10" dirty="0">
                <a:latin typeface="Arial MT"/>
                <a:cs typeface="Arial MT"/>
              </a:rPr>
              <a:t>por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20" dirty="0">
                <a:latin typeface="Arial MT"/>
                <a:cs typeface="Arial MT"/>
              </a:rPr>
              <a:t>reCAPTCHA</a:t>
            </a:r>
            <a:r>
              <a:rPr sz="1050" spc="-60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y</a:t>
            </a:r>
            <a:r>
              <a:rPr sz="1050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Google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87277" y="4918315"/>
            <a:ext cx="324421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30880" algn="l"/>
              </a:tabLst>
            </a:pPr>
            <a:r>
              <a:rPr sz="1100" u="sng" spc="-5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Dirección</a:t>
            </a:r>
            <a:r>
              <a:rPr sz="1100" u="sng" spc="-60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 </a:t>
            </a:r>
            <a:r>
              <a:rPr sz="1100" u="sng" spc="45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de</a:t>
            </a:r>
            <a:r>
              <a:rPr sz="1100" u="sng" spc="-55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 </a:t>
            </a:r>
            <a:r>
              <a:rPr sz="1100" u="sng" spc="5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correo</a:t>
            </a:r>
            <a:r>
              <a:rPr sz="1100" u="sng" spc="-55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 </a:t>
            </a:r>
            <a:r>
              <a:rPr sz="1100" u="sng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electrónico	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387508" y="6199540"/>
            <a:ext cx="3256915" cy="515620"/>
          </a:xfrm>
          <a:custGeom>
            <a:avLst/>
            <a:gdLst/>
            <a:ahLst/>
            <a:cxnLst/>
            <a:rect l="l" t="t" r="r" b="b"/>
            <a:pathLst>
              <a:path w="3256915" h="515620">
                <a:moveTo>
                  <a:pt x="3207347" y="0"/>
                </a:moveTo>
                <a:lnTo>
                  <a:pt x="49275" y="0"/>
                </a:lnTo>
                <a:lnTo>
                  <a:pt x="30095" y="3872"/>
                </a:lnTo>
                <a:lnTo>
                  <a:pt x="14432" y="14432"/>
                </a:lnTo>
                <a:lnTo>
                  <a:pt x="3872" y="30095"/>
                </a:lnTo>
                <a:lnTo>
                  <a:pt x="0" y="49275"/>
                </a:lnTo>
                <a:lnTo>
                  <a:pt x="0" y="466069"/>
                </a:lnTo>
                <a:lnTo>
                  <a:pt x="3872" y="485249"/>
                </a:lnTo>
                <a:lnTo>
                  <a:pt x="14432" y="500912"/>
                </a:lnTo>
                <a:lnTo>
                  <a:pt x="30095" y="511473"/>
                </a:lnTo>
                <a:lnTo>
                  <a:pt x="49275" y="515345"/>
                </a:lnTo>
                <a:lnTo>
                  <a:pt x="3207347" y="515345"/>
                </a:lnTo>
                <a:lnTo>
                  <a:pt x="3226527" y="511473"/>
                </a:lnTo>
                <a:lnTo>
                  <a:pt x="3242190" y="500912"/>
                </a:lnTo>
                <a:lnTo>
                  <a:pt x="3252750" y="485249"/>
                </a:lnTo>
                <a:lnTo>
                  <a:pt x="3256623" y="466069"/>
                </a:lnTo>
                <a:lnTo>
                  <a:pt x="3256623" y="49275"/>
                </a:lnTo>
                <a:lnTo>
                  <a:pt x="3252750" y="30095"/>
                </a:lnTo>
                <a:lnTo>
                  <a:pt x="3242190" y="14432"/>
                </a:lnTo>
                <a:lnTo>
                  <a:pt x="3226527" y="3872"/>
                </a:lnTo>
                <a:lnTo>
                  <a:pt x="3207347" y="0"/>
                </a:lnTo>
                <a:close/>
              </a:path>
            </a:pathLst>
          </a:custGeom>
          <a:solidFill>
            <a:srgbClr val="F9B3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674615" y="6313681"/>
            <a:ext cx="6807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Ingresar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87277" y="5442528"/>
            <a:ext cx="324040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778760" algn="l"/>
              </a:tabLst>
            </a:pPr>
            <a:r>
              <a:rPr sz="1650" u="sng" spc="15" baseline="5050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Cont</a:t>
            </a:r>
            <a:r>
              <a:rPr sz="1650" u="sng" spc="-60" baseline="5050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r</a:t>
            </a:r>
            <a:r>
              <a:rPr sz="1650" u="sng" spc="30" baseline="5050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aseñ</a:t>
            </a:r>
            <a:r>
              <a:rPr sz="1650" u="sng" spc="112" baseline="5050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a</a:t>
            </a:r>
            <a:r>
              <a:rPr sz="1650" u="sng" baseline="5050" dirty="0">
                <a:uFill>
                  <a:solidFill>
                    <a:srgbClr val="999999"/>
                  </a:solidFill>
                </a:uFill>
                <a:latin typeface="Verdana"/>
                <a:cs typeface="Verdana"/>
              </a:rPr>
              <a:t>	</a:t>
            </a:r>
            <a:r>
              <a:rPr sz="1050" u="sng" spc="-5" dirty="0">
                <a:solidFill>
                  <a:srgbClr val="FB7327"/>
                </a:solidFill>
                <a:uFill>
                  <a:solidFill>
                    <a:srgbClr val="999999"/>
                  </a:solidFill>
                </a:uFill>
                <a:latin typeface="Arial MT"/>
                <a:cs typeface="Arial MT"/>
              </a:rPr>
              <a:t>Olvidó?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5" name="object 69">
            <a:extLst>
              <a:ext uri="{FF2B5EF4-FFF2-40B4-BE49-F238E27FC236}">
                <a16:creationId xmlns:a16="http://schemas.microsoft.com/office/drawing/2014/main" id="{AF902E85-BE19-18AF-B5C8-DB4765737564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Imagen 37" descr="Logotipo&#10;&#10;Descripción generada automáticamente">
            <a:extLst>
              <a:ext uri="{FF2B5EF4-FFF2-40B4-BE49-F238E27FC236}">
                <a16:creationId xmlns:a16="http://schemas.microsoft.com/office/drawing/2014/main" id="{8A5E9D65-E37B-91AA-A4B2-FCB39AF8D0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058163" y="1207526"/>
            <a:ext cx="10022840" cy="10101580"/>
            <a:chOff x="6058163" y="1207526"/>
            <a:chExt cx="10022840" cy="10101580"/>
          </a:xfrm>
        </p:grpSpPr>
        <p:sp>
          <p:nvSpPr>
            <p:cNvPr id="14" name="object 14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8163" y="1207526"/>
              <a:ext cx="6168649" cy="852808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516029" y="2461271"/>
              <a:ext cx="3096260" cy="6307455"/>
            </a:xfrm>
            <a:custGeom>
              <a:avLst/>
              <a:gdLst/>
              <a:ahLst/>
              <a:cxnLst/>
              <a:rect l="l" t="t" r="r" b="b"/>
              <a:pathLst>
                <a:path w="3096259" h="6307455">
                  <a:moveTo>
                    <a:pt x="3095811" y="0"/>
                  </a:moveTo>
                  <a:lnTo>
                    <a:pt x="0" y="0"/>
                  </a:lnTo>
                  <a:lnTo>
                    <a:pt x="0" y="5978100"/>
                  </a:lnTo>
                  <a:lnTo>
                    <a:pt x="3565" y="6026689"/>
                  </a:lnTo>
                  <a:lnTo>
                    <a:pt x="13921" y="6073065"/>
                  </a:lnTo>
                  <a:lnTo>
                    <a:pt x="30560" y="6116719"/>
                  </a:lnTo>
                  <a:lnTo>
                    <a:pt x="52972" y="6157143"/>
                  </a:lnTo>
                  <a:lnTo>
                    <a:pt x="80651" y="6193827"/>
                  </a:lnTo>
                  <a:lnTo>
                    <a:pt x="113086" y="6226263"/>
                  </a:lnTo>
                  <a:lnTo>
                    <a:pt x="149770" y="6253942"/>
                  </a:lnTo>
                  <a:lnTo>
                    <a:pt x="190193" y="6276356"/>
                  </a:lnTo>
                  <a:lnTo>
                    <a:pt x="233848" y="6292995"/>
                  </a:lnTo>
                  <a:lnTo>
                    <a:pt x="280225" y="6303352"/>
                  </a:lnTo>
                  <a:lnTo>
                    <a:pt x="328817" y="6306917"/>
                  </a:lnTo>
                  <a:lnTo>
                    <a:pt x="2766994" y="6306917"/>
                  </a:lnTo>
                  <a:lnTo>
                    <a:pt x="2815585" y="6303352"/>
                  </a:lnTo>
                  <a:lnTo>
                    <a:pt x="2861963" y="6292995"/>
                  </a:lnTo>
                  <a:lnTo>
                    <a:pt x="2905618" y="6276356"/>
                  </a:lnTo>
                  <a:lnTo>
                    <a:pt x="2946041" y="6253942"/>
                  </a:lnTo>
                  <a:lnTo>
                    <a:pt x="2982725" y="6226263"/>
                  </a:lnTo>
                  <a:lnTo>
                    <a:pt x="3015160" y="6193827"/>
                  </a:lnTo>
                  <a:lnTo>
                    <a:pt x="3042838" y="6157143"/>
                  </a:lnTo>
                  <a:lnTo>
                    <a:pt x="3065251" y="6116719"/>
                  </a:lnTo>
                  <a:lnTo>
                    <a:pt x="3081890" y="6073065"/>
                  </a:lnTo>
                  <a:lnTo>
                    <a:pt x="3092246" y="6026689"/>
                  </a:lnTo>
                  <a:lnTo>
                    <a:pt x="3095811" y="5978100"/>
                  </a:lnTo>
                  <a:lnTo>
                    <a:pt x="3095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16029" y="8062010"/>
              <a:ext cx="3096260" cy="705485"/>
            </a:xfrm>
            <a:custGeom>
              <a:avLst/>
              <a:gdLst/>
              <a:ahLst/>
              <a:cxnLst/>
              <a:rect l="l" t="t" r="r" b="b"/>
              <a:pathLst>
                <a:path w="3096259" h="705484">
                  <a:moveTo>
                    <a:pt x="3095811" y="0"/>
                  </a:moveTo>
                  <a:lnTo>
                    <a:pt x="0" y="0"/>
                  </a:lnTo>
                  <a:lnTo>
                    <a:pt x="0" y="383024"/>
                  </a:lnTo>
                  <a:lnTo>
                    <a:pt x="3491" y="430608"/>
                  </a:lnTo>
                  <a:lnTo>
                    <a:pt x="13633" y="476024"/>
                  </a:lnTo>
                  <a:lnTo>
                    <a:pt x="29927" y="518774"/>
                  </a:lnTo>
                  <a:lnTo>
                    <a:pt x="51876" y="558361"/>
                  </a:lnTo>
                  <a:lnTo>
                    <a:pt x="78981" y="594286"/>
                  </a:lnTo>
                  <a:lnTo>
                    <a:pt x="110745" y="626050"/>
                  </a:lnTo>
                  <a:lnTo>
                    <a:pt x="146669" y="653157"/>
                  </a:lnTo>
                  <a:lnTo>
                    <a:pt x="186256" y="675106"/>
                  </a:lnTo>
                  <a:lnTo>
                    <a:pt x="229007" y="691402"/>
                  </a:lnTo>
                  <a:lnTo>
                    <a:pt x="274425" y="701544"/>
                  </a:lnTo>
                  <a:lnTo>
                    <a:pt x="322011" y="705036"/>
                  </a:lnTo>
                  <a:lnTo>
                    <a:pt x="2773800" y="705036"/>
                  </a:lnTo>
                  <a:lnTo>
                    <a:pt x="2821383" y="701544"/>
                  </a:lnTo>
                  <a:lnTo>
                    <a:pt x="2866799" y="691402"/>
                  </a:lnTo>
                  <a:lnTo>
                    <a:pt x="2909550" y="675106"/>
                  </a:lnTo>
                  <a:lnTo>
                    <a:pt x="2949136" y="653157"/>
                  </a:lnTo>
                  <a:lnTo>
                    <a:pt x="2985061" y="626050"/>
                  </a:lnTo>
                  <a:lnTo>
                    <a:pt x="3016826" y="594286"/>
                  </a:lnTo>
                  <a:lnTo>
                    <a:pt x="3043932" y="558361"/>
                  </a:lnTo>
                  <a:lnTo>
                    <a:pt x="3065882" y="518774"/>
                  </a:lnTo>
                  <a:lnTo>
                    <a:pt x="3082177" y="476024"/>
                  </a:lnTo>
                  <a:lnTo>
                    <a:pt x="3092319" y="430608"/>
                  </a:lnTo>
                  <a:lnTo>
                    <a:pt x="3095811" y="383024"/>
                  </a:lnTo>
                  <a:lnTo>
                    <a:pt x="3095811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13091" y="8141010"/>
              <a:ext cx="2876550" cy="384810"/>
            </a:xfrm>
            <a:custGeom>
              <a:avLst/>
              <a:gdLst/>
              <a:ahLst/>
              <a:cxnLst/>
              <a:rect l="l" t="t" r="r" b="b"/>
              <a:pathLst>
                <a:path w="2876550" h="384809">
                  <a:moveTo>
                    <a:pt x="402043" y="78219"/>
                  </a:moveTo>
                  <a:lnTo>
                    <a:pt x="395897" y="47777"/>
                  </a:lnTo>
                  <a:lnTo>
                    <a:pt x="379133" y="22910"/>
                  </a:lnTo>
                  <a:lnTo>
                    <a:pt x="354279" y="6146"/>
                  </a:lnTo>
                  <a:lnTo>
                    <a:pt x="323837" y="0"/>
                  </a:lnTo>
                  <a:lnTo>
                    <a:pt x="78219" y="0"/>
                  </a:lnTo>
                  <a:lnTo>
                    <a:pt x="47777" y="6146"/>
                  </a:lnTo>
                  <a:lnTo>
                    <a:pt x="22910" y="22910"/>
                  </a:lnTo>
                  <a:lnTo>
                    <a:pt x="6146" y="47777"/>
                  </a:lnTo>
                  <a:lnTo>
                    <a:pt x="0" y="78219"/>
                  </a:lnTo>
                  <a:lnTo>
                    <a:pt x="0" y="306209"/>
                  </a:lnTo>
                  <a:lnTo>
                    <a:pt x="6146" y="336651"/>
                  </a:lnTo>
                  <a:lnTo>
                    <a:pt x="22910" y="361518"/>
                  </a:lnTo>
                  <a:lnTo>
                    <a:pt x="47777" y="378282"/>
                  </a:lnTo>
                  <a:lnTo>
                    <a:pt x="78219" y="384429"/>
                  </a:lnTo>
                  <a:lnTo>
                    <a:pt x="323837" y="384429"/>
                  </a:lnTo>
                  <a:lnTo>
                    <a:pt x="354279" y="378282"/>
                  </a:lnTo>
                  <a:lnTo>
                    <a:pt x="379133" y="361518"/>
                  </a:lnTo>
                  <a:lnTo>
                    <a:pt x="395897" y="336651"/>
                  </a:lnTo>
                  <a:lnTo>
                    <a:pt x="402043" y="306209"/>
                  </a:lnTo>
                  <a:lnTo>
                    <a:pt x="402043" y="78219"/>
                  </a:lnTo>
                  <a:close/>
                </a:path>
                <a:path w="2876550" h="384809">
                  <a:moveTo>
                    <a:pt x="2876016" y="82753"/>
                  </a:moveTo>
                  <a:lnTo>
                    <a:pt x="2869514" y="50533"/>
                  </a:lnTo>
                  <a:lnTo>
                    <a:pt x="2851772" y="24231"/>
                  </a:lnTo>
                  <a:lnTo>
                    <a:pt x="2825470" y="6502"/>
                  </a:lnTo>
                  <a:lnTo>
                    <a:pt x="2793263" y="0"/>
                  </a:lnTo>
                  <a:lnTo>
                    <a:pt x="633412" y="0"/>
                  </a:lnTo>
                  <a:lnTo>
                    <a:pt x="601205" y="6502"/>
                  </a:lnTo>
                  <a:lnTo>
                    <a:pt x="574903" y="24231"/>
                  </a:lnTo>
                  <a:lnTo>
                    <a:pt x="557174" y="50533"/>
                  </a:lnTo>
                  <a:lnTo>
                    <a:pt x="550672" y="82753"/>
                  </a:lnTo>
                  <a:lnTo>
                    <a:pt x="550672" y="301688"/>
                  </a:lnTo>
                  <a:lnTo>
                    <a:pt x="557174" y="333895"/>
                  </a:lnTo>
                  <a:lnTo>
                    <a:pt x="574903" y="360184"/>
                  </a:lnTo>
                  <a:lnTo>
                    <a:pt x="601205" y="377926"/>
                  </a:lnTo>
                  <a:lnTo>
                    <a:pt x="633412" y="384429"/>
                  </a:lnTo>
                  <a:lnTo>
                    <a:pt x="2793263" y="384429"/>
                  </a:lnTo>
                  <a:lnTo>
                    <a:pt x="2825470" y="377926"/>
                  </a:lnTo>
                  <a:lnTo>
                    <a:pt x="2851772" y="360184"/>
                  </a:lnTo>
                  <a:lnTo>
                    <a:pt x="2869514" y="333895"/>
                  </a:lnTo>
                  <a:lnTo>
                    <a:pt x="2876016" y="301688"/>
                  </a:lnTo>
                  <a:lnTo>
                    <a:pt x="2876016" y="82753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60255" y="8247636"/>
            <a:ext cx="15748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5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93988" y="8247636"/>
            <a:ext cx="80645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85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515886" y="2563398"/>
            <a:ext cx="3098800" cy="5845810"/>
            <a:chOff x="7515886" y="2563398"/>
            <a:chExt cx="3098800" cy="584581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6943" y="8228849"/>
              <a:ext cx="155921" cy="1801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820676" y="8283441"/>
              <a:ext cx="60960" cy="88265"/>
            </a:xfrm>
            <a:custGeom>
              <a:avLst/>
              <a:gdLst/>
              <a:ahLst/>
              <a:cxnLst/>
              <a:rect l="l" t="t" r="r" b="b"/>
              <a:pathLst>
                <a:path w="60959" h="88265">
                  <a:moveTo>
                    <a:pt x="56553" y="36878"/>
                  </a:moveTo>
                  <a:lnTo>
                    <a:pt x="4052" y="36878"/>
                  </a:lnTo>
                  <a:lnTo>
                    <a:pt x="0" y="40930"/>
                  </a:lnTo>
                  <a:lnTo>
                    <a:pt x="0" y="83651"/>
                  </a:lnTo>
                  <a:lnTo>
                    <a:pt x="4052" y="87704"/>
                  </a:lnTo>
                  <a:lnTo>
                    <a:pt x="56553" y="87704"/>
                  </a:lnTo>
                  <a:lnTo>
                    <a:pt x="60605" y="83651"/>
                  </a:lnTo>
                  <a:lnTo>
                    <a:pt x="60605" y="40930"/>
                  </a:lnTo>
                  <a:lnTo>
                    <a:pt x="56553" y="36878"/>
                  </a:lnTo>
                  <a:close/>
                </a:path>
                <a:path w="60959" h="88265">
                  <a:moveTo>
                    <a:pt x="30302" y="0"/>
                  </a:moveTo>
                  <a:lnTo>
                    <a:pt x="22518" y="1576"/>
                  </a:lnTo>
                  <a:lnTo>
                    <a:pt x="16153" y="5871"/>
                  </a:lnTo>
                  <a:lnTo>
                    <a:pt x="11858" y="12236"/>
                  </a:lnTo>
                  <a:lnTo>
                    <a:pt x="10282" y="20020"/>
                  </a:lnTo>
                  <a:lnTo>
                    <a:pt x="10282" y="36878"/>
                  </a:lnTo>
                  <a:lnTo>
                    <a:pt x="19643" y="36878"/>
                  </a:lnTo>
                  <a:lnTo>
                    <a:pt x="19643" y="14146"/>
                  </a:lnTo>
                  <a:lnTo>
                    <a:pt x="24428" y="9360"/>
                  </a:lnTo>
                  <a:lnTo>
                    <a:pt x="46799" y="9360"/>
                  </a:lnTo>
                  <a:lnTo>
                    <a:pt x="44446" y="5871"/>
                  </a:lnTo>
                  <a:lnTo>
                    <a:pt x="38085" y="1576"/>
                  </a:lnTo>
                  <a:lnTo>
                    <a:pt x="30302" y="0"/>
                  </a:lnTo>
                  <a:close/>
                </a:path>
                <a:path w="60959" h="88265">
                  <a:moveTo>
                    <a:pt x="46799" y="9360"/>
                  </a:moveTo>
                  <a:lnTo>
                    <a:pt x="36176" y="9360"/>
                  </a:lnTo>
                  <a:lnTo>
                    <a:pt x="40951" y="14146"/>
                  </a:lnTo>
                  <a:lnTo>
                    <a:pt x="40951" y="36878"/>
                  </a:lnTo>
                  <a:lnTo>
                    <a:pt x="50312" y="36878"/>
                  </a:lnTo>
                  <a:lnTo>
                    <a:pt x="50312" y="20020"/>
                  </a:lnTo>
                  <a:lnTo>
                    <a:pt x="48738" y="12236"/>
                  </a:lnTo>
                  <a:lnTo>
                    <a:pt x="46799" y="936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515885" y="2563399"/>
              <a:ext cx="3088640" cy="960755"/>
            </a:xfrm>
            <a:custGeom>
              <a:avLst/>
              <a:gdLst/>
              <a:ahLst/>
              <a:cxnLst/>
              <a:rect l="l" t="t" r="r" b="b"/>
              <a:pathLst>
                <a:path w="3088640" h="960754">
                  <a:moveTo>
                    <a:pt x="1071270" y="0"/>
                  </a:moveTo>
                  <a:lnTo>
                    <a:pt x="0" y="0"/>
                  </a:lnTo>
                  <a:lnTo>
                    <a:pt x="0" y="367461"/>
                  </a:lnTo>
                  <a:lnTo>
                    <a:pt x="1071270" y="367461"/>
                  </a:lnTo>
                  <a:lnTo>
                    <a:pt x="1071270" y="0"/>
                  </a:lnTo>
                  <a:close/>
                </a:path>
                <a:path w="3088640" h="960754">
                  <a:moveTo>
                    <a:pt x="3088271" y="369163"/>
                  </a:moveTo>
                  <a:lnTo>
                    <a:pt x="2466403" y="369163"/>
                  </a:lnTo>
                  <a:lnTo>
                    <a:pt x="2466403" y="960183"/>
                  </a:lnTo>
                  <a:lnTo>
                    <a:pt x="3088271" y="960183"/>
                  </a:lnTo>
                  <a:lnTo>
                    <a:pt x="3088271" y="369163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87738" y="2563398"/>
              <a:ext cx="2026920" cy="367665"/>
            </a:xfrm>
            <a:custGeom>
              <a:avLst/>
              <a:gdLst/>
              <a:ahLst/>
              <a:cxnLst/>
              <a:rect l="l" t="t" r="r" b="b"/>
              <a:pathLst>
                <a:path w="2026920" h="367664">
                  <a:moveTo>
                    <a:pt x="2026556" y="0"/>
                  </a:moveTo>
                  <a:lnTo>
                    <a:pt x="0" y="0"/>
                  </a:lnTo>
                  <a:lnTo>
                    <a:pt x="0" y="367454"/>
                  </a:lnTo>
                  <a:lnTo>
                    <a:pt x="2026556" y="367454"/>
                  </a:lnTo>
                  <a:lnTo>
                    <a:pt x="2026556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30689" y="2690098"/>
              <a:ext cx="88918" cy="12731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8904" y="2690098"/>
              <a:ext cx="88918" cy="1273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7119" y="2690098"/>
              <a:ext cx="88918" cy="127315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614984" y="3556579"/>
            <a:ext cx="416559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20" dirty="0">
                <a:latin typeface="Arial MT"/>
                <a:cs typeface="Arial MT"/>
              </a:rPr>
              <a:t>1</a:t>
            </a:r>
            <a:r>
              <a:rPr sz="900" spc="-50" dirty="0">
                <a:latin typeface="Arial MT"/>
                <a:cs typeface="Arial MT"/>
              </a:rPr>
              <a:t> </a:t>
            </a:r>
            <a:r>
              <a:rPr sz="900" spc="20" dirty="0">
                <a:latin typeface="Arial MT"/>
                <a:cs typeface="Arial MT"/>
              </a:rPr>
              <a:t>Mesa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76392" y="2652125"/>
            <a:ext cx="33083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 MT"/>
                <a:cs typeface="Arial MT"/>
              </a:rPr>
              <a:t>Retiro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15886" y="2563398"/>
            <a:ext cx="1071880" cy="36766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R="28575" algn="ctr">
              <a:lnSpc>
                <a:spcPct val="100000"/>
              </a:lnSpc>
              <a:spcBef>
                <a:spcPts val="835"/>
              </a:spcBef>
            </a:pPr>
            <a:r>
              <a:rPr sz="900" spc="20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869800" y="2652125"/>
            <a:ext cx="443230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 MT"/>
                <a:cs typeface="Arial MT"/>
              </a:rPr>
              <a:t>Delivery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637097" y="2198016"/>
            <a:ext cx="2841625" cy="277495"/>
            <a:chOff x="7637097" y="2198016"/>
            <a:chExt cx="2841625" cy="277495"/>
          </a:xfrm>
        </p:grpSpPr>
        <p:sp>
          <p:nvSpPr>
            <p:cNvPr id="34" name="object 34"/>
            <p:cNvSpPr/>
            <p:nvPr/>
          </p:nvSpPr>
          <p:spPr>
            <a:xfrm>
              <a:off x="7637094" y="2198020"/>
              <a:ext cx="2841625" cy="277495"/>
            </a:xfrm>
            <a:custGeom>
              <a:avLst/>
              <a:gdLst/>
              <a:ahLst/>
              <a:cxnLst/>
              <a:rect l="l" t="t" r="r" b="b"/>
              <a:pathLst>
                <a:path w="2841625" h="277494">
                  <a:moveTo>
                    <a:pt x="1258900" y="0"/>
                  </a:moveTo>
                  <a:lnTo>
                    <a:pt x="0" y="0"/>
                  </a:lnTo>
                  <a:lnTo>
                    <a:pt x="0" y="277063"/>
                  </a:lnTo>
                  <a:lnTo>
                    <a:pt x="1258900" y="277063"/>
                  </a:lnTo>
                  <a:lnTo>
                    <a:pt x="1258900" y="0"/>
                  </a:lnTo>
                  <a:close/>
                </a:path>
                <a:path w="2841625" h="277494">
                  <a:moveTo>
                    <a:pt x="2841612" y="0"/>
                  </a:moveTo>
                  <a:lnTo>
                    <a:pt x="1582712" y="0"/>
                  </a:lnTo>
                  <a:lnTo>
                    <a:pt x="1582712" y="277063"/>
                  </a:lnTo>
                  <a:lnTo>
                    <a:pt x="2841612" y="277063"/>
                  </a:lnTo>
                  <a:lnTo>
                    <a:pt x="284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546984" y="2274613"/>
              <a:ext cx="142875" cy="144145"/>
            </a:xfrm>
            <a:custGeom>
              <a:avLst/>
              <a:gdLst/>
              <a:ahLst/>
              <a:cxnLst/>
              <a:rect l="l" t="t" r="r" b="b"/>
              <a:pathLst>
                <a:path w="142875" h="144144">
                  <a:moveTo>
                    <a:pt x="141465" y="88633"/>
                  </a:moveTo>
                  <a:lnTo>
                    <a:pt x="121005" y="88633"/>
                  </a:lnTo>
                  <a:lnTo>
                    <a:pt x="113550" y="102654"/>
                  </a:lnTo>
                  <a:lnTo>
                    <a:pt x="102349" y="113690"/>
                  </a:lnTo>
                  <a:lnTo>
                    <a:pt x="88226" y="120942"/>
                  </a:lnTo>
                  <a:lnTo>
                    <a:pt x="72009" y="123532"/>
                  </a:lnTo>
                  <a:lnTo>
                    <a:pt x="61328" y="122428"/>
                  </a:lnTo>
                  <a:lnTo>
                    <a:pt x="51422" y="119240"/>
                  </a:lnTo>
                  <a:lnTo>
                    <a:pt x="42494" y="114211"/>
                  </a:lnTo>
                  <a:lnTo>
                    <a:pt x="34747" y="107581"/>
                  </a:lnTo>
                  <a:lnTo>
                    <a:pt x="52806" y="88773"/>
                  </a:lnTo>
                  <a:lnTo>
                    <a:pt x="23050" y="88773"/>
                  </a:lnTo>
                  <a:lnTo>
                    <a:pt x="22987" y="88633"/>
                  </a:lnTo>
                  <a:lnTo>
                    <a:pt x="2540" y="88633"/>
                  </a:lnTo>
                  <a:lnTo>
                    <a:pt x="2578" y="88773"/>
                  </a:lnTo>
                  <a:lnTo>
                    <a:pt x="0" y="88773"/>
                  </a:lnTo>
                  <a:lnTo>
                    <a:pt x="0" y="143751"/>
                  </a:lnTo>
                  <a:lnTo>
                    <a:pt x="21132" y="121767"/>
                  </a:lnTo>
                  <a:lnTo>
                    <a:pt x="31737" y="130683"/>
                  </a:lnTo>
                  <a:lnTo>
                    <a:pt x="43954" y="137426"/>
                  </a:lnTo>
                  <a:lnTo>
                    <a:pt x="57467" y="141706"/>
                  </a:lnTo>
                  <a:lnTo>
                    <a:pt x="72009" y="143205"/>
                  </a:lnTo>
                  <a:lnTo>
                    <a:pt x="95948" y="139077"/>
                  </a:lnTo>
                  <a:lnTo>
                    <a:pt x="116459" y="127647"/>
                  </a:lnTo>
                  <a:lnTo>
                    <a:pt x="132105" y="110350"/>
                  </a:lnTo>
                  <a:lnTo>
                    <a:pt x="141465" y="88633"/>
                  </a:lnTo>
                  <a:close/>
                </a:path>
                <a:path w="142875" h="144144">
                  <a:moveTo>
                    <a:pt x="142494" y="59499"/>
                  </a:moveTo>
                  <a:lnTo>
                    <a:pt x="141401" y="54356"/>
                  </a:lnTo>
                  <a:lnTo>
                    <a:pt x="140690" y="51854"/>
                  </a:lnTo>
                  <a:lnTo>
                    <a:pt x="140690" y="4356"/>
                  </a:lnTo>
                  <a:lnTo>
                    <a:pt x="123609" y="22148"/>
                  </a:lnTo>
                  <a:lnTo>
                    <a:pt x="112903" y="12941"/>
                  </a:lnTo>
                  <a:lnTo>
                    <a:pt x="100533" y="5969"/>
                  </a:lnTo>
                  <a:lnTo>
                    <a:pt x="86804" y="1549"/>
                  </a:lnTo>
                  <a:lnTo>
                    <a:pt x="72009" y="0"/>
                  </a:lnTo>
                  <a:lnTo>
                    <a:pt x="46888" y="4559"/>
                  </a:lnTo>
                  <a:lnTo>
                    <a:pt x="25666" y="17106"/>
                  </a:lnTo>
                  <a:lnTo>
                    <a:pt x="9982" y="35979"/>
                  </a:lnTo>
                  <a:lnTo>
                    <a:pt x="1498" y="59499"/>
                  </a:lnTo>
                  <a:lnTo>
                    <a:pt x="21551" y="59499"/>
                  </a:lnTo>
                  <a:lnTo>
                    <a:pt x="28295" y="43649"/>
                  </a:lnTo>
                  <a:lnTo>
                    <a:pt x="39649" y="31026"/>
                  </a:lnTo>
                  <a:lnTo>
                    <a:pt x="54571" y="22682"/>
                  </a:lnTo>
                  <a:lnTo>
                    <a:pt x="72009" y="19672"/>
                  </a:lnTo>
                  <a:lnTo>
                    <a:pt x="82931" y="20828"/>
                  </a:lnTo>
                  <a:lnTo>
                    <a:pt x="93065" y="24168"/>
                  </a:lnTo>
                  <a:lnTo>
                    <a:pt x="102146" y="29425"/>
                  </a:lnTo>
                  <a:lnTo>
                    <a:pt x="109969" y="36334"/>
                  </a:lnTo>
                  <a:lnTo>
                    <a:pt x="87884" y="59334"/>
                  </a:lnTo>
                  <a:lnTo>
                    <a:pt x="122402" y="59334"/>
                  </a:lnTo>
                  <a:lnTo>
                    <a:pt x="122453" y="59499"/>
                  </a:lnTo>
                  <a:lnTo>
                    <a:pt x="142494" y="59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2790" y="2271230"/>
              <a:ext cx="135147" cy="1265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90852" y="2283509"/>
              <a:ext cx="133084" cy="12858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40512" y="2275503"/>
              <a:ext cx="141985" cy="14113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782848" y="2305970"/>
              <a:ext cx="201930" cy="88900"/>
            </a:xfrm>
            <a:custGeom>
              <a:avLst/>
              <a:gdLst/>
              <a:ahLst/>
              <a:cxnLst/>
              <a:rect l="l" t="t" r="r" b="b"/>
              <a:pathLst>
                <a:path w="201929" h="88900">
                  <a:moveTo>
                    <a:pt x="173342" y="18364"/>
                  </a:moveTo>
                  <a:lnTo>
                    <a:pt x="168681" y="13703"/>
                  </a:lnTo>
                  <a:lnTo>
                    <a:pt x="162941" y="13703"/>
                  </a:lnTo>
                  <a:lnTo>
                    <a:pt x="16967" y="13703"/>
                  </a:lnTo>
                  <a:lnTo>
                    <a:pt x="12293" y="18364"/>
                  </a:lnTo>
                  <a:lnTo>
                    <a:pt x="12293" y="70091"/>
                  </a:lnTo>
                  <a:lnTo>
                    <a:pt x="16967" y="74739"/>
                  </a:lnTo>
                  <a:lnTo>
                    <a:pt x="168681" y="74739"/>
                  </a:lnTo>
                  <a:lnTo>
                    <a:pt x="173342" y="70091"/>
                  </a:lnTo>
                  <a:lnTo>
                    <a:pt x="173342" y="18364"/>
                  </a:lnTo>
                  <a:close/>
                </a:path>
                <a:path w="201929" h="88900">
                  <a:moveTo>
                    <a:pt x="201485" y="26784"/>
                  </a:moveTo>
                  <a:lnTo>
                    <a:pt x="197497" y="22796"/>
                  </a:lnTo>
                  <a:lnTo>
                    <a:pt x="185648" y="22796"/>
                  </a:lnTo>
                  <a:lnTo>
                    <a:pt x="185648" y="7048"/>
                  </a:lnTo>
                  <a:lnTo>
                    <a:pt x="184492" y="5892"/>
                  </a:lnTo>
                  <a:lnTo>
                    <a:pt x="179755" y="1168"/>
                  </a:lnTo>
                  <a:lnTo>
                    <a:pt x="179755" y="10299"/>
                  </a:lnTo>
                  <a:lnTo>
                    <a:pt x="179755" y="78130"/>
                  </a:lnTo>
                  <a:lnTo>
                    <a:pt x="175336" y="82550"/>
                  </a:lnTo>
                  <a:lnTo>
                    <a:pt x="10299" y="82550"/>
                  </a:lnTo>
                  <a:lnTo>
                    <a:pt x="5892" y="78130"/>
                  </a:lnTo>
                  <a:lnTo>
                    <a:pt x="5892" y="10299"/>
                  </a:lnTo>
                  <a:lnTo>
                    <a:pt x="10299" y="5892"/>
                  </a:lnTo>
                  <a:lnTo>
                    <a:pt x="175336" y="5892"/>
                  </a:lnTo>
                  <a:lnTo>
                    <a:pt x="179755" y="10299"/>
                  </a:lnTo>
                  <a:lnTo>
                    <a:pt x="179755" y="1168"/>
                  </a:lnTo>
                  <a:lnTo>
                    <a:pt x="178587" y="0"/>
                  </a:lnTo>
                  <a:lnTo>
                    <a:pt x="7048" y="0"/>
                  </a:lnTo>
                  <a:lnTo>
                    <a:pt x="0" y="7048"/>
                  </a:lnTo>
                  <a:lnTo>
                    <a:pt x="0" y="81381"/>
                  </a:lnTo>
                  <a:lnTo>
                    <a:pt x="7048" y="88442"/>
                  </a:lnTo>
                  <a:lnTo>
                    <a:pt x="178587" y="88442"/>
                  </a:lnTo>
                  <a:lnTo>
                    <a:pt x="184492" y="82550"/>
                  </a:lnTo>
                  <a:lnTo>
                    <a:pt x="185648" y="81381"/>
                  </a:lnTo>
                  <a:lnTo>
                    <a:pt x="185648" y="61760"/>
                  </a:lnTo>
                  <a:lnTo>
                    <a:pt x="197497" y="61760"/>
                  </a:lnTo>
                  <a:lnTo>
                    <a:pt x="201485" y="57759"/>
                  </a:lnTo>
                  <a:lnTo>
                    <a:pt x="201485" y="26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8353" y="2287923"/>
              <a:ext cx="81390" cy="1250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50830" y="2278821"/>
              <a:ext cx="69450" cy="143513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7637097" y="2198016"/>
            <a:ext cx="1259205" cy="2774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7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</a:pPr>
            <a:r>
              <a:rPr sz="550" spc="5" dirty="0">
                <a:latin typeface="Arial MT"/>
                <a:cs typeface="Arial MT"/>
              </a:rPr>
              <a:t>14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julio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2022</a:t>
            </a:r>
            <a:endParaRPr sz="550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739933" y="2980060"/>
            <a:ext cx="2707005" cy="317500"/>
            <a:chOff x="7739933" y="2980060"/>
            <a:chExt cx="2707005" cy="317500"/>
          </a:xfrm>
        </p:grpSpPr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39933" y="3088172"/>
              <a:ext cx="128195" cy="11686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52695" y="3074587"/>
              <a:ext cx="136168" cy="1432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74074" y="3090597"/>
              <a:ext cx="150968" cy="11063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594685" y="3095415"/>
              <a:ext cx="154940" cy="104775"/>
            </a:xfrm>
            <a:custGeom>
              <a:avLst/>
              <a:gdLst/>
              <a:ahLst/>
              <a:cxnLst/>
              <a:rect l="l" t="t" r="r" b="b"/>
              <a:pathLst>
                <a:path w="154940" h="104775">
                  <a:moveTo>
                    <a:pt x="154495" y="35610"/>
                  </a:moveTo>
                  <a:lnTo>
                    <a:pt x="0" y="35610"/>
                  </a:lnTo>
                  <a:lnTo>
                    <a:pt x="0" y="66090"/>
                  </a:lnTo>
                  <a:lnTo>
                    <a:pt x="0" y="82600"/>
                  </a:lnTo>
                  <a:lnTo>
                    <a:pt x="0" y="97840"/>
                  </a:lnTo>
                  <a:lnTo>
                    <a:pt x="3378" y="97840"/>
                  </a:lnTo>
                  <a:lnTo>
                    <a:pt x="3378" y="104190"/>
                  </a:lnTo>
                  <a:lnTo>
                    <a:pt x="151130" y="104190"/>
                  </a:lnTo>
                  <a:lnTo>
                    <a:pt x="151130" y="97840"/>
                  </a:lnTo>
                  <a:lnTo>
                    <a:pt x="154495" y="97840"/>
                  </a:lnTo>
                  <a:lnTo>
                    <a:pt x="154495" y="82600"/>
                  </a:lnTo>
                  <a:lnTo>
                    <a:pt x="22656" y="82600"/>
                  </a:lnTo>
                  <a:lnTo>
                    <a:pt x="22656" y="66090"/>
                  </a:lnTo>
                  <a:lnTo>
                    <a:pt x="39141" y="66090"/>
                  </a:lnTo>
                  <a:lnTo>
                    <a:pt x="39141" y="82384"/>
                  </a:lnTo>
                  <a:lnTo>
                    <a:pt x="154495" y="82384"/>
                  </a:lnTo>
                  <a:lnTo>
                    <a:pt x="154495" y="66090"/>
                  </a:lnTo>
                  <a:lnTo>
                    <a:pt x="154495" y="65913"/>
                  </a:lnTo>
                  <a:lnTo>
                    <a:pt x="154495" y="35610"/>
                  </a:lnTo>
                  <a:close/>
                </a:path>
                <a:path w="154940" h="104775">
                  <a:moveTo>
                    <a:pt x="154495" y="6692"/>
                  </a:moveTo>
                  <a:lnTo>
                    <a:pt x="147789" y="0"/>
                  </a:lnTo>
                  <a:lnTo>
                    <a:pt x="6718" y="0"/>
                  </a:lnTo>
                  <a:lnTo>
                    <a:pt x="0" y="6692"/>
                  </a:lnTo>
                  <a:lnTo>
                    <a:pt x="0" y="24028"/>
                  </a:lnTo>
                  <a:lnTo>
                    <a:pt x="154495" y="24028"/>
                  </a:lnTo>
                  <a:lnTo>
                    <a:pt x="154495" y="6692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143184" y="2994309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29" h="303529">
                  <a:moveTo>
                    <a:pt x="151566" y="0"/>
                  </a:moveTo>
                  <a:lnTo>
                    <a:pt x="103660" y="7727"/>
                  </a:lnTo>
                  <a:lnTo>
                    <a:pt x="62054" y="29245"/>
                  </a:lnTo>
                  <a:lnTo>
                    <a:pt x="29244" y="62056"/>
                  </a:lnTo>
                  <a:lnTo>
                    <a:pt x="7727" y="103666"/>
                  </a:lnTo>
                  <a:lnTo>
                    <a:pt x="0" y="151576"/>
                  </a:lnTo>
                  <a:lnTo>
                    <a:pt x="7727" y="199486"/>
                  </a:lnTo>
                  <a:lnTo>
                    <a:pt x="29244" y="241096"/>
                  </a:lnTo>
                  <a:lnTo>
                    <a:pt x="62054" y="273907"/>
                  </a:lnTo>
                  <a:lnTo>
                    <a:pt x="103660" y="295425"/>
                  </a:lnTo>
                  <a:lnTo>
                    <a:pt x="151566" y="303153"/>
                  </a:lnTo>
                  <a:lnTo>
                    <a:pt x="199476" y="295425"/>
                  </a:lnTo>
                  <a:lnTo>
                    <a:pt x="241085" y="273907"/>
                  </a:lnTo>
                  <a:lnTo>
                    <a:pt x="273897" y="241096"/>
                  </a:lnTo>
                  <a:lnTo>
                    <a:pt x="295415" y="199486"/>
                  </a:lnTo>
                  <a:lnTo>
                    <a:pt x="303142" y="151576"/>
                  </a:lnTo>
                  <a:lnTo>
                    <a:pt x="295415" y="103666"/>
                  </a:lnTo>
                  <a:lnTo>
                    <a:pt x="273897" y="62056"/>
                  </a:lnTo>
                  <a:lnTo>
                    <a:pt x="241085" y="29245"/>
                  </a:lnTo>
                  <a:lnTo>
                    <a:pt x="199476" y="7727"/>
                  </a:lnTo>
                  <a:lnTo>
                    <a:pt x="151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89212" y="3068300"/>
              <a:ext cx="180099" cy="14943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08735" y="2980060"/>
              <a:ext cx="122833" cy="122844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7598419" y="3248001"/>
            <a:ext cx="41402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1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2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450" spc="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2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126638" y="2973898"/>
            <a:ext cx="605790" cy="3721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0010" algn="ctr">
              <a:lnSpc>
                <a:spcPct val="100000"/>
              </a:lnSpc>
              <a:spcBef>
                <a:spcPts val="125"/>
              </a:spcBef>
            </a:pPr>
            <a:r>
              <a:rPr sz="650" spc="-14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Verdana"/>
              <a:cs typeface="Verdana"/>
            </a:endParaRPr>
          </a:p>
          <a:p>
            <a:pPr marL="130810">
              <a:lnSpc>
                <a:spcPct val="100000"/>
              </a:lnSpc>
            </a:pPr>
            <a:r>
              <a:rPr sz="450" spc="20" dirty="0">
                <a:solidFill>
                  <a:srgbClr val="999999"/>
                </a:solidFill>
                <a:latin typeface="Verdana"/>
                <a:cs typeface="Verdana"/>
              </a:rPr>
              <a:t>Pendientes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737907" y="3248001"/>
            <a:ext cx="60579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25"/>
              </a:spcBef>
            </a:pPr>
            <a:r>
              <a:rPr sz="450" spc="10" dirty="0">
                <a:solidFill>
                  <a:srgbClr val="999999"/>
                </a:solidFill>
                <a:latin typeface="Verdana"/>
                <a:cs typeface="Verdana"/>
              </a:rPr>
              <a:t>En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-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450" spc="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25" dirty="0">
                <a:solidFill>
                  <a:srgbClr val="999999"/>
                </a:solidFill>
                <a:latin typeface="Verdana"/>
                <a:cs typeface="Verdana"/>
              </a:rPr>
              <a:t>ación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04756" y="3248001"/>
            <a:ext cx="5524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180387" y="3325476"/>
            <a:ext cx="240029" cy="1003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450" spc="20" dirty="0">
                <a:solidFill>
                  <a:srgbClr val="FFFFFF"/>
                </a:solidFill>
                <a:latin typeface="Verdana"/>
                <a:cs typeface="Verdana"/>
              </a:rPr>
              <a:t>Acti</a:t>
            </a:r>
            <a:r>
              <a:rPr sz="45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450" spc="3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450">
              <a:latin typeface="Verdana"/>
              <a:cs typeface="Verdana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7535217" y="2956763"/>
            <a:ext cx="2427605" cy="1989455"/>
            <a:chOff x="7535217" y="2956763"/>
            <a:chExt cx="2427605" cy="1989455"/>
          </a:xfrm>
        </p:grpSpPr>
        <p:sp>
          <p:nvSpPr>
            <p:cNvPr id="57" name="object 57"/>
            <p:cNvSpPr/>
            <p:nvPr/>
          </p:nvSpPr>
          <p:spPr>
            <a:xfrm>
              <a:off x="7538392" y="3517526"/>
              <a:ext cx="2421255" cy="0"/>
            </a:xfrm>
            <a:custGeom>
              <a:avLst/>
              <a:gdLst/>
              <a:ahLst/>
              <a:cxnLst/>
              <a:rect l="l" t="t" r="r" b="b"/>
              <a:pathLst>
                <a:path w="2421254">
                  <a:moveTo>
                    <a:pt x="2420837" y="0"/>
                  </a:moveTo>
                  <a:lnTo>
                    <a:pt x="0" y="0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123690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734960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346228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610032" y="3787043"/>
              <a:ext cx="1254125" cy="1159510"/>
            </a:xfrm>
            <a:custGeom>
              <a:avLst/>
              <a:gdLst/>
              <a:ahLst/>
              <a:cxnLst/>
              <a:rect l="l" t="t" r="r" b="b"/>
              <a:pathLst>
                <a:path w="1254125" h="1159510">
                  <a:moveTo>
                    <a:pt x="1166152" y="0"/>
                  </a:moveTo>
                  <a:lnTo>
                    <a:pt x="87819" y="0"/>
                  </a:lnTo>
                  <a:lnTo>
                    <a:pt x="53636" y="6901"/>
                  </a:lnTo>
                  <a:lnTo>
                    <a:pt x="25721" y="25721"/>
                  </a:lnTo>
                  <a:lnTo>
                    <a:pt x="6901" y="53636"/>
                  </a:lnTo>
                  <a:lnTo>
                    <a:pt x="0" y="87819"/>
                  </a:lnTo>
                  <a:lnTo>
                    <a:pt x="0" y="1071244"/>
                  </a:lnTo>
                  <a:lnTo>
                    <a:pt x="6901" y="1105428"/>
                  </a:lnTo>
                  <a:lnTo>
                    <a:pt x="25721" y="1133342"/>
                  </a:lnTo>
                  <a:lnTo>
                    <a:pt x="53636" y="1152162"/>
                  </a:lnTo>
                  <a:lnTo>
                    <a:pt x="87819" y="1159064"/>
                  </a:lnTo>
                  <a:lnTo>
                    <a:pt x="1166152" y="1159064"/>
                  </a:lnTo>
                  <a:lnTo>
                    <a:pt x="1200336" y="1152162"/>
                  </a:lnTo>
                  <a:lnTo>
                    <a:pt x="1228250" y="1133342"/>
                  </a:lnTo>
                  <a:lnTo>
                    <a:pt x="1247070" y="1105428"/>
                  </a:lnTo>
                  <a:lnTo>
                    <a:pt x="1253972" y="1071244"/>
                  </a:lnTo>
                  <a:lnTo>
                    <a:pt x="1253972" y="87819"/>
                  </a:lnTo>
                  <a:lnTo>
                    <a:pt x="1247070" y="53636"/>
                  </a:lnTo>
                  <a:lnTo>
                    <a:pt x="1228250" y="25721"/>
                  </a:lnTo>
                  <a:lnTo>
                    <a:pt x="1200336" y="6901"/>
                  </a:lnTo>
                  <a:lnTo>
                    <a:pt x="11661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610040" y="3787047"/>
              <a:ext cx="1254125" cy="238760"/>
            </a:xfrm>
            <a:custGeom>
              <a:avLst/>
              <a:gdLst/>
              <a:ahLst/>
              <a:cxnLst/>
              <a:rect l="l" t="t" r="r" b="b"/>
              <a:pathLst>
                <a:path w="1254125" h="238760">
                  <a:moveTo>
                    <a:pt x="1166142" y="0"/>
                  </a:moveTo>
                  <a:lnTo>
                    <a:pt x="87819" y="0"/>
                  </a:lnTo>
                  <a:lnTo>
                    <a:pt x="53631" y="6901"/>
                  </a:lnTo>
                  <a:lnTo>
                    <a:pt x="25717" y="25721"/>
                  </a:lnTo>
                  <a:lnTo>
                    <a:pt x="6899" y="53636"/>
                  </a:lnTo>
                  <a:lnTo>
                    <a:pt x="0" y="87819"/>
                  </a:lnTo>
                  <a:lnTo>
                    <a:pt x="0" y="238474"/>
                  </a:lnTo>
                  <a:lnTo>
                    <a:pt x="1253961" y="238474"/>
                  </a:lnTo>
                  <a:lnTo>
                    <a:pt x="1253961" y="87819"/>
                  </a:lnTo>
                  <a:lnTo>
                    <a:pt x="1247060" y="53636"/>
                  </a:lnTo>
                  <a:lnTo>
                    <a:pt x="1228240" y="25721"/>
                  </a:lnTo>
                  <a:lnTo>
                    <a:pt x="1200325" y="6901"/>
                  </a:lnTo>
                  <a:lnTo>
                    <a:pt x="1166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693838" y="4095032"/>
              <a:ext cx="761365" cy="466725"/>
            </a:xfrm>
            <a:custGeom>
              <a:avLst/>
              <a:gdLst/>
              <a:ahLst/>
              <a:cxnLst/>
              <a:rect l="l" t="t" r="r" b="b"/>
              <a:pathLst>
                <a:path w="761365" h="466725">
                  <a:moveTo>
                    <a:pt x="62572" y="8991"/>
                  </a:moveTo>
                  <a:lnTo>
                    <a:pt x="57454" y="0"/>
                  </a:lnTo>
                  <a:lnTo>
                    <a:pt x="8102" y="0"/>
                  </a:lnTo>
                  <a:lnTo>
                    <a:pt x="2959" y="8407"/>
                  </a:lnTo>
                  <a:lnTo>
                    <a:pt x="18351" y="38531"/>
                  </a:lnTo>
                  <a:lnTo>
                    <a:pt x="18084" y="42697"/>
                  </a:lnTo>
                  <a:lnTo>
                    <a:pt x="0" y="69215"/>
                  </a:lnTo>
                  <a:lnTo>
                    <a:pt x="5054" y="78790"/>
                  </a:lnTo>
                  <a:lnTo>
                    <a:pt x="56934" y="78790"/>
                  </a:lnTo>
                  <a:lnTo>
                    <a:pt x="62026" y="69519"/>
                  </a:lnTo>
                  <a:lnTo>
                    <a:pt x="60223" y="66675"/>
                  </a:lnTo>
                  <a:lnTo>
                    <a:pt x="46037" y="44386"/>
                  </a:lnTo>
                  <a:lnTo>
                    <a:pt x="46037" y="66675"/>
                  </a:lnTo>
                  <a:lnTo>
                    <a:pt x="14871" y="66675"/>
                  </a:lnTo>
                  <a:lnTo>
                    <a:pt x="29921" y="53200"/>
                  </a:lnTo>
                  <a:lnTo>
                    <a:pt x="29921" y="31889"/>
                  </a:lnTo>
                  <a:lnTo>
                    <a:pt x="18122" y="21120"/>
                  </a:lnTo>
                  <a:lnTo>
                    <a:pt x="42799" y="21120"/>
                  </a:lnTo>
                  <a:lnTo>
                    <a:pt x="31927" y="31889"/>
                  </a:lnTo>
                  <a:lnTo>
                    <a:pt x="31889" y="52514"/>
                  </a:lnTo>
                  <a:lnTo>
                    <a:pt x="46037" y="66675"/>
                  </a:lnTo>
                  <a:lnTo>
                    <a:pt x="46037" y="44386"/>
                  </a:lnTo>
                  <a:lnTo>
                    <a:pt x="45059" y="42837"/>
                  </a:lnTo>
                  <a:lnTo>
                    <a:pt x="44983" y="38519"/>
                  </a:lnTo>
                  <a:lnTo>
                    <a:pt x="55346" y="21120"/>
                  </a:lnTo>
                  <a:lnTo>
                    <a:pt x="62572" y="8991"/>
                  </a:lnTo>
                  <a:close/>
                </a:path>
                <a:path w="761365" h="466725">
                  <a:moveTo>
                    <a:pt x="760895" y="249872"/>
                  </a:moveTo>
                  <a:lnTo>
                    <a:pt x="755180" y="200266"/>
                  </a:lnTo>
                  <a:lnTo>
                    <a:pt x="738911" y="154749"/>
                  </a:lnTo>
                  <a:lnTo>
                    <a:pt x="713371" y="114579"/>
                  </a:lnTo>
                  <a:lnTo>
                    <a:pt x="679881" y="81089"/>
                  </a:lnTo>
                  <a:lnTo>
                    <a:pt x="639711" y="55549"/>
                  </a:lnTo>
                  <a:lnTo>
                    <a:pt x="594194" y="39281"/>
                  </a:lnTo>
                  <a:lnTo>
                    <a:pt x="544588" y="33566"/>
                  </a:lnTo>
                  <a:lnTo>
                    <a:pt x="494995" y="39281"/>
                  </a:lnTo>
                  <a:lnTo>
                    <a:pt x="449465" y="55549"/>
                  </a:lnTo>
                  <a:lnTo>
                    <a:pt x="409308" y="81089"/>
                  </a:lnTo>
                  <a:lnTo>
                    <a:pt x="375818" y="114579"/>
                  </a:lnTo>
                  <a:lnTo>
                    <a:pt x="350278" y="154749"/>
                  </a:lnTo>
                  <a:lnTo>
                    <a:pt x="334010" y="200266"/>
                  </a:lnTo>
                  <a:lnTo>
                    <a:pt x="328295" y="249872"/>
                  </a:lnTo>
                  <a:lnTo>
                    <a:pt x="334010" y="299466"/>
                  </a:lnTo>
                  <a:lnTo>
                    <a:pt x="350278" y="344995"/>
                  </a:lnTo>
                  <a:lnTo>
                    <a:pt x="375818" y="385152"/>
                  </a:lnTo>
                  <a:lnTo>
                    <a:pt x="409308" y="418655"/>
                  </a:lnTo>
                  <a:lnTo>
                    <a:pt x="449465" y="444182"/>
                  </a:lnTo>
                  <a:lnTo>
                    <a:pt x="494995" y="460451"/>
                  </a:lnTo>
                  <a:lnTo>
                    <a:pt x="544588" y="466166"/>
                  </a:lnTo>
                  <a:lnTo>
                    <a:pt x="594194" y="460451"/>
                  </a:lnTo>
                  <a:lnTo>
                    <a:pt x="639711" y="444182"/>
                  </a:lnTo>
                  <a:lnTo>
                    <a:pt x="679881" y="418655"/>
                  </a:lnTo>
                  <a:lnTo>
                    <a:pt x="713371" y="385152"/>
                  </a:lnTo>
                  <a:lnTo>
                    <a:pt x="738911" y="344995"/>
                  </a:lnTo>
                  <a:lnTo>
                    <a:pt x="755180" y="299466"/>
                  </a:lnTo>
                  <a:lnTo>
                    <a:pt x="760895" y="24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16937" y="4238706"/>
              <a:ext cx="216800" cy="228003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8450103" y="3823413"/>
            <a:ext cx="345397" cy="14555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b="1" dirty="0">
                <a:solidFill>
                  <a:srgbClr val="FFFFFF"/>
                </a:solidFill>
                <a:latin typeface="Tahoma"/>
                <a:cs typeface="Tahoma"/>
              </a:rPr>
              <a:t>11:50</a:t>
            </a:r>
            <a:endParaRPr sz="850" dirty="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664959" y="3794051"/>
            <a:ext cx="458731" cy="41485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65" dirty="0">
                <a:solidFill>
                  <a:srgbClr val="FFFFFF"/>
                </a:solidFill>
                <a:latin typeface="Verdana"/>
                <a:cs typeface="Verdana"/>
              </a:rPr>
              <a:t>C01</a:t>
            </a:r>
            <a:endParaRPr sz="950" dirty="0">
              <a:latin typeface="Verdana"/>
              <a:cs typeface="Verdana"/>
            </a:endParaRPr>
          </a:p>
          <a:p>
            <a:pPr marL="128905">
              <a:lnSpc>
                <a:spcPct val="100000"/>
              </a:lnSpc>
              <a:spcBef>
                <a:spcPts val="990"/>
              </a:spcBef>
            </a:pPr>
            <a:r>
              <a:rPr sz="800" b="1" dirty="0">
                <a:solidFill>
                  <a:srgbClr val="FFFFFF"/>
                </a:solidFill>
                <a:latin typeface="Tahoma"/>
                <a:cs typeface="Tahoma"/>
              </a:rPr>
              <a:t>09:43</a:t>
            </a:r>
            <a:endParaRPr sz="800" b="1" dirty="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093618" y="4617775"/>
            <a:ext cx="280670" cy="1041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Recibido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267932" y="4712184"/>
            <a:ext cx="559435" cy="210185"/>
          </a:xfrm>
          <a:custGeom>
            <a:avLst/>
            <a:gdLst/>
            <a:ahLst/>
            <a:cxnLst/>
            <a:rect l="l" t="t" r="r" b="b"/>
            <a:pathLst>
              <a:path w="559434" h="210185">
                <a:moveTo>
                  <a:pt x="454153" y="0"/>
                </a:moveTo>
                <a:lnTo>
                  <a:pt x="104981" y="0"/>
                </a:lnTo>
                <a:lnTo>
                  <a:pt x="64118" y="8250"/>
                </a:lnTo>
                <a:lnTo>
                  <a:pt x="30749" y="30749"/>
                </a:lnTo>
                <a:lnTo>
                  <a:pt x="8250" y="64118"/>
                </a:lnTo>
                <a:lnTo>
                  <a:pt x="0" y="104981"/>
                </a:lnTo>
                <a:lnTo>
                  <a:pt x="8250" y="145849"/>
                </a:lnTo>
                <a:lnTo>
                  <a:pt x="30749" y="179222"/>
                </a:lnTo>
                <a:lnTo>
                  <a:pt x="64118" y="201722"/>
                </a:lnTo>
                <a:lnTo>
                  <a:pt x="104981" y="209972"/>
                </a:lnTo>
                <a:lnTo>
                  <a:pt x="454153" y="209972"/>
                </a:lnTo>
                <a:lnTo>
                  <a:pt x="495016" y="201722"/>
                </a:lnTo>
                <a:lnTo>
                  <a:pt x="528385" y="179222"/>
                </a:lnTo>
                <a:lnTo>
                  <a:pt x="550884" y="145849"/>
                </a:lnTo>
                <a:lnTo>
                  <a:pt x="559134" y="104981"/>
                </a:lnTo>
                <a:lnTo>
                  <a:pt x="550884" y="64118"/>
                </a:lnTo>
                <a:lnTo>
                  <a:pt x="528385" y="30749"/>
                </a:lnTo>
                <a:lnTo>
                  <a:pt x="495016" y="8250"/>
                </a:lnTo>
                <a:lnTo>
                  <a:pt x="454153" y="0"/>
                </a:lnTo>
                <a:close/>
              </a:path>
            </a:pathLst>
          </a:custGeom>
          <a:solidFill>
            <a:srgbClr val="FFF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7664085" y="4779508"/>
            <a:ext cx="1129665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(Alexandra Fronda)    </a:t>
            </a:r>
            <a:r>
              <a:rPr sz="5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50" b="1" spc="-15" baseline="22222" dirty="0">
                <a:latin typeface="Arial"/>
                <a:cs typeface="Arial"/>
              </a:rPr>
              <a:t>Nuev</a:t>
            </a:r>
            <a:r>
              <a:rPr sz="750" b="1" spc="-7" baseline="22222" dirty="0">
                <a:latin typeface="Arial"/>
                <a:cs typeface="Arial"/>
              </a:rPr>
              <a:t>o pedido</a:t>
            </a:r>
            <a:endParaRPr sz="750" baseline="22222">
              <a:latin typeface="Arial"/>
              <a:cs typeface="Arial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8701611" y="1207526"/>
            <a:ext cx="7543165" cy="8528685"/>
            <a:chOff x="8701611" y="1207526"/>
            <a:chExt cx="7543165" cy="8528685"/>
          </a:xfrm>
        </p:grpSpPr>
        <p:sp>
          <p:nvSpPr>
            <p:cNvPr id="71" name="object 71"/>
            <p:cNvSpPr/>
            <p:nvPr/>
          </p:nvSpPr>
          <p:spPr>
            <a:xfrm>
              <a:off x="8701608" y="4107643"/>
              <a:ext cx="92710" cy="57785"/>
            </a:xfrm>
            <a:custGeom>
              <a:avLst/>
              <a:gdLst/>
              <a:ahLst/>
              <a:cxnLst/>
              <a:rect l="l" t="t" r="r" b="b"/>
              <a:pathLst>
                <a:path w="92709" h="57785">
                  <a:moveTo>
                    <a:pt x="44792" y="6350"/>
                  </a:moveTo>
                  <a:lnTo>
                    <a:pt x="38430" y="0"/>
                  </a:lnTo>
                  <a:lnTo>
                    <a:pt x="22733" y="0"/>
                  </a:lnTo>
                  <a:lnTo>
                    <a:pt x="16370" y="6350"/>
                  </a:lnTo>
                  <a:lnTo>
                    <a:pt x="16370" y="22059"/>
                  </a:lnTo>
                  <a:lnTo>
                    <a:pt x="22733" y="28409"/>
                  </a:lnTo>
                  <a:lnTo>
                    <a:pt x="38430" y="28409"/>
                  </a:lnTo>
                  <a:lnTo>
                    <a:pt x="44792" y="22059"/>
                  </a:lnTo>
                  <a:lnTo>
                    <a:pt x="44792" y="14198"/>
                  </a:lnTo>
                  <a:lnTo>
                    <a:pt x="44792" y="6350"/>
                  </a:lnTo>
                  <a:close/>
                </a:path>
                <a:path w="92709" h="57785">
                  <a:moveTo>
                    <a:pt x="60566" y="55041"/>
                  </a:moveTo>
                  <a:lnTo>
                    <a:pt x="30924" y="34734"/>
                  </a:lnTo>
                  <a:lnTo>
                    <a:pt x="19418" y="36664"/>
                  </a:lnTo>
                  <a:lnTo>
                    <a:pt x="10807" y="41402"/>
                  </a:lnTo>
                  <a:lnTo>
                    <a:pt x="4787" y="47358"/>
                  </a:lnTo>
                  <a:lnTo>
                    <a:pt x="1054" y="52971"/>
                  </a:lnTo>
                  <a:lnTo>
                    <a:pt x="0" y="54902"/>
                  </a:lnTo>
                  <a:lnTo>
                    <a:pt x="1422" y="57251"/>
                  </a:lnTo>
                  <a:lnTo>
                    <a:pt x="3632" y="57251"/>
                  </a:lnTo>
                  <a:lnTo>
                    <a:pt x="59143" y="57251"/>
                  </a:lnTo>
                  <a:lnTo>
                    <a:pt x="60566" y="55041"/>
                  </a:lnTo>
                  <a:close/>
                </a:path>
                <a:path w="92709" h="57785">
                  <a:moveTo>
                    <a:pt x="77711" y="10858"/>
                  </a:moveTo>
                  <a:lnTo>
                    <a:pt x="71920" y="5054"/>
                  </a:lnTo>
                  <a:lnTo>
                    <a:pt x="57607" y="5054"/>
                  </a:lnTo>
                  <a:lnTo>
                    <a:pt x="51816" y="10858"/>
                  </a:lnTo>
                  <a:lnTo>
                    <a:pt x="51816" y="25158"/>
                  </a:lnTo>
                  <a:lnTo>
                    <a:pt x="57607" y="30962"/>
                  </a:lnTo>
                  <a:lnTo>
                    <a:pt x="71920" y="30962"/>
                  </a:lnTo>
                  <a:lnTo>
                    <a:pt x="77711" y="25158"/>
                  </a:lnTo>
                  <a:lnTo>
                    <a:pt x="77711" y="18008"/>
                  </a:lnTo>
                  <a:lnTo>
                    <a:pt x="77711" y="10858"/>
                  </a:lnTo>
                  <a:close/>
                </a:path>
                <a:path w="92709" h="57785">
                  <a:moveTo>
                    <a:pt x="92087" y="55245"/>
                  </a:moveTo>
                  <a:lnTo>
                    <a:pt x="65074" y="36715"/>
                  </a:lnTo>
                  <a:lnTo>
                    <a:pt x="59601" y="36715"/>
                  </a:lnTo>
                  <a:lnTo>
                    <a:pt x="55130" y="38036"/>
                  </a:lnTo>
                  <a:lnTo>
                    <a:pt x="51384" y="39941"/>
                  </a:lnTo>
                  <a:lnTo>
                    <a:pt x="57264" y="43942"/>
                  </a:lnTo>
                  <a:lnTo>
                    <a:pt x="60744" y="49377"/>
                  </a:lnTo>
                  <a:lnTo>
                    <a:pt x="63449" y="55041"/>
                  </a:lnTo>
                  <a:lnTo>
                    <a:pt x="62026" y="57251"/>
                  </a:lnTo>
                  <a:lnTo>
                    <a:pt x="90805" y="57251"/>
                  </a:lnTo>
                  <a:lnTo>
                    <a:pt x="92087" y="5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989632" y="7441888"/>
              <a:ext cx="460375" cy="460375"/>
            </a:xfrm>
            <a:custGeom>
              <a:avLst/>
              <a:gdLst/>
              <a:ahLst/>
              <a:cxnLst/>
              <a:rect l="l" t="t" r="r" b="b"/>
              <a:pathLst>
                <a:path w="460375" h="460375">
                  <a:moveTo>
                    <a:pt x="230150" y="0"/>
                  </a:moveTo>
                  <a:lnTo>
                    <a:pt x="183767" y="4675"/>
                  </a:lnTo>
                  <a:lnTo>
                    <a:pt x="140566" y="18086"/>
                  </a:lnTo>
                  <a:lnTo>
                    <a:pt x="101471" y="39307"/>
                  </a:lnTo>
                  <a:lnTo>
                    <a:pt x="67410" y="67411"/>
                  </a:lnTo>
                  <a:lnTo>
                    <a:pt x="39306" y="101474"/>
                  </a:lnTo>
                  <a:lnTo>
                    <a:pt x="18086" y="140570"/>
                  </a:lnTo>
                  <a:lnTo>
                    <a:pt x="4675" y="183774"/>
                  </a:lnTo>
                  <a:lnTo>
                    <a:pt x="0" y="230160"/>
                  </a:lnTo>
                  <a:lnTo>
                    <a:pt x="4675" y="276543"/>
                  </a:lnTo>
                  <a:lnTo>
                    <a:pt x="18086" y="319745"/>
                  </a:lnTo>
                  <a:lnTo>
                    <a:pt x="39306" y="358841"/>
                  </a:lnTo>
                  <a:lnTo>
                    <a:pt x="67410" y="392905"/>
                  </a:lnTo>
                  <a:lnTo>
                    <a:pt x="101471" y="421011"/>
                  </a:lnTo>
                  <a:lnTo>
                    <a:pt x="140566" y="442232"/>
                  </a:lnTo>
                  <a:lnTo>
                    <a:pt x="183767" y="455644"/>
                  </a:lnTo>
                  <a:lnTo>
                    <a:pt x="230150" y="460321"/>
                  </a:lnTo>
                  <a:lnTo>
                    <a:pt x="276536" y="455644"/>
                  </a:lnTo>
                  <a:lnTo>
                    <a:pt x="319739" y="442232"/>
                  </a:lnTo>
                  <a:lnTo>
                    <a:pt x="358836" y="421011"/>
                  </a:lnTo>
                  <a:lnTo>
                    <a:pt x="392899" y="392905"/>
                  </a:lnTo>
                  <a:lnTo>
                    <a:pt x="421003" y="358841"/>
                  </a:lnTo>
                  <a:lnTo>
                    <a:pt x="442223" y="319745"/>
                  </a:lnTo>
                  <a:lnTo>
                    <a:pt x="455634" y="276543"/>
                  </a:lnTo>
                  <a:lnTo>
                    <a:pt x="460310" y="230160"/>
                  </a:lnTo>
                  <a:lnTo>
                    <a:pt x="455634" y="183774"/>
                  </a:lnTo>
                  <a:lnTo>
                    <a:pt x="442223" y="140570"/>
                  </a:lnTo>
                  <a:lnTo>
                    <a:pt x="421003" y="101474"/>
                  </a:lnTo>
                  <a:lnTo>
                    <a:pt x="392899" y="67411"/>
                  </a:lnTo>
                  <a:lnTo>
                    <a:pt x="358836" y="39307"/>
                  </a:lnTo>
                  <a:lnTo>
                    <a:pt x="319739" y="18086"/>
                  </a:lnTo>
                  <a:lnTo>
                    <a:pt x="276536" y="4675"/>
                  </a:lnTo>
                  <a:lnTo>
                    <a:pt x="230150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156253" y="7609160"/>
              <a:ext cx="127635" cy="127000"/>
            </a:xfrm>
            <a:custGeom>
              <a:avLst/>
              <a:gdLst/>
              <a:ahLst/>
              <a:cxnLst/>
              <a:rect l="l" t="t" r="r" b="b"/>
              <a:pathLst>
                <a:path w="127634" h="127000">
                  <a:moveTo>
                    <a:pt x="127063" y="54610"/>
                  </a:moveTo>
                  <a:lnTo>
                    <a:pt x="71805" y="54610"/>
                  </a:lnTo>
                  <a:lnTo>
                    <a:pt x="71805" y="0"/>
                  </a:lnTo>
                  <a:lnTo>
                    <a:pt x="55245" y="0"/>
                  </a:lnTo>
                  <a:lnTo>
                    <a:pt x="55245" y="5461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55245" y="71120"/>
                  </a:lnTo>
                  <a:lnTo>
                    <a:pt x="55245" y="127000"/>
                  </a:lnTo>
                  <a:lnTo>
                    <a:pt x="71805" y="127000"/>
                  </a:lnTo>
                  <a:lnTo>
                    <a:pt x="71805" y="71120"/>
                  </a:lnTo>
                  <a:lnTo>
                    <a:pt x="127063" y="71120"/>
                  </a:lnTo>
                  <a:lnTo>
                    <a:pt x="127063" y="54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6038" y="1207526"/>
              <a:ext cx="6168649" cy="852808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1533899" y="2461271"/>
              <a:ext cx="3096260" cy="6307455"/>
            </a:xfrm>
            <a:custGeom>
              <a:avLst/>
              <a:gdLst/>
              <a:ahLst/>
              <a:cxnLst/>
              <a:rect l="l" t="t" r="r" b="b"/>
              <a:pathLst>
                <a:path w="3096259" h="6307455">
                  <a:moveTo>
                    <a:pt x="3095811" y="0"/>
                  </a:moveTo>
                  <a:lnTo>
                    <a:pt x="0" y="0"/>
                  </a:lnTo>
                  <a:lnTo>
                    <a:pt x="0" y="5978100"/>
                  </a:lnTo>
                  <a:lnTo>
                    <a:pt x="3565" y="6026689"/>
                  </a:lnTo>
                  <a:lnTo>
                    <a:pt x="13921" y="6073065"/>
                  </a:lnTo>
                  <a:lnTo>
                    <a:pt x="30560" y="6116719"/>
                  </a:lnTo>
                  <a:lnTo>
                    <a:pt x="52972" y="6157143"/>
                  </a:lnTo>
                  <a:lnTo>
                    <a:pt x="80651" y="6193827"/>
                  </a:lnTo>
                  <a:lnTo>
                    <a:pt x="113086" y="6226263"/>
                  </a:lnTo>
                  <a:lnTo>
                    <a:pt x="149770" y="6253942"/>
                  </a:lnTo>
                  <a:lnTo>
                    <a:pt x="190193" y="6276356"/>
                  </a:lnTo>
                  <a:lnTo>
                    <a:pt x="233848" y="6292995"/>
                  </a:lnTo>
                  <a:lnTo>
                    <a:pt x="280225" y="6303352"/>
                  </a:lnTo>
                  <a:lnTo>
                    <a:pt x="328817" y="6306917"/>
                  </a:lnTo>
                  <a:lnTo>
                    <a:pt x="2766994" y="6306917"/>
                  </a:lnTo>
                  <a:lnTo>
                    <a:pt x="2815585" y="6303352"/>
                  </a:lnTo>
                  <a:lnTo>
                    <a:pt x="2861963" y="6292995"/>
                  </a:lnTo>
                  <a:lnTo>
                    <a:pt x="2905618" y="6276356"/>
                  </a:lnTo>
                  <a:lnTo>
                    <a:pt x="2946041" y="6253942"/>
                  </a:lnTo>
                  <a:lnTo>
                    <a:pt x="2982725" y="6226263"/>
                  </a:lnTo>
                  <a:lnTo>
                    <a:pt x="3015160" y="6193827"/>
                  </a:lnTo>
                  <a:lnTo>
                    <a:pt x="3042838" y="6157143"/>
                  </a:lnTo>
                  <a:lnTo>
                    <a:pt x="3065251" y="6116719"/>
                  </a:lnTo>
                  <a:lnTo>
                    <a:pt x="3081890" y="6073065"/>
                  </a:lnTo>
                  <a:lnTo>
                    <a:pt x="3092246" y="6026689"/>
                  </a:lnTo>
                  <a:lnTo>
                    <a:pt x="3095811" y="5978100"/>
                  </a:lnTo>
                  <a:lnTo>
                    <a:pt x="3095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533900" y="8062010"/>
              <a:ext cx="3096260" cy="705485"/>
            </a:xfrm>
            <a:custGeom>
              <a:avLst/>
              <a:gdLst/>
              <a:ahLst/>
              <a:cxnLst/>
              <a:rect l="l" t="t" r="r" b="b"/>
              <a:pathLst>
                <a:path w="3096259" h="705484">
                  <a:moveTo>
                    <a:pt x="3095811" y="0"/>
                  </a:moveTo>
                  <a:lnTo>
                    <a:pt x="0" y="0"/>
                  </a:lnTo>
                  <a:lnTo>
                    <a:pt x="0" y="383024"/>
                  </a:lnTo>
                  <a:lnTo>
                    <a:pt x="3491" y="430608"/>
                  </a:lnTo>
                  <a:lnTo>
                    <a:pt x="13633" y="476024"/>
                  </a:lnTo>
                  <a:lnTo>
                    <a:pt x="29927" y="518774"/>
                  </a:lnTo>
                  <a:lnTo>
                    <a:pt x="51876" y="558361"/>
                  </a:lnTo>
                  <a:lnTo>
                    <a:pt x="78981" y="594286"/>
                  </a:lnTo>
                  <a:lnTo>
                    <a:pt x="110745" y="626050"/>
                  </a:lnTo>
                  <a:lnTo>
                    <a:pt x="146669" y="653157"/>
                  </a:lnTo>
                  <a:lnTo>
                    <a:pt x="186256" y="675106"/>
                  </a:lnTo>
                  <a:lnTo>
                    <a:pt x="229007" y="691402"/>
                  </a:lnTo>
                  <a:lnTo>
                    <a:pt x="274425" y="701544"/>
                  </a:lnTo>
                  <a:lnTo>
                    <a:pt x="322011" y="705036"/>
                  </a:lnTo>
                  <a:lnTo>
                    <a:pt x="2773800" y="705036"/>
                  </a:lnTo>
                  <a:lnTo>
                    <a:pt x="2821383" y="701544"/>
                  </a:lnTo>
                  <a:lnTo>
                    <a:pt x="2866799" y="691402"/>
                  </a:lnTo>
                  <a:lnTo>
                    <a:pt x="2909550" y="675106"/>
                  </a:lnTo>
                  <a:lnTo>
                    <a:pt x="2949136" y="653157"/>
                  </a:lnTo>
                  <a:lnTo>
                    <a:pt x="2985061" y="626050"/>
                  </a:lnTo>
                  <a:lnTo>
                    <a:pt x="3016826" y="594286"/>
                  </a:lnTo>
                  <a:lnTo>
                    <a:pt x="3043932" y="558361"/>
                  </a:lnTo>
                  <a:lnTo>
                    <a:pt x="3065882" y="518774"/>
                  </a:lnTo>
                  <a:lnTo>
                    <a:pt x="3082177" y="476024"/>
                  </a:lnTo>
                  <a:lnTo>
                    <a:pt x="3092319" y="430608"/>
                  </a:lnTo>
                  <a:lnTo>
                    <a:pt x="3095811" y="383024"/>
                  </a:lnTo>
                  <a:lnTo>
                    <a:pt x="3095811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630965" y="8141010"/>
              <a:ext cx="2876550" cy="384810"/>
            </a:xfrm>
            <a:custGeom>
              <a:avLst/>
              <a:gdLst/>
              <a:ahLst/>
              <a:cxnLst/>
              <a:rect l="l" t="t" r="r" b="b"/>
              <a:pathLst>
                <a:path w="2876550" h="384809">
                  <a:moveTo>
                    <a:pt x="402043" y="78219"/>
                  </a:moveTo>
                  <a:lnTo>
                    <a:pt x="395897" y="47777"/>
                  </a:lnTo>
                  <a:lnTo>
                    <a:pt x="379133" y="22910"/>
                  </a:lnTo>
                  <a:lnTo>
                    <a:pt x="354279" y="6146"/>
                  </a:lnTo>
                  <a:lnTo>
                    <a:pt x="323824" y="0"/>
                  </a:lnTo>
                  <a:lnTo>
                    <a:pt x="78206" y="0"/>
                  </a:lnTo>
                  <a:lnTo>
                    <a:pt x="47764" y="6146"/>
                  </a:lnTo>
                  <a:lnTo>
                    <a:pt x="22910" y="22910"/>
                  </a:lnTo>
                  <a:lnTo>
                    <a:pt x="6146" y="47777"/>
                  </a:lnTo>
                  <a:lnTo>
                    <a:pt x="0" y="78219"/>
                  </a:lnTo>
                  <a:lnTo>
                    <a:pt x="0" y="306209"/>
                  </a:lnTo>
                  <a:lnTo>
                    <a:pt x="6146" y="336651"/>
                  </a:lnTo>
                  <a:lnTo>
                    <a:pt x="22910" y="361518"/>
                  </a:lnTo>
                  <a:lnTo>
                    <a:pt x="47764" y="378282"/>
                  </a:lnTo>
                  <a:lnTo>
                    <a:pt x="78206" y="384429"/>
                  </a:lnTo>
                  <a:lnTo>
                    <a:pt x="323824" y="384429"/>
                  </a:lnTo>
                  <a:lnTo>
                    <a:pt x="354279" y="378282"/>
                  </a:lnTo>
                  <a:lnTo>
                    <a:pt x="379133" y="361518"/>
                  </a:lnTo>
                  <a:lnTo>
                    <a:pt x="395897" y="336651"/>
                  </a:lnTo>
                  <a:lnTo>
                    <a:pt x="402043" y="306209"/>
                  </a:lnTo>
                  <a:lnTo>
                    <a:pt x="402043" y="78219"/>
                  </a:lnTo>
                  <a:close/>
                </a:path>
                <a:path w="2876550" h="384809">
                  <a:moveTo>
                    <a:pt x="2876004" y="82753"/>
                  </a:moveTo>
                  <a:lnTo>
                    <a:pt x="2869501" y="50533"/>
                  </a:lnTo>
                  <a:lnTo>
                    <a:pt x="2851772" y="24231"/>
                  </a:lnTo>
                  <a:lnTo>
                    <a:pt x="2825470" y="6502"/>
                  </a:lnTo>
                  <a:lnTo>
                    <a:pt x="2793263" y="0"/>
                  </a:lnTo>
                  <a:lnTo>
                    <a:pt x="633399" y="0"/>
                  </a:lnTo>
                  <a:lnTo>
                    <a:pt x="601205" y="6502"/>
                  </a:lnTo>
                  <a:lnTo>
                    <a:pt x="574903" y="24231"/>
                  </a:lnTo>
                  <a:lnTo>
                    <a:pt x="557161" y="50533"/>
                  </a:lnTo>
                  <a:lnTo>
                    <a:pt x="550659" y="82753"/>
                  </a:lnTo>
                  <a:lnTo>
                    <a:pt x="550659" y="301688"/>
                  </a:lnTo>
                  <a:lnTo>
                    <a:pt x="557161" y="333895"/>
                  </a:lnTo>
                  <a:lnTo>
                    <a:pt x="574903" y="360184"/>
                  </a:lnTo>
                  <a:lnTo>
                    <a:pt x="601205" y="377926"/>
                  </a:lnTo>
                  <a:lnTo>
                    <a:pt x="633399" y="384429"/>
                  </a:lnTo>
                  <a:lnTo>
                    <a:pt x="2793263" y="384429"/>
                  </a:lnTo>
                  <a:lnTo>
                    <a:pt x="2825470" y="377926"/>
                  </a:lnTo>
                  <a:lnTo>
                    <a:pt x="2851772" y="360184"/>
                  </a:lnTo>
                  <a:lnTo>
                    <a:pt x="2869501" y="333895"/>
                  </a:lnTo>
                  <a:lnTo>
                    <a:pt x="2876004" y="301688"/>
                  </a:lnTo>
                  <a:lnTo>
                    <a:pt x="2876004" y="82753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12278128" y="8247636"/>
            <a:ext cx="15748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5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2911861" y="8247636"/>
            <a:ext cx="80645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850">
              <a:latin typeface="Verdana"/>
              <a:cs typeface="Verdana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11532947" y="2563398"/>
            <a:ext cx="3099435" cy="5845810"/>
            <a:chOff x="11532947" y="2563398"/>
            <a:chExt cx="3099435" cy="5845810"/>
          </a:xfrm>
        </p:grpSpPr>
        <p:pic>
          <p:nvPicPr>
            <p:cNvPr id="81" name="object 8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094814" y="8228849"/>
              <a:ext cx="155921" cy="18016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2838547" y="8283441"/>
              <a:ext cx="60960" cy="88265"/>
            </a:xfrm>
            <a:custGeom>
              <a:avLst/>
              <a:gdLst/>
              <a:ahLst/>
              <a:cxnLst/>
              <a:rect l="l" t="t" r="r" b="b"/>
              <a:pathLst>
                <a:path w="60959" h="88265">
                  <a:moveTo>
                    <a:pt x="56553" y="36878"/>
                  </a:moveTo>
                  <a:lnTo>
                    <a:pt x="4052" y="36878"/>
                  </a:lnTo>
                  <a:lnTo>
                    <a:pt x="0" y="40930"/>
                  </a:lnTo>
                  <a:lnTo>
                    <a:pt x="0" y="83651"/>
                  </a:lnTo>
                  <a:lnTo>
                    <a:pt x="4052" y="87704"/>
                  </a:lnTo>
                  <a:lnTo>
                    <a:pt x="56553" y="87704"/>
                  </a:lnTo>
                  <a:lnTo>
                    <a:pt x="60605" y="83651"/>
                  </a:lnTo>
                  <a:lnTo>
                    <a:pt x="60605" y="40930"/>
                  </a:lnTo>
                  <a:lnTo>
                    <a:pt x="56553" y="36878"/>
                  </a:lnTo>
                  <a:close/>
                </a:path>
                <a:path w="60959" h="88265">
                  <a:moveTo>
                    <a:pt x="30302" y="0"/>
                  </a:moveTo>
                  <a:lnTo>
                    <a:pt x="22518" y="1576"/>
                  </a:lnTo>
                  <a:lnTo>
                    <a:pt x="16153" y="5871"/>
                  </a:lnTo>
                  <a:lnTo>
                    <a:pt x="11858" y="12236"/>
                  </a:lnTo>
                  <a:lnTo>
                    <a:pt x="10282" y="20020"/>
                  </a:lnTo>
                  <a:lnTo>
                    <a:pt x="10282" y="36878"/>
                  </a:lnTo>
                  <a:lnTo>
                    <a:pt x="19643" y="36878"/>
                  </a:lnTo>
                  <a:lnTo>
                    <a:pt x="19643" y="14146"/>
                  </a:lnTo>
                  <a:lnTo>
                    <a:pt x="24428" y="9360"/>
                  </a:lnTo>
                  <a:lnTo>
                    <a:pt x="46799" y="9360"/>
                  </a:lnTo>
                  <a:lnTo>
                    <a:pt x="44446" y="5871"/>
                  </a:lnTo>
                  <a:lnTo>
                    <a:pt x="38085" y="1576"/>
                  </a:lnTo>
                  <a:lnTo>
                    <a:pt x="30302" y="0"/>
                  </a:lnTo>
                  <a:close/>
                </a:path>
                <a:path w="60959" h="88265">
                  <a:moveTo>
                    <a:pt x="46799" y="9360"/>
                  </a:moveTo>
                  <a:lnTo>
                    <a:pt x="36176" y="9360"/>
                  </a:lnTo>
                  <a:lnTo>
                    <a:pt x="40951" y="14146"/>
                  </a:lnTo>
                  <a:lnTo>
                    <a:pt x="40951" y="36878"/>
                  </a:lnTo>
                  <a:lnTo>
                    <a:pt x="50312" y="36878"/>
                  </a:lnTo>
                  <a:lnTo>
                    <a:pt x="50312" y="20020"/>
                  </a:lnTo>
                  <a:lnTo>
                    <a:pt x="48738" y="12236"/>
                  </a:lnTo>
                  <a:lnTo>
                    <a:pt x="46799" y="936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000170" y="2932559"/>
              <a:ext cx="622300" cy="591185"/>
            </a:xfrm>
            <a:custGeom>
              <a:avLst/>
              <a:gdLst/>
              <a:ahLst/>
              <a:cxnLst/>
              <a:rect l="l" t="t" r="r" b="b"/>
              <a:pathLst>
                <a:path w="622300" h="591185">
                  <a:moveTo>
                    <a:pt x="621865" y="0"/>
                  </a:moveTo>
                  <a:lnTo>
                    <a:pt x="0" y="0"/>
                  </a:lnTo>
                  <a:lnTo>
                    <a:pt x="0" y="591018"/>
                  </a:lnTo>
                  <a:lnTo>
                    <a:pt x="621865" y="591018"/>
                  </a:lnTo>
                  <a:lnTo>
                    <a:pt x="621865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532946" y="2563399"/>
              <a:ext cx="3099435" cy="367665"/>
            </a:xfrm>
            <a:custGeom>
              <a:avLst/>
              <a:gdLst/>
              <a:ahLst/>
              <a:cxnLst/>
              <a:rect l="l" t="t" r="r" b="b"/>
              <a:pathLst>
                <a:path w="3099434" h="367664">
                  <a:moveTo>
                    <a:pt x="1013968" y="0"/>
                  </a:moveTo>
                  <a:lnTo>
                    <a:pt x="0" y="0"/>
                  </a:lnTo>
                  <a:lnTo>
                    <a:pt x="0" y="367461"/>
                  </a:lnTo>
                  <a:lnTo>
                    <a:pt x="1013968" y="367461"/>
                  </a:lnTo>
                  <a:lnTo>
                    <a:pt x="1013968" y="0"/>
                  </a:lnTo>
                  <a:close/>
                </a:path>
                <a:path w="3099434" h="367664">
                  <a:moveTo>
                    <a:pt x="3099206" y="0"/>
                  </a:moveTo>
                  <a:lnTo>
                    <a:pt x="2085238" y="0"/>
                  </a:lnTo>
                  <a:lnTo>
                    <a:pt x="2085238" y="367461"/>
                  </a:lnTo>
                  <a:lnTo>
                    <a:pt x="3099206" y="367461"/>
                  </a:lnTo>
                  <a:lnTo>
                    <a:pt x="3099206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546916" y="2563398"/>
              <a:ext cx="1071880" cy="367665"/>
            </a:xfrm>
            <a:custGeom>
              <a:avLst/>
              <a:gdLst/>
              <a:ahLst/>
              <a:cxnLst/>
              <a:rect l="l" t="t" r="r" b="b"/>
              <a:pathLst>
                <a:path w="1071880" h="367664">
                  <a:moveTo>
                    <a:pt x="1071276" y="0"/>
                  </a:moveTo>
                  <a:lnTo>
                    <a:pt x="0" y="0"/>
                  </a:lnTo>
                  <a:lnTo>
                    <a:pt x="0" y="367454"/>
                  </a:lnTo>
                  <a:lnTo>
                    <a:pt x="1071276" y="367454"/>
                  </a:lnTo>
                  <a:lnTo>
                    <a:pt x="1071276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8560" y="2690098"/>
              <a:ext cx="88918" cy="12731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86774" y="2690098"/>
              <a:ext cx="88918" cy="12731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424990" y="2690098"/>
              <a:ext cx="88918" cy="127315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12894285" y="2652126"/>
            <a:ext cx="330835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FFFFF"/>
                </a:solidFill>
                <a:latin typeface="Arial MT"/>
                <a:cs typeface="Arial MT"/>
              </a:rPr>
              <a:t>Retiro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532947" y="2563398"/>
            <a:ext cx="1014094" cy="36766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2225" algn="ctr">
              <a:lnSpc>
                <a:spcPct val="100000"/>
              </a:lnSpc>
              <a:spcBef>
                <a:spcPts val="835"/>
              </a:spcBef>
            </a:pPr>
            <a:r>
              <a:rPr sz="900" spc="20" dirty="0">
                <a:latin typeface="Arial MT"/>
                <a:cs typeface="Arial MT"/>
              </a:rPr>
              <a:t>Mesa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3887693" y="2652126"/>
            <a:ext cx="443230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 MT"/>
                <a:cs typeface="Arial MT"/>
              </a:rPr>
              <a:t>Delivery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1654964" y="2198016"/>
            <a:ext cx="2841625" cy="277495"/>
            <a:chOff x="11654964" y="2198016"/>
            <a:chExt cx="2841625" cy="277495"/>
          </a:xfrm>
        </p:grpSpPr>
        <p:sp>
          <p:nvSpPr>
            <p:cNvPr id="93" name="object 93"/>
            <p:cNvSpPr/>
            <p:nvPr/>
          </p:nvSpPr>
          <p:spPr>
            <a:xfrm>
              <a:off x="11654955" y="2198020"/>
              <a:ext cx="2842260" cy="277495"/>
            </a:xfrm>
            <a:custGeom>
              <a:avLst/>
              <a:gdLst/>
              <a:ahLst/>
              <a:cxnLst/>
              <a:rect l="l" t="t" r="r" b="b"/>
              <a:pathLst>
                <a:path w="2842259" h="277494">
                  <a:moveTo>
                    <a:pt x="1258912" y="0"/>
                  </a:moveTo>
                  <a:lnTo>
                    <a:pt x="0" y="0"/>
                  </a:lnTo>
                  <a:lnTo>
                    <a:pt x="0" y="277063"/>
                  </a:lnTo>
                  <a:lnTo>
                    <a:pt x="1258912" y="277063"/>
                  </a:lnTo>
                  <a:lnTo>
                    <a:pt x="1258912" y="0"/>
                  </a:lnTo>
                  <a:close/>
                </a:path>
                <a:path w="2842259" h="277494">
                  <a:moveTo>
                    <a:pt x="2841637" y="0"/>
                  </a:moveTo>
                  <a:lnTo>
                    <a:pt x="1582724" y="0"/>
                  </a:lnTo>
                  <a:lnTo>
                    <a:pt x="1582724" y="277063"/>
                  </a:lnTo>
                  <a:lnTo>
                    <a:pt x="2841637" y="277063"/>
                  </a:lnTo>
                  <a:lnTo>
                    <a:pt x="28416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564845" y="2274613"/>
              <a:ext cx="142875" cy="144145"/>
            </a:xfrm>
            <a:custGeom>
              <a:avLst/>
              <a:gdLst/>
              <a:ahLst/>
              <a:cxnLst/>
              <a:rect l="l" t="t" r="r" b="b"/>
              <a:pathLst>
                <a:path w="142875" h="144144">
                  <a:moveTo>
                    <a:pt x="141478" y="88633"/>
                  </a:moveTo>
                  <a:lnTo>
                    <a:pt x="121018" y="88633"/>
                  </a:lnTo>
                  <a:lnTo>
                    <a:pt x="113563" y="102654"/>
                  </a:lnTo>
                  <a:lnTo>
                    <a:pt x="102362" y="113690"/>
                  </a:lnTo>
                  <a:lnTo>
                    <a:pt x="88239" y="120942"/>
                  </a:lnTo>
                  <a:lnTo>
                    <a:pt x="72009" y="123532"/>
                  </a:lnTo>
                  <a:lnTo>
                    <a:pt x="61328" y="122428"/>
                  </a:lnTo>
                  <a:lnTo>
                    <a:pt x="51422" y="119240"/>
                  </a:lnTo>
                  <a:lnTo>
                    <a:pt x="42494" y="114211"/>
                  </a:lnTo>
                  <a:lnTo>
                    <a:pt x="34759" y="107581"/>
                  </a:lnTo>
                  <a:lnTo>
                    <a:pt x="52819" y="88773"/>
                  </a:lnTo>
                  <a:lnTo>
                    <a:pt x="23063" y="88773"/>
                  </a:lnTo>
                  <a:lnTo>
                    <a:pt x="22999" y="88633"/>
                  </a:lnTo>
                  <a:lnTo>
                    <a:pt x="2552" y="88633"/>
                  </a:lnTo>
                  <a:lnTo>
                    <a:pt x="2590" y="88773"/>
                  </a:lnTo>
                  <a:lnTo>
                    <a:pt x="0" y="88773"/>
                  </a:lnTo>
                  <a:lnTo>
                    <a:pt x="0" y="143751"/>
                  </a:lnTo>
                  <a:lnTo>
                    <a:pt x="21132" y="121767"/>
                  </a:lnTo>
                  <a:lnTo>
                    <a:pt x="31750" y="130683"/>
                  </a:lnTo>
                  <a:lnTo>
                    <a:pt x="43967" y="137426"/>
                  </a:lnTo>
                  <a:lnTo>
                    <a:pt x="57480" y="141706"/>
                  </a:lnTo>
                  <a:lnTo>
                    <a:pt x="72009" y="143205"/>
                  </a:lnTo>
                  <a:lnTo>
                    <a:pt x="95961" y="139077"/>
                  </a:lnTo>
                  <a:lnTo>
                    <a:pt x="116459" y="127647"/>
                  </a:lnTo>
                  <a:lnTo>
                    <a:pt x="132105" y="110350"/>
                  </a:lnTo>
                  <a:lnTo>
                    <a:pt x="141478" y="88633"/>
                  </a:lnTo>
                  <a:close/>
                </a:path>
                <a:path w="142875" h="144144">
                  <a:moveTo>
                    <a:pt x="142506" y="59499"/>
                  </a:moveTo>
                  <a:lnTo>
                    <a:pt x="141427" y="54356"/>
                  </a:lnTo>
                  <a:lnTo>
                    <a:pt x="140703" y="51854"/>
                  </a:lnTo>
                  <a:lnTo>
                    <a:pt x="140703" y="4356"/>
                  </a:lnTo>
                  <a:lnTo>
                    <a:pt x="123609" y="22148"/>
                  </a:lnTo>
                  <a:lnTo>
                    <a:pt x="112915" y="12941"/>
                  </a:lnTo>
                  <a:lnTo>
                    <a:pt x="100545" y="5969"/>
                  </a:lnTo>
                  <a:lnTo>
                    <a:pt x="86804" y="1549"/>
                  </a:lnTo>
                  <a:lnTo>
                    <a:pt x="72009" y="0"/>
                  </a:lnTo>
                  <a:lnTo>
                    <a:pt x="46901" y="4559"/>
                  </a:lnTo>
                  <a:lnTo>
                    <a:pt x="25679" y="17106"/>
                  </a:lnTo>
                  <a:lnTo>
                    <a:pt x="9994" y="35979"/>
                  </a:lnTo>
                  <a:lnTo>
                    <a:pt x="1511" y="59499"/>
                  </a:lnTo>
                  <a:lnTo>
                    <a:pt x="21551" y="59499"/>
                  </a:lnTo>
                  <a:lnTo>
                    <a:pt x="28308" y="43649"/>
                  </a:lnTo>
                  <a:lnTo>
                    <a:pt x="39662" y="31026"/>
                  </a:lnTo>
                  <a:lnTo>
                    <a:pt x="54571" y="22682"/>
                  </a:lnTo>
                  <a:lnTo>
                    <a:pt x="72009" y="19672"/>
                  </a:lnTo>
                  <a:lnTo>
                    <a:pt x="82943" y="20828"/>
                  </a:lnTo>
                  <a:lnTo>
                    <a:pt x="93065" y="24168"/>
                  </a:lnTo>
                  <a:lnTo>
                    <a:pt x="102158" y="29425"/>
                  </a:lnTo>
                  <a:lnTo>
                    <a:pt x="109982" y="36334"/>
                  </a:lnTo>
                  <a:lnTo>
                    <a:pt x="87884" y="59334"/>
                  </a:lnTo>
                  <a:lnTo>
                    <a:pt x="122415" y="59334"/>
                  </a:lnTo>
                  <a:lnTo>
                    <a:pt x="122466" y="59499"/>
                  </a:lnTo>
                  <a:lnTo>
                    <a:pt x="142506" y="59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20660" y="2271230"/>
              <a:ext cx="135147" cy="12656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08721" y="2283509"/>
              <a:ext cx="133084" cy="12858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58382" y="2275503"/>
              <a:ext cx="141985" cy="141132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3800709" y="2305970"/>
              <a:ext cx="201930" cy="88900"/>
            </a:xfrm>
            <a:custGeom>
              <a:avLst/>
              <a:gdLst/>
              <a:ahLst/>
              <a:cxnLst/>
              <a:rect l="l" t="t" r="r" b="b"/>
              <a:pathLst>
                <a:path w="201930" h="88900">
                  <a:moveTo>
                    <a:pt x="173355" y="18364"/>
                  </a:moveTo>
                  <a:lnTo>
                    <a:pt x="168694" y="13703"/>
                  </a:lnTo>
                  <a:lnTo>
                    <a:pt x="162953" y="13703"/>
                  </a:lnTo>
                  <a:lnTo>
                    <a:pt x="16979" y="13703"/>
                  </a:lnTo>
                  <a:lnTo>
                    <a:pt x="12306" y="18364"/>
                  </a:lnTo>
                  <a:lnTo>
                    <a:pt x="12306" y="70091"/>
                  </a:lnTo>
                  <a:lnTo>
                    <a:pt x="16979" y="74739"/>
                  </a:lnTo>
                  <a:lnTo>
                    <a:pt x="168694" y="74739"/>
                  </a:lnTo>
                  <a:lnTo>
                    <a:pt x="173355" y="70091"/>
                  </a:lnTo>
                  <a:lnTo>
                    <a:pt x="173355" y="18364"/>
                  </a:lnTo>
                  <a:close/>
                </a:path>
                <a:path w="201930" h="88900">
                  <a:moveTo>
                    <a:pt x="201498" y="26784"/>
                  </a:moveTo>
                  <a:lnTo>
                    <a:pt x="197510" y="22796"/>
                  </a:lnTo>
                  <a:lnTo>
                    <a:pt x="185661" y="22796"/>
                  </a:lnTo>
                  <a:lnTo>
                    <a:pt x="185661" y="7048"/>
                  </a:lnTo>
                  <a:lnTo>
                    <a:pt x="184505" y="5892"/>
                  </a:lnTo>
                  <a:lnTo>
                    <a:pt x="179768" y="1155"/>
                  </a:lnTo>
                  <a:lnTo>
                    <a:pt x="179768" y="10299"/>
                  </a:lnTo>
                  <a:lnTo>
                    <a:pt x="179768" y="78130"/>
                  </a:lnTo>
                  <a:lnTo>
                    <a:pt x="175348" y="82550"/>
                  </a:lnTo>
                  <a:lnTo>
                    <a:pt x="10312" y="82550"/>
                  </a:lnTo>
                  <a:lnTo>
                    <a:pt x="5905" y="78130"/>
                  </a:lnTo>
                  <a:lnTo>
                    <a:pt x="5905" y="10299"/>
                  </a:lnTo>
                  <a:lnTo>
                    <a:pt x="10312" y="5892"/>
                  </a:lnTo>
                  <a:lnTo>
                    <a:pt x="175348" y="5892"/>
                  </a:lnTo>
                  <a:lnTo>
                    <a:pt x="179768" y="10299"/>
                  </a:lnTo>
                  <a:lnTo>
                    <a:pt x="179768" y="1155"/>
                  </a:lnTo>
                  <a:lnTo>
                    <a:pt x="178612" y="0"/>
                  </a:lnTo>
                  <a:lnTo>
                    <a:pt x="7061" y="0"/>
                  </a:lnTo>
                  <a:lnTo>
                    <a:pt x="0" y="7048"/>
                  </a:lnTo>
                  <a:lnTo>
                    <a:pt x="0" y="81381"/>
                  </a:lnTo>
                  <a:lnTo>
                    <a:pt x="7061" y="88442"/>
                  </a:lnTo>
                  <a:lnTo>
                    <a:pt x="178612" y="88442"/>
                  </a:lnTo>
                  <a:lnTo>
                    <a:pt x="184505" y="82550"/>
                  </a:lnTo>
                  <a:lnTo>
                    <a:pt x="185661" y="81381"/>
                  </a:lnTo>
                  <a:lnTo>
                    <a:pt x="185661" y="61760"/>
                  </a:lnTo>
                  <a:lnTo>
                    <a:pt x="197510" y="61760"/>
                  </a:lnTo>
                  <a:lnTo>
                    <a:pt x="201498" y="57759"/>
                  </a:lnTo>
                  <a:lnTo>
                    <a:pt x="201498" y="26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66223" y="2287923"/>
              <a:ext cx="81390" cy="12500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68699" y="2278821"/>
              <a:ext cx="69451" cy="143513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11654964" y="2198016"/>
            <a:ext cx="1259205" cy="2774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7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</a:pPr>
            <a:r>
              <a:rPr sz="550" spc="5" dirty="0">
                <a:latin typeface="Arial MT"/>
                <a:cs typeface="Arial MT"/>
              </a:rPr>
              <a:t>14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julio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2022</a:t>
            </a:r>
            <a:endParaRPr sz="550">
              <a:latin typeface="Arial MT"/>
              <a:cs typeface="Arial MT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11757803" y="2980060"/>
            <a:ext cx="2707005" cy="317500"/>
            <a:chOff x="11757803" y="2980060"/>
            <a:chExt cx="2707005" cy="317500"/>
          </a:xfrm>
        </p:grpSpPr>
        <p:pic>
          <p:nvPicPr>
            <p:cNvPr id="103" name="object 10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57803" y="3088172"/>
              <a:ext cx="128195" cy="11686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370564" y="3074587"/>
              <a:ext cx="136169" cy="14321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991944" y="3090597"/>
              <a:ext cx="150969" cy="110639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3612559" y="3095415"/>
              <a:ext cx="154940" cy="104775"/>
            </a:xfrm>
            <a:custGeom>
              <a:avLst/>
              <a:gdLst/>
              <a:ahLst/>
              <a:cxnLst/>
              <a:rect l="l" t="t" r="r" b="b"/>
              <a:pathLst>
                <a:path w="154940" h="104775">
                  <a:moveTo>
                    <a:pt x="154495" y="35610"/>
                  </a:moveTo>
                  <a:lnTo>
                    <a:pt x="0" y="35610"/>
                  </a:lnTo>
                  <a:lnTo>
                    <a:pt x="0" y="66090"/>
                  </a:lnTo>
                  <a:lnTo>
                    <a:pt x="0" y="82600"/>
                  </a:lnTo>
                  <a:lnTo>
                    <a:pt x="0" y="97840"/>
                  </a:lnTo>
                  <a:lnTo>
                    <a:pt x="3365" y="97840"/>
                  </a:lnTo>
                  <a:lnTo>
                    <a:pt x="3365" y="104190"/>
                  </a:lnTo>
                  <a:lnTo>
                    <a:pt x="151130" y="104190"/>
                  </a:lnTo>
                  <a:lnTo>
                    <a:pt x="151130" y="97840"/>
                  </a:lnTo>
                  <a:lnTo>
                    <a:pt x="154495" y="97840"/>
                  </a:lnTo>
                  <a:lnTo>
                    <a:pt x="154495" y="82600"/>
                  </a:lnTo>
                  <a:lnTo>
                    <a:pt x="22656" y="82600"/>
                  </a:lnTo>
                  <a:lnTo>
                    <a:pt x="22656" y="66090"/>
                  </a:lnTo>
                  <a:lnTo>
                    <a:pt x="39141" y="66090"/>
                  </a:lnTo>
                  <a:lnTo>
                    <a:pt x="39141" y="82384"/>
                  </a:lnTo>
                  <a:lnTo>
                    <a:pt x="154495" y="82384"/>
                  </a:lnTo>
                  <a:lnTo>
                    <a:pt x="154495" y="66090"/>
                  </a:lnTo>
                  <a:lnTo>
                    <a:pt x="154495" y="65913"/>
                  </a:lnTo>
                  <a:lnTo>
                    <a:pt x="154495" y="35610"/>
                  </a:lnTo>
                  <a:close/>
                </a:path>
                <a:path w="154940" h="104775">
                  <a:moveTo>
                    <a:pt x="154495" y="6692"/>
                  </a:moveTo>
                  <a:lnTo>
                    <a:pt x="147789" y="0"/>
                  </a:lnTo>
                  <a:lnTo>
                    <a:pt x="6705" y="0"/>
                  </a:lnTo>
                  <a:lnTo>
                    <a:pt x="0" y="6692"/>
                  </a:lnTo>
                  <a:lnTo>
                    <a:pt x="0" y="24028"/>
                  </a:lnTo>
                  <a:lnTo>
                    <a:pt x="154495" y="24028"/>
                  </a:lnTo>
                  <a:lnTo>
                    <a:pt x="154495" y="6692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161054" y="2994309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151566" y="0"/>
                  </a:moveTo>
                  <a:lnTo>
                    <a:pt x="103660" y="7727"/>
                  </a:lnTo>
                  <a:lnTo>
                    <a:pt x="62054" y="29245"/>
                  </a:lnTo>
                  <a:lnTo>
                    <a:pt x="29244" y="62056"/>
                  </a:lnTo>
                  <a:lnTo>
                    <a:pt x="7727" y="103666"/>
                  </a:lnTo>
                  <a:lnTo>
                    <a:pt x="0" y="151576"/>
                  </a:lnTo>
                  <a:lnTo>
                    <a:pt x="7727" y="199486"/>
                  </a:lnTo>
                  <a:lnTo>
                    <a:pt x="29244" y="241096"/>
                  </a:lnTo>
                  <a:lnTo>
                    <a:pt x="62054" y="273907"/>
                  </a:lnTo>
                  <a:lnTo>
                    <a:pt x="103660" y="295425"/>
                  </a:lnTo>
                  <a:lnTo>
                    <a:pt x="151566" y="303153"/>
                  </a:lnTo>
                  <a:lnTo>
                    <a:pt x="199476" y="295425"/>
                  </a:lnTo>
                  <a:lnTo>
                    <a:pt x="241085" y="273907"/>
                  </a:lnTo>
                  <a:lnTo>
                    <a:pt x="273897" y="241096"/>
                  </a:lnTo>
                  <a:lnTo>
                    <a:pt x="295415" y="199486"/>
                  </a:lnTo>
                  <a:lnTo>
                    <a:pt x="303142" y="151576"/>
                  </a:lnTo>
                  <a:lnTo>
                    <a:pt x="295415" y="103666"/>
                  </a:lnTo>
                  <a:lnTo>
                    <a:pt x="273897" y="62056"/>
                  </a:lnTo>
                  <a:lnTo>
                    <a:pt x="241085" y="29245"/>
                  </a:lnTo>
                  <a:lnTo>
                    <a:pt x="199476" y="7727"/>
                  </a:lnTo>
                  <a:lnTo>
                    <a:pt x="151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07082" y="3068300"/>
              <a:ext cx="180099" cy="14943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426605" y="2980060"/>
              <a:ext cx="122833" cy="122844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11616289" y="3248001"/>
            <a:ext cx="41402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1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2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450" spc="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2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2144507" y="2973898"/>
            <a:ext cx="605790" cy="3721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0010" algn="ctr">
              <a:lnSpc>
                <a:spcPct val="100000"/>
              </a:lnSpc>
              <a:spcBef>
                <a:spcPts val="125"/>
              </a:spcBef>
            </a:pPr>
            <a:r>
              <a:rPr sz="650" spc="-14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Verdana"/>
              <a:cs typeface="Verdana"/>
            </a:endParaRPr>
          </a:p>
          <a:p>
            <a:pPr marL="130810">
              <a:lnSpc>
                <a:spcPct val="100000"/>
              </a:lnSpc>
            </a:pPr>
            <a:r>
              <a:rPr sz="450" spc="20" dirty="0">
                <a:solidFill>
                  <a:srgbClr val="999999"/>
                </a:solidFill>
                <a:latin typeface="Verdana"/>
                <a:cs typeface="Verdana"/>
              </a:rPr>
              <a:t>Pendientes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2755777" y="3248001"/>
            <a:ext cx="60579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25"/>
              </a:spcBef>
            </a:pPr>
            <a:r>
              <a:rPr sz="450" spc="10" dirty="0">
                <a:solidFill>
                  <a:srgbClr val="999999"/>
                </a:solidFill>
                <a:latin typeface="Verdana"/>
                <a:cs typeface="Verdana"/>
              </a:rPr>
              <a:t>En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-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450" spc="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25" dirty="0">
                <a:solidFill>
                  <a:srgbClr val="999999"/>
                </a:solidFill>
                <a:latin typeface="Verdana"/>
                <a:cs typeface="Verdana"/>
              </a:rPr>
              <a:t>ación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3422627" y="3248001"/>
            <a:ext cx="5524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4198260" y="3325476"/>
            <a:ext cx="240029" cy="1003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450" spc="20" dirty="0">
                <a:solidFill>
                  <a:srgbClr val="FFFFFF"/>
                </a:solidFill>
                <a:latin typeface="Verdana"/>
                <a:cs typeface="Verdana"/>
              </a:rPr>
              <a:t>Acti</a:t>
            </a:r>
            <a:r>
              <a:rPr sz="45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450" spc="3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450">
              <a:latin typeface="Verdana"/>
              <a:cs typeface="Verdana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11553087" y="1207526"/>
            <a:ext cx="8551545" cy="8528685"/>
            <a:chOff x="11553087" y="1207526"/>
            <a:chExt cx="8551545" cy="8528685"/>
          </a:xfrm>
        </p:grpSpPr>
        <p:sp>
          <p:nvSpPr>
            <p:cNvPr id="116" name="object 116"/>
            <p:cNvSpPr/>
            <p:nvPr/>
          </p:nvSpPr>
          <p:spPr>
            <a:xfrm>
              <a:off x="11556262" y="3517526"/>
              <a:ext cx="2421255" cy="0"/>
            </a:xfrm>
            <a:custGeom>
              <a:avLst/>
              <a:gdLst/>
              <a:ahLst/>
              <a:cxnLst/>
              <a:rect l="l" t="t" r="r" b="b"/>
              <a:pathLst>
                <a:path w="2421255">
                  <a:moveTo>
                    <a:pt x="2420837" y="0"/>
                  </a:moveTo>
                  <a:lnTo>
                    <a:pt x="0" y="0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141560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752830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364099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007503" y="7441888"/>
              <a:ext cx="460375" cy="460375"/>
            </a:xfrm>
            <a:custGeom>
              <a:avLst/>
              <a:gdLst/>
              <a:ahLst/>
              <a:cxnLst/>
              <a:rect l="l" t="t" r="r" b="b"/>
              <a:pathLst>
                <a:path w="460375" h="460375">
                  <a:moveTo>
                    <a:pt x="230150" y="0"/>
                  </a:moveTo>
                  <a:lnTo>
                    <a:pt x="183767" y="4675"/>
                  </a:lnTo>
                  <a:lnTo>
                    <a:pt x="140566" y="18086"/>
                  </a:lnTo>
                  <a:lnTo>
                    <a:pt x="101471" y="39307"/>
                  </a:lnTo>
                  <a:lnTo>
                    <a:pt x="67410" y="67411"/>
                  </a:lnTo>
                  <a:lnTo>
                    <a:pt x="39306" y="101474"/>
                  </a:lnTo>
                  <a:lnTo>
                    <a:pt x="18086" y="140570"/>
                  </a:lnTo>
                  <a:lnTo>
                    <a:pt x="4675" y="183774"/>
                  </a:lnTo>
                  <a:lnTo>
                    <a:pt x="0" y="230160"/>
                  </a:lnTo>
                  <a:lnTo>
                    <a:pt x="4675" y="276543"/>
                  </a:lnTo>
                  <a:lnTo>
                    <a:pt x="18086" y="319745"/>
                  </a:lnTo>
                  <a:lnTo>
                    <a:pt x="39306" y="358841"/>
                  </a:lnTo>
                  <a:lnTo>
                    <a:pt x="67410" y="392905"/>
                  </a:lnTo>
                  <a:lnTo>
                    <a:pt x="101471" y="421011"/>
                  </a:lnTo>
                  <a:lnTo>
                    <a:pt x="140566" y="442232"/>
                  </a:lnTo>
                  <a:lnTo>
                    <a:pt x="183767" y="455644"/>
                  </a:lnTo>
                  <a:lnTo>
                    <a:pt x="230150" y="460321"/>
                  </a:lnTo>
                  <a:lnTo>
                    <a:pt x="276536" y="455644"/>
                  </a:lnTo>
                  <a:lnTo>
                    <a:pt x="319739" y="442232"/>
                  </a:lnTo>
                  <a:lnTo>
                    <a:pt x="358836" y="421011"/>
                  </a:lnTo>
                  <a:lnTo>
                    <a:pt x="392899" y="392905"/>
                  </a:lnTo>
                  <a:lnTo>
                    <a:pt x="421003" y="358841"/>
                  </a:lnTo>
                  <a:lnTo>
                    <a:pt x="442223" y="319745"/>
                  </a:lnTo>
                  <a:lnTo>
                    <a:pt x="455634" y="276543"/>
                  </a:lnTo>
                  <a:lnTo>
                    <a:pt x="460310" y="230160"/>
                  </a:lnTo>
                  <a:lnTo>
                    <a:pt x="455634" y="183774"/>
                  </a:lnTo>
                  <a:lnTo>
                    <a:pt x="442223" y="140570"/>
                  </a:lnTo>
                  <a:lnTo>
                    <a:pt x="421003" y="101474"/>
                  </a:lnTo>
                  <a:lnTo>
                    <a:pt x="392899" y="67411"/>
                  </a:lnTo>
                  <a:lnTo>
                    <a:pt x="358836" y="39307"/>
                  </a:lnTo>
                  <a:lnTo>
                    <a:pt x="319739" y="18086"/>
                  </a:lnTo>
                  <a:lnTo>
                    <a:pt x="276536" y="4675"/>
                  </a:lnTo>
                  <a:lnTo>
                    <a:pt x="230150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4174115" y="7609160"/>
              <a:ext cx="127635" cy="127000"/>
            </a:xfrm>
            <a:custGeom>
              <a:avLst/>
              <a:gdLst/>
              <a:ahLst/>
              <a:cxnLst/>
              <a:rect l="l" t="t" r="r" b="b"/>
              <a:pathLst>
                <a:path w="127634" h="127000">
                  <a:moveTo>
                    <a:pt x="127063" y="54610"/>
                  </a:moveTo>
                  <a:lnTo>
                    <a:pt x="71818" y="54610"/>
                  </a:lnTo>
                  <a:lnTo>
                    <a:pt x="71818" y="0"/>
                  </a:lnTo>
                  <a:lnTo>
                    <a:pt x="55245" y="0"/>
                  </a:lnTo>
                  <a:lnTo>
                    <a:pt x="55245" y="5461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55245" y="71120"/>
                  </a:lnTo>
                  <a:lnTo>
                    <a:pt x="55245" y="127000"/>
                  </a:lnTo>
                  <a:lnTo>
                    <a:pt x="71818" y="127000"/>
                  </a:lnTo>
                  <a:lnTo>
                    <a:pt x="71818" y="71120"/>
                  </a:lnTo>
                  <a:lnTo>
                    <a:pt x="127063" y="71120"/>
                  </a:lnTo>
                  <a:lnTo>
                    <a:pt x="127063" y="54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093904" y="1207526"/>
              <a:ext cx="6010185" cy="8528083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5551769" y="2461271"/>
              <a:ext cx="3096260" cy="6307455"/>
            </a:xfrm>
            <a:custGeom>
              <a:avLst/>
              <a:gdLst/>
              <a:ahLst/>
              <a:cxnLst/>
              <a:rect l="l" t="t" r="r" b="b"/>
              <a:pathLst>
                <a:path w="3096259" h="6307455">
                  <a:moveTo>
                    <a:pt x="3095811" y="0"/>
                  </a:moveTo>
                  <a:lnTo>
                    <a:pt x="0" y="0"/>
                  </a:lnTo>
                  <a:lnTo>
                    <a:pt x="0" y="5978100"/>
                  </a:lnTo>
                  <a:lnTo>
                    <a:pt x="3565" y="6026689"/>
                  </a:lnTo>
                  <a:lnTo>
                    <a:pt x="13921" y="6073065"/>
                  </a:lnTo>
                  <a:lnTo>
                    <a:pt x="30560" y="6116719"/>
                  </a:lnTo>
                  <a:lnTo>
                    <a:pt x="52972" y="6157143"/>
                  </a:lnTo>
                  <a:lnTo>
                    <a:pt x="80651" y="6193827"/>
                  </a:lnTo>
                  <a:lnTo>
                    <a:pt x="113086" y="6226263"/>
                  </a:lnTo>
                  <a:lnTo>
                    <a:pt x="149770" y="6253942"/>
                  </a:lnTo>
                  <a:lnTo>
                    <a:pt x="190193" y="6276356"/>
                  </a:lnTo>
                  <a:lnTo>
                    <a:pt x="233848" y="6292995"/>
                  </a:lnTo>
                  <a:lnTo>
                    <a:pt x="280225" y="6303352"/>
                  </a:lnTo>
                  <a:lnTo>
                    <a:pt x="328817" y="6306917"/>
                  </a:lnTo>
                  <a:lnTo>
                    <a:pt x="2766994" y="6306917"/>
                  </a:lnTo>
                  <a:lnTo>
                    <a:pt x="2815585" y="6303352"/>
                  </a:lnTo>
                  <a:lnTo>
                    <a:pt x="2861963" y="6292995"/>
                  </a:lnTo>
                  <a:lnTo>
                    <a:pt x="2905618" y="6276356"/>
                  </a:lnTo>
                  <a:lnTo>
                    <a:pt x="2946041" y="6253942"/>
                  </a:lnTo>
                  <a:lnTo>
                    <a:pt x="2982725" y="6226263"/>
                  </a:lnTo>
                  <a:lnTo>
                    <a:pt x="3015160" y="6193827"/>
                  </a:lnTo>
                  <a:lnTo>
                    <a:pt x="3042838" y="6157143"/>
                  </a:lnTo>
                  <a:lnTo>
                    <a:pt x="3065251" y="6116719"/>
                  </a:lnTo>
                  <a:lnTo>
                    <a:pt x="3081890" y="6073065"/>
                  </a:lnTo>
                  <a:lnTo>
                    <a:pt x="3092246" y="6026689"/>
                  </a:lnTo>
                  <a:lnTo>
                    <a:pt x="3095811" y="5978100"/>
                  </a:lnTo>
                  <a:lnTo>
                    <a:pt x="3095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5551770" y="8062010"/>
              <a:ext cx="3096260" cy="705485"/>
            </a:xfrm>
            <a:custGeom>
              <a:avLst/>
              <a:gdLst/>
              <a:ahLst/>
              <a:cxnLst/>
              <a:rect l="l" t="t" r="r" b="b"/>
              <a:pathLst>
                <a:path w="3096259" h="705484">
                  <a:moveTo>
                    <a:pt x="3095811" y="0"/>
                  </a:moveTo>
                  <a:lnTo>
                    <a:pt x="0" y="0"/>
                  </a:lnTo>
                  <a:lnTo>
                    <a:pt x="0" y="383024"/>
                  </a:lnTo>
                  <a:lnTo>
                    <a:pt x="3491" y="430608"/>
                  </a:lnTo>
                  <a:lnTo>
                    <a:pt x="13633" y="476024"/>
                  </a:lnTo>
                  <a:lnTo>
                    <a:pt x="29927" y="518774"/>
                  </a:lnTo>
                  <a:lnTo>
                    <a:pt x="51876" y="558361"/>
                  </a:lnTo>
                  <a:lnTo>
                    <a:pt x="78981" y="594286"/>
                  </a:lnTo>
                  <a:lnTo>
                    <a:pt x="110745" y="626050"/>
                  </a:lnTo>
                  <a:lnTo>
                    <a:pt x="146669" y="653157"/>
                  </a:lnTo>
                  <a:lnTo>
                    <a:pt x="186256" y="675106"/>
                  </a:lnTo>
                  <a:lnTo>
                    <a:pt x="229007" y="691402"/>
                  </a:lnTo>
                  <a:lnTo>
                    <a:pt x="274425" y="701544"/>
                  </a:lnTo>
                  <a:lnTo>
                    <a:pt x="322011" y="705036"/>
                  </a:lnTo>
                  <a:lnTo>
                    <a:pt x="2773800" y="705036"/>
                  </a:lnTo>
                  <a:lnTo>
                    <a:pt x="2821383" y="701544"/>
                  </a:lnTo>
                  <a:lnTo>
                    <a:pt x="2866799" y="691402"/>
                  </a:lnTo>
                  <a:lnTo>
                    <a:pt x="2909550" y="675106"/>
                  </a:lnTo>
                  <a:lnTo>
                    <a:pt x="2949136" y="653157"/>
                  </a:lnTo>
                  <a:lnTo>
                    <a:pt x="2985061" y="626050"/>
                  </a:lnTo>
                  <a:lnTo>
                    <a:pt x="3016826" y="594286"/>
                  </a:lnTo>
                  <a:lnTo>
                    <a:pt x="3043932" y="558361"/>
                  </a:lnTo>
                  <a:lnTo>
                    <a:pt x="3065882" y="518774"/>
                  </a:lnTo>
                  <a:lnTo>
                    <a:pt x="3082177" y="476024"/>
                  </a:lnTo>
                  <a:lnTo>
                    <a:pt x="3092319" y="430608"/>
                  </a:lnTo>
                  <a:lnTo>
                    <a:pt x="3095811" y="383024"/>
                  </a:lnTo>
                  <a:lnTo>
                    <a:pt x="3095811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5648826" y="8141010"/>
              <a:ext cx="2876550" cy="384810"/>
            </a:xfrm>
            <a:custGeom>
              <a:avLst/>
              <a:gdLst/>
              <a:ahLst/>
              <a:cxnLst/>
              <a:rect l="l" t="t" r="r" b="b"/>
              <a:pathLst>
                <a:path w="2876550" h="384809">
                  <a:moveTo>
                    <a:pt x="402056" y="78219"/>
                  </a:moveTo>
                  <a:lnTo>
                    <a:pt x="395909" y="47777"/>
                  </a:lnTo>
                  <a:lnTo>
                    <a:pt x="379145" y="22910"/>
                  </a:lnTo>
                  <a:lnTo>
                    <a:pt x="354279" y="6146"/>
                  </a:lnTo>
                  <a:lnTo>
                    <a:pt x="323837" y="0"/>
                  </a:lnTo>
                  <a:lnTo>
                    <a:pt x="78219" y="0"/>
                  </a:lnTo>
                  <a:lnTo>
                    <a:pt x="47777" y="6146"/>
                  </a:lnTo>
                  <a:lnTo>
                    <a:pt x="22910" y="22910"/>
                  </a:lnTo>
                  <a:lnTo>
                    <a:pt x="6146" y="47777"/>
                  </a:lnTo>
                  <a:lnTo>
                    <a:pt x="0" y="78219"/>
                  </a:lnTo>
                  <a:lnTo>
                    <a:pt x="0" y="306209"/>
                  </a:lnTo>
                  <a:lnTo>
                    <a:pt x="6146" y="336651"/>
                  </a:lnTo>
                  <a:lnTo>
                    <a:pt x="22910" y="361518"/>
                  </a:lnTo>
                  <a:lnTo>
                    <a:pt x="47777" y="378282"/>
                  </a:lnTo>
                  <a:lnTo>
                    <a:pt x="78219" y="384429"/>
                  </a:lnTo>
                  <a:lnTo>
                    <a:pt x="323837" y="384429"/>
                  </a:lnTo>
                  <a:lnTo>
                    <a:pt x="354279" y="378282"/>
                  </a:lnTo>
                  <a:lnTo>
                    <a:pt x="379145" y="361518"/>
                  </a:lnTo>
                  <a:lnTo>
                    <a:pt x="395909" y="336651"/>
                  </a:lnTo>
                  <a:lnTo>
                    <a:pt x="402056" y="306209"/>
                  </a:lnTo>
                  <a:lnTo>
                    <a:pt x="402056" y="78219"/>
                  </a:lnTo>
                  <a:close/>
                </a:path>
                <a:path w="2876550" h="384809">
                  <a:moveTo>
                    <a:pt x="2876016" y="82753"/>
                  </a:moveTo>
                  <a:lnTo>
                    <a:pt x="2869514" y="50533"/>
                  </a:lnTo>
                  <a:lnTo>
                    <a:pt x="2851785" y="24231"/>
                  </a:lnTo>
                  <a:lnTo>
                    <a:pt x="2825483" y="6502"/>
                  </a:lnTo>
                  <a:lnTo>
                    <a:pt x="2793276" y="0"/>
                  </a:lnTo>
                  <a:lnTo>
                    <a:pt x="633412" y="0"/>
                  </a:lnTo>
                  <a:lnTo>
                    <a:pt x="601205" y="6502"/>
                  </a:lnTo>
                  <a:lnTo>
                    <a:pt x="574903" y="24231"/>
                  </a:lnTo>
                  <a:lnTo>
                    <a:pt x="557174" y="50533"/>
                  </a:lnTo>
                  <a:lnTo>
                    <a:pt x="550672" y="82753"/>
                  </a:lnTo>
                  <a:lnTo>
                    <a:pt x="550672" y="301688"/>
                  </a:lnTo>
                  <a:lnTo>
                    <a:pt x="557174" y="333895"/>
                  </a:lnTo>
                  <a:lnTo>
                    <a:pt x="574903" y="360184"/>
                  </a:lnTo>
                  <a:lnTo>
                    <a:pt x="601205" y="377926"/>
                  </a:lnTo>
                  <a:lnTo>
                    <a:pt x="633412" y="384429"/>
                  </a:lnTo>
                  <a:lnTo>
                    <a:pt x="2793276" y="384429"/>
                  </a:lnTo>
                  <a:lnTo>
                    <a:pt x="2825483" y="377926"/>
                  </a:lnTo>
                  <a:lnTo>
                    <a:pt x="2851785" y="360184"/>
                  </a:lnTo>
                  <a:lnTo>
                    <a:pt x="2869514" y="333895"/>
                  </a:lnTo>
                  <a:lnTo>
                    <a:pt x="2876016" y="301688"/>
                  </a:lnTo>
                  <a:lnTo>
                    <a:pt x="2876016" y="82753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 txBox="1"/>
          <p:nvPr/>
        </p:nvSpPr>
        <p:spPr>
          <a:xfrm>
            <a:off x="16295997" y="8247636"/>
            <a:ext cx="15748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5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6929732" y="8247636"/>
            <a:ext cx="806450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850">
              <a:latin typeface="Verdana"/>
              <a:cs typeface="Verdana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15550815" y="2563398"/>
            <a:ext cx="3099435" cy="5845810"/>
            <a:chOff x="15550815" y="2563398"/>
            <a:chExt cx="3099435" cy="5845810"/>
          </a:xfrm>
        </p:grpSpPr>
        <p:pic>
          <p:nvPicPr>
            <p:cNvPr id="129" name="object 1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12684" y="8228849"/>
              <a:ext cx="155921" cy="180167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6856418" y="8283441"/>
              <a:ext cx="60960" cy="88265"/>
            </a:xfrm>
            <a:custGeom>
              <a:avLst/>
              <a:gdLst/>
              <a:ahLst/>
              <a:cxnLst/>
              <a:rect l="l" t="t" r="r" b="b"/>
              <a:pathLst>
                <a:path w="60959" h="88265">
                  <a:moveTo>
                    <a:pt x="56553" y="36878"/>
                  </a:moveTo>
                  <a:lnTo>
                    <a:pt x="4052" y="36878"/>
                  </a:lnTo>
                  <a:lnTo>
                    <a:pt x="0" y="40930"/>
                  </a:lnTo>
                  <a:lnTo>
                    <a:pt x="0" y="83651"/>
                  </a:lnTo>
                  <a:lnTo>
                    <a:pt x="4052" y="87704"/>
                  </a:lnTo>
                  <a:lnTo>
                    <a:pt x="56553" y="87704"/>
                  </a:lnTo>
                  <a:lnTo>
                    <a:pt x="60605" y="83651"/>
                  </a:lnTo>
                  <a:lnTo>
                    <a:pt x="60605" y="40930"/>
                  </a:lnTo>
                  <a:lnTo>
                    <a:pt x="56553" y="36878"/>
                  </a:lnTo>
                  <a:close/>
                </a:path>
                <a:path w="60959" h="88265">
                  <a:moveTo>
                    <a:pt x="30302" y="0"/>
                  </a:moveTo>
                  <a:lnTo>
                    <a:pt x="22518" y="1576"/>
                  </a:lnTo>
                  <a:lnTo>
                    <a:pt x="16153" y="5871"/>
                  </a:lnTo>
                  <a:lnTo>
                    <a:pt x="11858" y="12236"/>
                  </a:lnTo>
                  <a:lnTo>
                    <a:pt x="10282" y="20020"/>
                  </a:lnTo>
                  <a:lnTo>
                    <a:pt x="10282" y="36878"/>
                  </a:lnTo>
                  <a:lnTo>
                    <a:pt x="19643" y="36878"/>
                  </a:lnTo>
                  <a:lnTo>
                    <a:pt x="19643" y="14146"/>
                  </a:lnTo>
                  <a:lnTo>
                    <a:pt x="24428" y="9360"/>
                  </a:lnTo>
                  <a:lnTo>
                    <a:pt x="46799" y="9360"/>
                  </a:lnTo>
                  <a:lnTo>
                    <a:pt x="44446" y="5871"/>
                  </a:lnTo>
                  <a:lnTo>
                    <a:pt x="38085" y="1576"/>
                  </a:lnTo>
                  <a:lnTo>
                    <a:pt x="30302" y="0"/>
                  </a:lnTo>
                  <a:close/>
                </a:path>
                <a:path w="60959" h="88265">
                  <a:moveTo>
                    <a:pt x="46799" y="9360"/>
                  </a:moveTo>
                  <a:lnTo>
                    <a:pt x="36176" y="9360"/>
                  </a:lnTo>
                  <a:lnTo>
                    <a:pt x="40951" y="14146"/>
                  </a:lnTo>
                  <a:lnTo>
                    <a:pt x="40951" y="36878"/>
                  </a:lnTo>
                  <a:lnTo>
                    <a:pt x="50312" y="36878"/>
                  </a:lnTo>
                  <a:lnTo>
                    <a:pt x="50312" y="20020"/>
                  </a:lnTo>
                  <a:lnTo>
                    <a:pt x="48738" y="12236"/>
                  </a:lnTo>
                  <a:lnTo>
                    <a:pt x="46799" y="936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8018038" y="2932559"/>
              <a:ext cx="630555" cy="591185"/>
            </a:xfrm>
            <a:custGeom>
              <a:avLst/>
              <a:gdLst/>
              <a:ahLst/>
              <a:cxnLst/>
              <a:rect l="l" t="t" r="r" b="b"/>
              <a:pathLst>
                <a:path w="630555" h="591185">
                  <a:moveTo>
                    <a:pt x="630158" y="0"/>
                  </a:moveTo>
                  <a:lnTo>
                    <a:pt x="0" y="0"/>
                  </a:lnTo>
                  <a:lnTo>
                    <a:pt x="0" y="591018"/>
                  </a:lnTo>
                  <a:lnTo>
                    <a:pt x="630158" y="591018"/>
                  </a:lnTo>
                  <a:lnTo>
                    <a:pt x="630158" y="0"/>
                  </a:lnTo>
                  <a:close/>
                </a:path>
              </a:pathLst>
            </a:custGeom>
            <a:solidFill>
              <a:srgbClr val="004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5550808" y="2563399"/>
              <a:ext cx="3099435" cy="367665"/>
            </a:xfrm>
            <a:custGeom>
              <a:avLst/>
              <a:gdLst/>
              <a:ahLst/>
              <a:cxnLst/>
              <a:rect l="l" t="t" r="r" b="b"/>
              <a:pathLst>
                <a:path w="3099434" h="367664">
                  <a:moveTo>
                    <a:pt x="2025764" y="0"/>
                  </a:moveTo>
                  <a:lnTo>
                    <a:pt x="0" y="0"/>
                  </a:lnTo>
                  <a:lnTo>
                    <a:pt x="0" y="367461"/>
                  </a:lnTo>
                  <a:lnTo>
                    <a:pt x="2025764" y="367461"/>
                  </a:lnTo>
                  <a:lnTo>
                    <a:pt x="2025764" y="0"/>
                  </a:lnTo>
                  <a:close/>
                </a:path>
                <a:path w="3099434" h="367664">
                  <a:moveTo>
                    <a:pt x="3099219" y="0"/>
                  </a:moveTo>
                  <a:lnTo>
                    <a:pt x="3098381" y="0"/>
                  </a:lnTo>
                  <a:lnTo>
                    <a:pt x="3098381" y="367461"/>
                  </a:lnTo>
                  <a:lnTo>
                    <a:pt x="3099219" y="367461"/>
                  </a:lnTo>
                  <a:lnTo>
                    <a:pt x="3099219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7576575" y="2563398"/>
              <a:ext cx="1073150" cy="367665"/>
            </a:xfrm>
            <a:custGeom>
              <a:avLst/>
              <a:gdLst/>
              <a:ahLst/>
              <a:cxnLst/>
              <a:rect l="l" t="t" r="r" b="b"/>
              <a:pathLst>
                <a:path w="1073150" h="367664">
                  <a:moveTo>
                    <a:pt x="1072616" y="0"/>
                  </a:moveTo>
                  <a:lnTo>
                    <a:pt x="0" y="0"/>
                  </a:lnTo>
                  <a:lnTo>
                    <a:pt x="0" y="367454"/>
                  </a:lnTo>
                  <a:lnTo>
                    <a:pt x="1072616" y="367454"/>
                  </a:lnTo>
                  <a:lnTo>
                    <a:pt x="1072616" y="0"/>
                  </a:lnTo>
                  <a:close/>
                </a:path>
              </a:pathLst>
            </a:custGeom>
            <a:solidFill>
              <a:srgbClr val="004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366431" y="2690098"/>
              <a:ext cx="88918" cy="12731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404645" y="2690098"/>
              <a:ext cx="88918" cy="12731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442860" y="2690098"/>
              <a:ext cx="88918" cy="127315"/>
            </a:xfrm>
            <a:prstGeom prst="rect">
              <a:avLst/>
            </a:prstGeom>
          </p:spPr>
        </p:pic>
      </p:grpSp>
      <p:sp>
        <p:nvSpPr>
          <p:cNvPr id="137" name="object 137"/>
          <p:cNvSpPr txBox="1"/>
          <p:nvPr/>
        </p:nvSpPr>
        <p:spPr>
          <a:xfrm>
            <a:off x="15550815" y="2563398"/>
            <a:ext cx="2026285" cy="36766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835"/>
              </a:spcBef>
              <a:tabLst>
                <a:tab pos="1360805" algn="l"/>
              </a:tabLst>
            </a:pPr>
            <a:r>
              <a:rPr sz="900" spc="20" dirty="0">
                <a:latin typeface="Arial MT"/>
                <a:cs typeface="Arial MT"/>
              </a:rPr>
              <a:t>Mesa	</a:t>
            </a:r>
            <a:r>
              <a:rPr sz="900" spc="10" dirty="0">
                <a:latin typeface="Arial MT"/>
                <a:cs typeface="Arial MT"/>
              </a:rPr>
              <a:t>Retiro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7576575" y="2652126"/>
            <a:ext cx="1073150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2893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FFFFF"/>
                </a:solidFill>
                <a:latin typeface="Arial MT"/>
                <a:cs typeface="Arial MT"/>
              </a:rPr>
              <a:t>Delivery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39" name="object 139"/>
          <p:cNvGrpSpPr/>
          <p:nvPr/>
        </p:nvGrpSpPr>
        <p:grpSpPr>
          <a:xfrm>
            <a:off x="15672841" y="2198016"/>
            <a:ext cx="2841625" cy="277495"/>
            <a:chOff x="15672841" y="2198016"/>
            <a:chExt cx="2841625" cy="277495"/>
          </a:xfrm>
        </p:grpSpPr>
        <p:sp>
          <p:nvSpPr>
            <p:cNvPr id="140" name="object 140"/>
            <p:cNvSpPr/>
            <p:nvPr/>
          </p:nvSpPr>
          <p:spPr>
            <a:xfrm>
              <a:off x="15672841" y="2198020"/>
              <a:ext cx="2841625" cy="277495"/>
            </a:xfrm>
            <a:custGeom>
              <a:avLst/>
              <a:gdLst/>
              <a:ahLst/>
              <a:cxnLst/>
              <a:rect l="l" t="t" r="r" b="b"/>
              <a:pathLst>
                <a:path w="2841625" h="277494">
                  <a:moveTo>
                    <a:pt x="1258900" y="0"/>
                  </a:moveTo>
                  <a:lnTo>
                    <a:pt x="0" y="0"/>
                  </a:lnTo>
                  <a:lnTo>
                    <a:pt x="0" y="277063"/>
                  </a:lnTo>
                  <a:lnTo>
                    <a:pt x="1258900" y="277063"/>
                  </a:lnTo>
                  <a:lnTo>
                    <a:pt x="1258900" y="0"/>
                  </a:lnTo>
                  <a:close/>
                </a:path>
                <a:path w="2841625" h="277494">
                  <a:moveTo>
                    <a:pt x="2841612" y="0"/>
                  </a:moveTo>
                  <a:lnTo>
                    <a:pt x="1582712" y="0"/>
                  </a:lnTo>
                  <a:lnTo>
                    <a:pt x="1582712" y="277063"/>
                  </a:lnTo>
                  <a:lnTo>
                    <a:pt x="2841612" y="277063"/>
                  </a:lnTo>
                  <a:lnTo>
                    <a:pt x="284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7582718" y="2274613"/>
              <a:ext cx="142875" cy="144145"/>
            </a:xfrm>
            <a:custGeom>
              <a:avLst/>
              <a:gdLst/>
              <a:ahLst/>
              <a:cxnLst/>
              <a:rect l="l" t="t" r="r" b="b"/>
              <a:pathLst>
                <a:path w="142875" h="144144">
                  <a:moveTo>
                    <a:pt x="141478" y="88633"/>
                  </a:moveTo>
                  <a:lnTo>
                    <a:pt x="121018" y="88633"/>
                  </a:lnTo>
                  <a:lnTo>
                    <a:pt x="113563" y="102654"/>
                  </a:lnTo>
                  <a:lnTo>
                    <a:pt x="102362" y="113690"/>
                  </a:lnTo>
                  <a:lnTo>
                    <a:pt x="88239" y="120942"/>
                  </a:lnTo>
                  <a:lnTo>
                    <a:pt x="72009" y="123532"/>
                  </a:lnTo>
                  <a:lnTo>
                    <a:pt x="61341" y="122428"/>
                  </a:lnTo>
                  <a:lnTo>
                    <a:pt x="51422" y="119240"/>
                  </a:lnTo>
                  <a:lnTo>
                    <a:pt x="42494" y="114211"/>
                  </a:lnTo>
                  <a:lnTo>
                    <a:pt x="34759" y="107581"/>
                  </a:lnTo>
                  <a:lnTo>
                    <a:pt x="52819" y="88773"/>
                  </a:lnTo>
                  <a:lnTo>
                    <a:pt x="23063" y="88773"/>
                  </a:lnTo>
                  <a:lnTo>
                    <a:pt x="22999" y="88633"/>
                  </a:lnTo>
                  <a:lnTo>
                    <a:pt x="2552" y="88633"/>
                  </a:lnTo>
                  <a:lnTo>
                    <a:pt x="2590" y="88773"/>
                  </a:lnTo>
                  <a:lnTo>
                    <a:pt x="0" y="88773"/>
                  </a:lnTo>
                  <a:lnTo>
                    <a:pt x="0" y="143751"/>
                  </a:lnTo>
                  <a:lnTo>
                    <a:pt x="21132" y="121767"/>
                  </a:lnTo>
                  <a:lnTo>
                    <a:pt x="31750" y="130683"/>
                  </a:lnTo>
                  <a:lnTo>
                    <a:pt x="43954" y="137426"/>
                  </a:lnTo>
                  <a:lnTo>
                    <a:pt x="57480" y="141706"/>
                  </a:lnTo>
                  <a:lnTo>
                    <a:pt x="72009" y="143205"/>
                  </a:lnTo>
                  <a:lnTo>
                    <a:pt x="95961" y="139077"/>
                  </a:lnTo>
                  <a:lnTo>
                    <a:pt x="116459" y="127647"/>
                  </a:lnTo>
                  <a:lnTo>
                    <a:pt x="132105" y="110350"/>
                  </a:lnTo>
                  <a:lnTo>
                    <a:pt x="141478" y="88633"/>
                  </a:lnTo>
                  <a:close/>
                </a:path>
                <a:path w="142875" h="144144">
                  <a:moveTo>
                    <a:pt x="142494" y="59499"/>
                  </a:moveTo>
                  <a:lnTo>
                    <a:pt x="141427" y="54356"/>
                  </a:lnTo>
                  <a:lnTo>
                    <a:pt x="140703" y="51854"/>
                  </a:lnTo>
                  <a:lnTo>
                    <a:pt x="140703" y="4356"/>
                  </a:lnTo>
                  <a:lnTo>
                    <a:pt x="123609" y="22148"/>
                  </a:lnTo>
                  <a:lnTo>
                    <a:pt x="112915" y="12941"/>
                  </a:lnTo>
                  <a:lnTo>
                    <a:pt x="100533" y="5969"/>
                  </a:lnTo>
                  <a:lnTo>
                    <a:pt x="86804" y="1549"/>
                  </a:lnTo>
                  <a:lnTo>
                    <a:pt x="72009" y="0"/>
                  </a:lnTo>
                  <a:lnTo>
                    <a:pt x="46888" y="4559"/>
                  </a:lnTo>
                  <a:lnTo>
                    <a:pt x="25666" y="17106"/>
                  </a:lnTo>
                  <a:lnTo>
                    <a:pt x="9994" y="35979"/>
                  </a:lnTo>
                  <a:lnTo>
                    <a:pt x="1511" y="59499"/>
                  </a:lnTo>
                  <a:lnTo>
                    <a:pt x="21551" y="59499"/>
                  </a:lnTo>
                  <a:lnTo>
                    <a:pt x="28308" y="43649"/>
                  </a:lnTo>
                  <a:lnTo>
                    <a:pt x="39662" y="31026"/>
                  </a:lnTo>
                  <a:lnTo>
                    <a:pt x="54571" y="22682"/>
                  </a:lnTo>
                  <a:lnTo>
                    <a:pt x="72009" y="19672"/>
                  </a:lnTo>
                  <a:lnTo>
                    <a:pt x="82943" y="20828"/>
                  </a:lnTo>
                  <a:lnTo>
                    <a:pt x="93065" y="24168"/>
                  </a:lnTo>
                  <a:lnTo>
                    <a:pt x="102158" y="29425"/>
                  </a:lnTo>
                  <a:lnTo>
                    <a:pt x="109982" y="36334"/>
                  </a:lnTo>
                  <a:lnTo>
                    <a:pt x="87884" y="59334"/>
                  </a:lnTo>
                  <a:lnTo>
                    <a:pt x="122402" y="59334"/>
                  </a:lnTo>
                  <a:lnTo>
                    <a:pt x="122453" y="59499"/>
                  </a:lnTo>
                  <a:lnTo>
                    <a:pt x="142494" y="59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338529" y="2271230"/>
              <a:ext cx="135147" cy="126568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326591" y="2283509"/>
              <a:ext cx="133084" cy="128582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076252" y="2275503"/>
              <a:ext cx="141985" cy="141132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7818583" y="2305970"/>
              <a:ext cx="201930" cy="88900"/>
            </a:xfrm>
            <a:custGeom>
              <a:avLst/>
              <a:gdLst/>
              <a:ahLst/>
              <a:cxnLst/>
              <a:rect l="l" t="t" r="r" b="b"/>
              <a:pathLst>
                <a:path w="201930" h="88900">
                  <a:moveTo>
                    <a:pt x="173355" y="18364"/>
                  </a:moveTo>
                  <a:lnTo>
                    <a:pt x="168694" y="13703"/>
                  </a:lnTo>
                  <a:lnTo>
                    <a:pt x="162941" y="13703"/>
                  </a:lnTo>
                  <a:lnTo>
                    <a:pt x="16967" y="13703"/>
                  </a:lnTo>
                  <a:lnTo>
                    <a:pt x="12306" y="18364"/>
                  </a:lnTo>
                  <a:lnTo>
                    <a:pt x="12306" y="70091"/>
                  </a:lnTo>
                  <a:lnTo>
                    <a:pt x="16967" y="74739"/>
                  </a:lnTo>
                  <a:lnTo>
                    <a:pt x="168694" y="74739"/>
                  </a:lnTo>
                  <a:lnTo>
                    <a:pt x="173355" y="70091"/>
                  </a:lnTo>
                  <a:lnTo>
                    <a:pt x="173355" y="18364"/>
                  </a:lnTo>
                  <a:close/>
                </a:path>
                <a:path w="201930" h="88900">
                  <a:moveTo>
                    <a:pt x="201485" y="26784"/>
                  </a:moveTo>
                  <a:lnTo>
                    <a:pt x="197497" y="22796"/>
                  </a:lnTo>
                  <a:lnTo>
                    <a:pt x="185661" y="22796"/>
                  </a:lnTo>
                  <a:lnTo>
                    <a:pt x="185661" y="7048"/>
                  </a:lnTo>
                  <a:lnTo>
                    <a:pt x="184492" y="5892"/>
                  </a:lnTo>
                  <a:lnTo>
                    <a:pt x="179768" y="1168"/>
                  </a:lnTo>
                  <a:lnTo>
                    <a:pt x="179768" y="10299"/>
                  </a:lnTo>
                  <a:lnTo>
                    <a:pt x="179768" y="78130"/>
                  </a:lnTo>
                  <a:lnTo>
                    <a:pt x="175348" y="82550"/>
                  </a:lnTo>
                  <a:lnTo>
                    <a:pt x="10299" y="82550"/>
                  </a:lnTo>
                  <a:lnTo>
                    <a:pt x="5892" y="78130"/>
                  </a:lnTo>
                  <a:lnTo>
                    <a:pt x="5892" y="10299"/>
                  </a:lnTo>
                  <a:lnTo>
                    <a:pt x="10299" y="5892"/>
                  </a:lnTo>
                  <a:lnTo>
                    <a:pt x="175348" y="5892"/>
                  </a:lnTo>
                  <a:lnTo>
                    <a:pt x="179768" y="10299"/>
                  </a:lnTo>
                  <a:lnTo>
                    <a:pt x="179768" y="1168"/>
                  </a:lnTo>
                  <a:lnTo>
                    <a:pt x="178600" y="0"/>
                  </a:lnTo>
                  <a:lnTo>
                    <a:pt x="7061" y="0"/>
                  </a:lnTo>
                  <a:lnTo>
                    <a:pt x="0" y="7048"/>
                  </a:lnTo>
                  <a:lnTo>
                    <a:pt x="0" y="81381"/>
                  </a:lnTo>
                  <a:lnTo>
                    <a:pt x="7061" y="88442"/>
                  </a:lnTo>
                  <a:lnTo>
                    <a:pt x="178600" y="88442"/>
                  </a:lnTo>
                  <a:lnTo>
                    <a:pt x="184492" y="82550"/>
                  </a:lnTo>
                  <a:lnTo>
                    <a:pt x="185661" y="81381"/>
                  </a:lnTo>
                  <a:lnTo>
                    <a:pt x="185661" y="61760"/>
                  </a:lnTo>
                  <a:lnTo>
                    <a:pt x="197497" y="61760"/>
                  </a:lnTo>
                  <a:lnTo>
                    <a:pt x="201485" y="57759"/>
                  </a:lnTo>
                  <a:lnTo>
                    <a:pt x="201485" y="26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84093" y="2287923"/>
              <a:ext cx="81390" cy="125001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786570" y="2278821"/>
              <a:ext cx="69449" cy="143513"/>
            </a:xfrm>
            <a:prstGeom prst="rect">
              <a:avLst/>
            </a:prstGeom>
          </p:spPr>
        </p:pic>
      </p:grpSp>
      <p:sp>
        <p:nvSpPr>
          <p:cNvPr id="148" name="object 148"/>
          <p:cNvSpPr txBox="1"/>
          <p:nvPr/>
        </p:nvSpPr>
        <p:spPr>
          <a:xfrm>
            <a:off x="15672841" y="2198016"/>
            <a:ext cx="1259205" cy="2774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7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</a:pPr>
            <a:r>
              <a:rPr sz="550" spc="5" dirty="0">
                <a:latin typeface="Arial MT"/>
                <a:cs typeface="Arial MT"/>
              </a:rPr>
              <a:t>14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julio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2022</a:t>
            </a:r>
            <a:endParaRPr sz="550">
              <a:latin typeface="Arial MT"/>
              <a:cs typeface="Arial MT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15775674" y="2980060"/>
            <a:ext cx="2707005" cy="317500"/>
            <a:chOff x="15775674" y="2980060"/>
            <a:chExt cx="2707005" cy="317500"/>
          </a:xfrm>
        </p:grpSpPr>
        <p:pic>
          <p:nvPicPr>
            <p:cNvPr id="150" name="object 1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775674" y="3088172"/>
              <a:ext cx="128195" cy="11686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388435" y="3074587"/>
              <a:ext cx="136169" cy="143210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009815" y="3090597"/>
              <a:ext cx="150968" cy="11063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17630433" y="3095415"/>
              <a:ext cx="154940" cy="104775"/>
            </a:xfrm>
            <a:custGeom>
              <a:avLst/>
              <a:gdLst/>
              <a:ahLst/>
              <a:cxnLst/>
              <a:rect l="l" t="t" r="r" b="b"/>
              <a:pathLst>
                <a:path w="154940" h="104775">
                  <a:moveTo>
                    <a:pt x="154495" y="35610"/>
                  </a:moveTo>
                  <a:lnTo>
                    <a:pt x="0" y="35610"/>
                  </a:lnTo>
                  <a:lnTo>
                    <a:pt x="0" y="66090"/>
                  </a:lnTo>
                  <a:lnTo>
                    <a:pt x="0" y="82600"/>
                  </a:lnTo>
                  <a:lnTo>
                    <a:pt x="0" y="97840"/>
                  </a:lnTo>
                  <a:lnTo>
                    <a:pt x="3365" y="97840"/>
                  </a:lnTo>
                  <a:lnTo>
                    <a:pt x="3365" y="104190"/>
                  </a:lnTo>
                  <a:lnTo>
                    <a:pt x="151130" y="104190"/>
                  </a:lnTo>
                  <a:lnTo>
                    <a:pt x="151130" y="97840"/>
                  </a:lnTo>
                  <a:lnTo>
                    <a:pt x="154495" y="97840"/>
                  </a:lnTo>
                  <a:lnTo>
                    <a:pt x="154495" y="82600"/>
                  </a:lnTo>
                  <a:lnTo>
                    <a:pt x="22644" y="82600"/>
                  </a:lnTo>
                  <a:lnTo>
                    <a:pt x="22644" y="66090"/>
                  </a:lnTo>
                  <a:lnTo>
                    <a:pt x="39128" y="66090"/>
                  </a:lnTo>
                  <a:lnTo>
                    <a:pt x="39128" y="82384"/>
                  </a:lnTo>
                  <a:lnTo>
                    <a:pt x="154495" y="82384"/>
                  </a:lnTo>
                  <a:lnTo>
                    <a:pt x="154495" y="66090"/>
                  </a:lnTo>
                  <a:lnTo>
                    <a:pt x="154495" y="65913"/>
                  </a:lnTo>
                  <a:lnTo>
                    <a:pt x="154495" y="35610"/>
                  </a:lnTo>
                  <a:close/>
                </a:path>
                <a:path w="154940" h="104775">
                  <a:moveTo>
                    <a:pt x="154495" y="6692"/>
                  </a:moveTo>
                  <a:lnTo>
                    <a:pt x="147777" y="0"/>
                  </a:lnTo>
                  <a:lnTo>
                    <a:pt x="6705" y="0"/>
                  </a:lnTo>
                  <a:lnTo>
                    <a:pt x="0" y="6692"/>
                  </a:lnTo>
                  <a:lnTo>
                    <a:pt x="0" y="24028"/>
                  </a:lnTo>
                  <a:lnTo>
                    <a:pt x="154495" y="24028"/>
                  </a:lnTo>
                  <a:lnTo>
                    <a:pt x="154495" y="6692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8178925" y="2994309"/>
              <a:ext cx="303530" cy="303530"/>
            </a:xfrm>
            <a:custGeom>
              <a:avLst/>
              <a:gdLst/>
              <a:ahLst/>
              <a:cxnLst/>
              <a:rect l="l" t="t" r="r" b="b"/>
              <a:pathLst>
                <a:path w="303530" h="303529">
                  <a:moveTo>
                    <a:pt x="151566" y="0"/>
                  </a:moveTo>
                  <a:lnTo>
                    <a:pt x="103660" y="7727"/>
                  </a:lnTo>
                  <a:lnTo>
                    <a:pt x="62054" y="29245"/>
                  </a:lnTo>
                  <a:lnTo>
                    <a:pt x="29244" y="62056"/>
                  </a:lnTo>
                  <a:lnTo>
                    <a:pt x="7727" y="103666"/>
                  </a:lnTo>
                  <a:lnTo>
                    <a:pt x="0" y="151576"/>
                  </a:lnTo>
                  <a:lnTo>
                    <a:pt x="7727" y="199486"/>
                  </a:lnTo>
                  <a:lnTo>
                    <a:pt x="29244" y="241096"/>
                  </a:lnTo>
                  <a:lnTo>
                    <a:pt x="62054" y="273907"/>
                  </a:lnTo>
                  <a:lnTo>
                    <a:pt x="103660" y="295425"/>
                  </a:lnTo>
                  <a:lnTo>
                    <a:pt x="151566" y="303153"/>
                  </a:lnTo>
                  <a:lnTo>
                    <a:pt x="199476" y="295425"/>
                  </a:lnTo>
                  <a:lnTo>
                    <a:pt x="241085" y="273907"/>
                  </a:lnTo>
                  <a:lnTo>
                    <a:pt x="273897" y="241096"/>
                  </a:lnTo>
                  <a:lnTo>
                    <a:pt x="295415" y="199486"/>
                  </a:lnTo>
                  <a:lnTo>
                    <a:pt x="303142" y="151576"/>
                  </a:lnTo>
                  <a:lnTo>
                    <a:pt x="295415" y="103666"/>
                  </a:lnTo>
                  <a:lnTo>
                    <a:pt x="273897" y="62056"/>
                  </a:lnTo>
                  <a:lnTo>
                    <a:pt x="241085" y="29245"/>
                  </a:lnTo>
                  <a:lnTo>
                    <a:pt x="199476" y="7727"/>
                  </a:lnTo>
                  <a:lnTo>
                    <a:pt x="151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24953" y="3068300"/>
              <a:ext cx="180099" cy="14943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44475" y="2980060"/>
              <a:ext cx="122833" cy="122844"/>
            </a:xfrm>
            <a:prstGeom prst="rect">
              <a:avLst/>
            </a:prstGeom>
          </p:spPr>
        </p:pic>
      </p:grpSp>
      <p:sp>
        <p:nvSpPr>
          <p:cNvPr id="157" name="object 157"/>
          <p:cNvSpPr txBox="1"/>
          <p:nvPr/>
        </p:nvSpPr>
        <p:spPr>
          <a:xfrm>
            <a:off x="16475465" y="2973898"/>
            <a:ext cx="59690" cy="128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14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650">
              <a:latin typeface="Verdana"/>
              <a:cs typeface="Verdana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5634161" y="3248001"/>
            <a:ext cx="41402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1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2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450" spc="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2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6280987" y="3248001"/>
            <a:ext cx="36512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endientes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6842020" y="3248001"/>
            <a:ext cx="492125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spc="10" dirty="0">
                <a:solidFill>
                  <a:srgbClr val="999999"/>
                </a:solidFill>
                <a:latin typeface="Verdana"/>
                <a:cs typeface="Verdana"/>
              </a:rPr>
              <a:t>En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450" spc="-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450" spc="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450" spc="25" dirty="0">
                <a:solidFill>
                  <a:srgbClr val="999999"/>
                </a:solidFill>
                <a:latin typeface="Verdana"/>
                <a:cs typeface="Verdana"/>
              </a:rPr>
              <a:t>ación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7440498" y="3248001"/>
            <a:ext cx="55245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450" spc="1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45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450" spc="35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450">
              <a:latin typeface="Verdana"/>
              <a:cs typeface="Verdana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8216129" y="3325476"/>
            <a:ext cx="240029" cy="1003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450" spc="20" dirty="0">
                <a:solidFill>
                  <a:srgbClr val="FFFFFF"/>
                </a:solidFill>
                <a:latin typeface="Verdana"/>
                <a:cs typeface="Verdana"/>
              </a:rPr>
              <a:t>Acti</a:t>
            </a:r>
            <a:r>
              <a:rPr sz="45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450" spc="3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450">
              <a:latin typeface="Verdana"/>
              <a:cs typeface="Verdana"/>
            </a:endParaRPr>
          </a:p>
        </p:txBody>
      </p:sp>
      <p:grpSp>
        <p:nvGrpSpPr>
          <p:cNvPr id="163" name="object 163"/>
          <p:cNvGrpSpPr/>
          <p:nvPr/>
        </p:nvGrpSpPr>
        <p:grpSpPr>
          <a:xfrm>
            <a:off x="4148974" y="2684897"/>
            <a:ext cx="14337030" cy="5217795"/>
            <a:chOff x="4148974" y="2684897"/>
            <a:chExt cx="14337030" cy="5217795"/>
          </a:xfrm>
        </p:grpSpPr>
        <p:sp>
          <p:nvSpPr>
            <p:cNvPr id="164" name="object 164"/>
            <p:cNvSpPr/>
            <p:nvPr/>
          </p:nvSpPr>
          <p:spPr>
            <a:xfrm>
              <a:off x="15574131" y="3517526"/>
              <a:ext cx="2421255" cy="0"/>
            </a:xfrm>
            <a:custGeom>
              <a:avLst/>
              <a:gdLst/>
              <a:ahLst/>
              <a:cxnLst/>
              <a:rect l="l" t="t" r="r" b="b"/>
              <a:pathLst>
                <a:path w="2421255">
                  <a:moveTo>
                    <a:pt x="2420837" y="0"/>
                  </a:moveTo>
                  <a:lnTo>
                    <a:pt x="0" y="0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6159430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6770699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7381969" y="2959938"/>
              <a:ext cx="0" cy="527050"/>
            </a:xfrm>
            <a:custGeom>
              <a:avLst/>
              <a:gdLst/>
              <a:ahLst/>
              <a:cxnLst/>
              <a:rect l="l" t="t" r="r" b="b"/>
              <a:pathLst>
                <a:path h="527050">
                  <a:moveTo>
                    <a:pt x="0" y="0"/>
                  </a:moveTo>
                  <a:lnTo>
                    <a:pt x="0" y="526423"/>
                  </a:lnTo>
                </a:path>
              </a:pathLst>
            </a:custGeom>
            <a:ln w="58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025372" y="7441888"/>
              <a:ext cx="460375" cy="460375"/>
            </a:xfrm>
            <a:custGeom>
              <a:avLst/>
              <a:gdLst/>
              <a:ahLst/>
              <a:cxnLst/>
              <a:rect l="l" t="t" r="r" b="b"/>
              <a:pathLst>
                <a:path w="460375" h="460375">
                  <a:moveTo>
                    <a:pt x="230160" y="0"/>
                  </a:moveTo>
                  <a:lnTo>
                    <a:pt x="183774" y="4675"/>
                  </a:lnTo>
                  <a:lnTo>
                    <a:pt x="140570" y="18086"/>
                  </a:lnTo>
                  <a:lnTo>
                    <a:pt x="101474" y="39307"/>
                  </a:lnTo>
                  <a:lnTo>
                    <a:pt x="67411" y="67411"/>
                  </a:lnTo>
                  <a:lnTo>
                    <a:pt x="39307" y="101474"/>
                  </a:lnTo>
                  <a:lnTo>
                    <a:pt x="18086" y="140570"/>
                  </a:lnTo>
                  <a:lnTo>
                    <a:pt x="4675" y="183774"/>
                  </a:lnTo>
                  <a:lnTo>
                    <a:pt x="0" y="230160"/>
                  </a:lnTo>
                  <a:lnTo>
                    <a:pt x="4675" y="276543"/>
                  </a:lnTo>
                  <a:lnTo>
                    <a:pt x="18086" y="319745"/>
                  </a:lnTo>
                  <a:lnTo>
                    <a:pt x="39307" y="358841"/>
                  </a:lnTo>
                  <a:lnTo>
                    <a:pt x="67411" y="392905"/>
                  </a:lnTo>
                  <a:lnTo>
                    <a:pt x="101474" y="421011"/>
                  </a:lnTo>
                  <a:lnTo>
                    <a:pt x="140570" y="442232"/>
                  </a:lnTo>
                  <a:lnTo>
                    <a:pt x="183774" y="455644"/>
                  </a:lnTo>
                  <a:lnTo>
                    <a:pt x="230160" y="460321"/>
                  </a:lnTo>
                  <a:lnTo>
                    <a:pt x="276543" y="455644"/>
                  </a:lnTo>
                  <a:lnTo>
                    <a:pt x="319744" y="442232"/>
                  </a:lnTo>
                  <a:lnTo>
                    <a:pt x="358838" y="421011"/>
                  </a:lnTo>
                  <a:lnTo>
                    <a:pt x="392900" y="392905"/>
                  </a:lnTo>
                  <a:lnTo>
                    <a:pt x="421003" y="358841"/>
                  </a:lnTo>
                  <a:lnTo>
                    <a:pt x="442223" y="319745"/>
                  </a:lnTo>
                  <a:lnTo>
                    <a:pt x="455634" y="276543"/>
                  </a:lnTo>
                  <a:lnTo>
                    <a:pt x="460310" y="230160"/>
                  </a:lnTo>
                  <a:lnTo>
                    <a:pt x="455634" y="183774"/>
                  </a:lnTo>
                  <a:lnTo>
                    <a:pt x="442223" y="140570"/>
                  </a:lnTo>
                  <a:lnTo>
                    <a:pt x="421003" y="101474"/>
                  </a:lnTo>
                  <a:lnTo>
                    <a:pt x="392900" y="67411"/>
                  </a:lnTo>
                  <a:lnTo>
                    <a:pt x="358838" y="39307"/>
                  </a:lnTo>
                  <a:lnTo>
                    <a:pt x="319744" y="18086"/>
                  </a:lnTo>
                  <a:lnTo>
                    <a:pt x="276543" y="4675"/>
                  </a:lnTo>
                  <a:lnTo>
                    <a:pt x="230160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191988" y="7609160"/>
              <a:ext cx="127635" cy="127000"/>
            </a:xfrm>
            <a:custGeom>
              <a:avLst/>
              <a:gdLst/>
              <a:ahLst/>
              <a:cxnLst/>
              <a:rect l="l" t="t" r="r" b="b"/>
              <a:pathLst>
                <a:path w="127634" h="127000">
                  <a:moveTo>
                    <a:pt x="127063" y="54610"/>
                  </a:moveTo>
                  <a:lnTo>
                    <a:pt x="71805" y="54610"/>
                  </a:lnTo>
                  <a:lnTo>
                    <a:pt x="71805" y="0"/>
                  </a:lnTo>
                  <a:lnTo>
                    <a:pt x="55245" y="0"/>
                  </a:lnTo>
                  <a:lnTo>
                    <a:pt x="55245" y="54610"/>
                  </a:lnTo>
                  <a:lnTo>
                    <a:pt x="0" y="54610"/>
                  </a:lnTo>
                  <a:lnTo>
                    <a:pt x="0" y="71120"/>
                  </a:lnTo>
                  <a:lnTo>
                    <a:pt x="55245" y="71120"/>
                  </a:lnTo>
                  <a:lnTo>
                    <a:pt x="55245" y="127000"/>
                  </a:lnTo>
                  <a:lnTo>
                    <a:pt x="71805" y="127000"/>
                  </a:lnTo>
                  <a:lnTo>
                    <a:pt x="71805" y="71120"/>
                  </a:lnTo>
                  <a:lnTo>
                    <a:pt x="127063" y="71120"/>
                  </a:lnTo>
                  <a:lnTo>
                    <a:pt x="127063" y="54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766386" y="275682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41663" y="0"/>
                  </a:moveTo>
                  <a:lnTo>
                    <a:pt x="0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247560" y="2756820"/>
              <a:ext cx="2436495" cy="0"/>
            </a:xfrm>
            <a:custGeom>
              <a:avLst/>
              <a:gdLst/>
              <a:ahLst/>
              <a:cxnLst/>
              <a:rect l="l" t="t" r="r" b="b"/>
              <a:pathLst>
                <a:path w="2436495">
                  <a:moveTo>
                    <a:pt x="2436229" y="0"/>
                  </a:moveTo>
                  <a:lnTo>
                    <a:pt x="907365" y="0"/>
                  </a:lnTo>
                  <a:lnTo>
                    <a:pt x="0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164607" y="2756820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41663" y="0"/>
                  </a:moveTo>
                  <a:lnTo>
                    <a:pt x="0" y="0"/>
                  </a:lnTo>
                  <a:lnTo>
                    <a:pt x="0" y="41674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164602" y="2885680"/>
              <a:ext cx="0" cy="654050"/>
            </a:xfrm>
            <a:custGeom>
              <a:avLst/>
              <a:gdLst/>
              <a:ahLst/>
              <a:cxnLst/>
              <a:rect l="l" t="t" r="r" b="b"/>
              <a:pathLst>
                <a:path h="654050">
                  <a:moveTo>
                    <a:pt x="0" y="0"/>
                  </a:moveTo>
                  <a:lnTo>
                    <a:pt x="0" y="653896"/>
                  </a:lnTo>
                </a:path>
              </a:pathLst>
            </a:custGeom>
            <a:ln w="31255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164602" y="3583173"/>
              <a:ext cx="0" cy="41910"/>
            </a:xfrm>
            <a:custGeom>
              <a:avLst/>
              <a:gdLst/>
              <a:ahLst/>
              <a:cxnLst/>
              <a:rect l="l" t="t" r="r" b="b"/>
              <a:pathLst>
                <a:path h="41910">
                  <a:moveTo>
                    <a:pt x="-15627" y="20837"/>
                  </a:moveTo>
                  <a:lnTo>
                    <a:pt x="15627" y="20837"/>
                  </a:lnTo>
                </a:path>
              </a:pathLst>
            </a:custGeom>
            <a:ln w="41674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06426" y="2684897"/>
              <a:ext cx="143849" cy="143849"/>
            </a:xfrm>
            <a:prstGeom prst="rect">
              <a:avLst/>
            </a:prstGeom>
          </p:spPr>
        </p:pic>
      </p:grpSp>
      <p:sp>
        <p:nvSpPr>
          <p:cNvPr id="176" name="object 176"/>
          <p:cNvSpPr txBox="1"/>
          <p:nvPr/>
        </p:nvSpPr>
        <p:spPr>
          <a:xfrm>
            <a:off x="1475924" y="3919638"/>
            <a:ext cx="5213350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sz="2850" spc="100" dirty="0">
                <a:latin typeface="Objective" pitchFamily="2" charset="77"/>
                <a:cs typeface="Verdana"/>
              </a:rPr>
              <a:t>Para </a:t>
            </a:r>
            <a:r>
              <a:rPr sz="2850" spc="20" dirty="0">
                <a:latin typeface="Objective" pitchFamily="2" charset="77"/>
                <a:cs typeface="Verdana"/>
              </a:rPr>
              <a:t>visualizar </a:t>
            </a:r>
            <a:r>
              <a:rPr sz="2850" spc="25" dirty="0">
                <a:latin typeface="Objective" pitchFamily="2" charset="77"/>
                <a:cs typeface="Verdana"/>
              </a:rPr>
              <a:t>los </a:t>
            </a:r>
            <a:r>
              <a:rPr sz="2850" spc="100" dirty="0">
                <a:latin typeface="Objective" pitchFamily="2" charset="77"/>
                <a:cs typeface="Verdana"/>
              </a:rPr>
              <a:t>pedidos </a:t>
            </a:r>
            <a:r>
              <a:rPr sz="2850" spc="105" dirty="0">
                <a:latin typeface="Objective" pitchFamily="2" charset="77"/>
                <a:cs typeface="Verdana"/>
              </a:rPr>
              <a:t> se </a:t>
            </a:r>
            <a:r>
              <a:rPr sz="2850" spc="140" dirty="0">
                <a:latin typeface="Objective" pitchFamily="2" charset="77"/>
                <a:cs typeface="Verdana"/>
              </a:rPr>
              <a:t>debe </a:t>
            </a:r>
            <a:r>
              <a:rPr sz="2850" spc="95" dirty="0" err="1">
                <a:latin typeface="Objective" pitchFamily="2" charset="77"/>
                <a:cs typeface="Verdana"/>
              </a:rPr>
              <a:t>dar</a:t>
            </a:r>
            <a:r>
              <a:rPr sz="2850" spc="95" dirty="0">
                <a:latin typeface="Objective" pitchFamily="2" charset="77"/>
                <a:cs typeface="Verdana"/>
              </a:rPr>
              <a:t> </a:t>
            </a:r>
            <a:r>
              <a:rPr sz="2850" spc="40" dirty="0" err="1">
                <a:latin typeface="Objective" pitchFamily="2" charset="77"/>
                <a:cs typeface="Verdana"/>
              </a:rPr>
              <a:t>clic</a:t>
            </a:r>
            <a:r>
              <a:rPr sz="2850" spc="40" dirty="0">
                <a:latin typeface="Objective" pitchFamily="2" charset="77"/>
                <a:cs typeface="Verdana"/>
              </a:rPr>
              <a:t> </a:t>
            </a:r>
            <a:r>
              <a:rPr sz="2850" spc="60" dirty="0">
                <a:latin typeface="Objective" pitchFamily="2" charset="77"/>
                <a:cs typeface="Verdana"/>
              </a:rPr>
              <a:t>sobre </a:t>
            </a:r>
            <a:r>
              <a:rPr sz="2850" spc="50" dirty="0">
                <a:latin typeface="Objective" pitchFamily="2" charset="77"/>
                <a:cs typeface="Verdana"/>
              </a:rPr>
              <a:t>la </a:t>
            </a:r>
            <a:r>
              <a:rPr sz="2850" spc="55" dirty="0">
                <a:latin typeface="Objective" pitchFamily="2" charset="77"/>
                <a:cs typeface="Verdana"/>
              </a:rPr>
              <a:t> </a:t>
            </a:r>
            <a:r>
              <a:rPr sz="2850" spc="90" dirty="0">
                <a:latin typeface="Objective" pitchFamily="2" charset="77"/>
                <a:cs typeface="Verdana"/>
              </a:rPr>
              <a:t>opción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70" dirty="0">
                <a:latin typeface="Objective" pitchFamily="2" charset="77"/>
                <a:cs typeface="Verdana"/>
              </a:rPr>
              <a:t>que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105" dirty="0">
                <a:latin typeface="Objective" pitchFamily="2" charset="77"/>
                <a:cs typeface="Verdana"/>
              </a:rPr>
              <a:t>se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desea:</a:t>
            </a:r>
          </a:p>
        </p:txBody>
      </p:sp>
      <p:sp>
        <p:nvSpPr>
          <p:cNvPr id="177" name="object 177"/>
          <p:cNvSpPr txBox="1"/>
          <p:nvPr/>
        </p:nvSpPr>
        <p:spPr>
          <a:xfrm>
            <a:off x="2271555" y="5678747"/>
            <a:ext cx="1507490" cy="1910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4600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Mesa  Retiro  Delivery</a:t>
            </a:r>
          </a:p>
        </p:txBody>
      </p:sp>
      <p:pic>
        <p:nvPicPr>
          <p:cNvPr id="178" name="object 17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034690" y="6067919"/>
            <a:ext cx="118645" cy="118656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034690" y="6683490"/>
            <a:ext cx="118645" cy="118656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034690" y="7310590"/>
            <a:ext cx="118645" cy="118656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767CEC74-2FAD-9020-47C3-618ECE36F31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114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9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9" y="7289800"/>
                </a:lnTo>
                <a:lnTo>
                  <a:pt x="3380279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9" y="1943100"/>
                </a:lnTo>
                <a:lnTo>
                  <a:pt x="338027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9093023" y="965448"/>
            <a:ext cx="6987540" cy="10343515"/>
            <a:chOff x="9093023" y="965448"/>
            <a:chExt cx="6987540" cy="10343515"/>
          </a:xfrm>
        </p:grpSpPr>
        <p:sp>
          <p:nvSpPr>
            <p:cNvPr id="14" name="object 14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3023" y="965448"/>
              <a:ext cx="6839046" cy="945490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709302" y="2355447"/>
              <a:ext cx="3432810" cy="6992620"/>
            </a:xfrm>
            <a:custGeom>
              <a:avLst/>
              <a:gdLst/>
              <a:ahLst/>
              <a:cxnLst/>
              <a:rect l="l" t="t" r="r" b="b"/>
              <a:pathLst>
                <a:path w="3432809" h="6992620">
                  <a:moveTo>
                    <a:pt x="3432261" y="0"/>
                  </a:moveTo>
                  <a:lnTo>
                    <a:pt x="0" y="0"/>
                  </a:lnTo>
                  <a:lnTo>
                    <a:pt x="0" y="6627787"/>
                  </a:lnTo>
                  <a:lnTo>
                    <a:pt x="3327" y="6677254"/>
                  </a:lnTo>
                  <a:lnTo>
                    <a:pt x="13021" y="6724699"/>
                  </a:lnTo>
                  <a:lnTo>
                    <a:pt x="28647" y="6769687"/>
                  </a:lnTo>
                  <a:lnTo>
                    <a:pt x="49770" y="6811783"/>
                  </a:lnTo>
                  <a:lnTo>
                    <a:pt x="75957" y="6850554"/>
                  </a:lnTo>
                  <a:lnTo>
                    <a:pt x="106772" y="6885565"/>
                  </a:lnTo>
                  <a:lnTo>
                    <a:pt x="141783" y="6916381"/>
                  </a:lnTo>
                  <a:lnTo>
                    <a:pt x="180553" y="6942568"/>
                  </a:lnTo>
                  <a:lnTo>
                    <a:pt x="222650" y="6963693"/>
                  </a:lnTo>
                  <a:lnTo>
                    <a:pt x="267638" y="6979319"/>
                  </a:lnTo>
                  <a:lnTo>
                    <a:pt x="315085" y="6989014"/>
                  </a:lnTo>
                  <a:lnTo>
                    <a:pt x="364554" y="6992342"/>
                  </a:lnTo>
                  <a:lnTo>
                    <a:pt x="3067707" y="6992342"/>
                  </a:lnTo>
                  <a:lnTo>
                    <a:pt x="3117174" y="6989014"/>
                  </a:lnTo>
                  <a:lnTo>
                    <a:pt x="3164619" y="6979319"/>
                  </a:lnTo>
                  <a:lnTo>
                    <a:pt x="3209607" y="6963693"/>
                  </a:lnTo>
                  <a:lnTo>
                    <a:pt x="3251703" y="6942568"/>
                  </a:lnTo>
                  <a:lnTo>
                    <a:pt x="3290474" y="6916381"/>
                  </a:lnTo>
                  <a:lnTo>
                    <a:pt x="3325485" y="6885565"/>
                  </a:lnTo>
                  <a:lnTo>
                    <a:pt x="3356301" y="6850554"/>
                  </a:lnTo>
                  <a:lnTo>
                    <a:pt x="3382488" y="6811783"/>
                  </a:lnTo>
                  <a:lnTo>
                    <a:pt x="3403612" y="6769687"/>
                  </a:lnTo>
                  <a:lnTo>
                    <a:pt x="3419239" y="6724699"/>
                  </a:lnTo>
                  <a:lnTo>
                    <a:pt x="3428933" y="6677254"/>
                  </a:lnTo>
                  <a:lnTo>
                    <a:pt x="3432261" y="6627787"/>
                  </a:lnTo>
                  <a:lnTo>
                    <a:pt x="3432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09299" y="8564869"/>
              <a:ext cx="3432810" cy="781685"/>
            </a:xfrm>
            <a:custGeom>
              <a:avLst/>
              <a:gdLst/>
              <a:ahLst/>
              <a:cxnLst/>
              <a:rect l="l" t="t" r="r" b="b"/>
              <a:pathLst>
                <a:path w="3432809" h="781684">
                  <a:moveTo>
                    <a:pt x="3432261" y="0"/>
                  </a:moveTo>
                  <a:lnTo>
                    <a:pt x="0" y="0"/>
                  </a:lnTo>
                  <a:lnTo>
                    <a:pt x="0" y="424646"/>
                  </a:lnTo>
                  <a:lnTo>
                    <a:pt x="3259" y="473089"/>
                  </a:lnTo>
                  <a:lnTo>
                    <a:pt x="12752" y="519552"/>
                  </a:lnTo>
                  <a:lnTo>
                    <a:pt x="28055" y="563608"/>
                  </a:lnTo>
                  <a:lnTo>
                    <a:pt x="48741" y="604833"/>
                  </a:lnTo>
                  <a:lnTo>
                    <a:pt x="74386" y="642801"/>
                  </a:lnTo>
                  <a:lnTo>
                    <a:pt x="104564" y="677086"/>
                  </a:lnTo>
                  <a:lnTo>
                    <a:pt x="138850" y="707264"/>
                  </a:lnTo>
                  <a:lnTo>
                    <a:pt x="176818" y="732909"/>
                  </a:lnTo>
                  <a:lnTo>
                    <a:pt x="218043" y="753596"/>
                  </a:lnTo>
                  <a:lnTo>
                    <a:pt x="262099" y="768898"/>
                  </a:lnTo>
                  <a:lnTo>
                    <a:pt x="308561" y="778392"/>
                  </a:lnTo>
                  <a:lnTo>
                    <a:pt x="357004" y="781651"/>
                  </a:lnTo>
                  <a:lnTo>
                    <a:pt x="3075257" y="781651"/>
                  </a:lnTo>
                  <a:lnTo>
                    <a:pt x="3123700" y="778392"/>
                  </a:lnTo>
                  <a:lnTo>
                    <a:pt x="3170162" y="768898"/>
                  </a:lnTo>
                  <a:lnTo>
                    <a:pt x="3214218" y="753596"/>
                  </a:lnTo>
                  <a:lnTo>
                    <a:pt x="3255443" y="732909"/>
                  </a:lnTo>
                  <a:lnTo>
                    <a:pt x="3293411" y="707264"/>
                  </a:lnTo>
                  <a:lnTo>
                    <a:pt x="3327697" y="677086"/>
                  </a:lnTo>
                  <a:lnTo>
                    <a:pt x="3357875" y="642801"/>
                  </a:lnTo>
                  <a:lnTo>
                    <a:pt x="3383520" y="604833"/>
                  </a:lnTo>
                  <a:lnTo>
                    <a:pt x="3404206" y="563608"/>
                  </a:lnTo>
                  <a:lnTo>
                    <a:pt x="3419509" y="519552"/>
                  </a:lnTo>
                  <a:lnTo>
                    <a:pt x="3429002" y="473089"/>
                  </a:lnTo>
                  <a:lnTo>
                    <a:pt x="3432261" y="424646"/>
                  </a:lnTo>
                  <a:lnTo>
                    <a:pt x="3432261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16907" y="8652452"/>
              <a:ext cx="3188970" cy="426720"/>
            </a:xfrm>
            <a:custGeom>
              <a:avLst/>
              <a:gdLst/>
              <a:ahLst/>
              <a:cxnLst/>
              <a:rect l="l" t="t" r="r" b="b"/>
              <a:pathLst>
                <a:path w="3188969" h="426720">
                  <a:moveTo>
                    <a:pt x="445757" y="86715"/>
                  </a:moveTo>
                  <a:lnTo>
                    <a:pt x="438937" y="52959"/>
                  </a:lnTo>
                  <a:lnTo>
                    <a:pt x="420357" y="25400"/>
                  </a:lnTo>
                  <a:lnTo>
                    <a:pt x="392785" y="6807"/>
                  </a:lnTo>
                  <a:lnTo>
                    <a:pt x="359029" y="0"/>
                  </a:lnTo>
                  <a:lnTo>
                    <a:pt x="86728" y="0"/>
                  </a:lnTo>
                  <a:lnTo>
                    <a:pt x="52971" y="6807"/>
                  </a:lnTo>
                  <a:lnTo>
                    <a:pt x="25400" y="25400"/>
                  </a:lnTo>
                  <a:lnTo>
                    <a:pt x="6819" y="52959"/>
                  </a:lnTo>
                  <a:lnTo>
                    <a:pt x="0" y="86715"/>
                  </a:lnTo>
                  <a:lnTo>
                    <a:pt x="0" y="339483"/>
                  </a:lnTo>
                  <a:lnTo>
                    <a:pt x="6819" y="373240"/>
                  </a:lnTo>
                  <a:lnTo>
                    <a:pt x="25400" y="400799"/>
                  </a:lnTo>
                  <a:lnTo>
                    <a:pt x="52971" y="419392"/>
                  </a:lnTo>
                  <a:lnTo>
                    <a:pt x="86728" y="426199"/>
                  </a:lnTo>
                  <a:lnTo>
                    <a:pt x="359029" y="426199"/>
                  </a:lnTo>
                  <a:lnTo>
                    <a:pt x="392785" y="419392"/>
                  </a:lnTo>
                  <a:lnTo>
                    <a:pt x="420357" y="400799"/>
                  </a:lnTo>
                  <a:lnTo>
                    <a:pt x="438937" y="373240"/>
                  </a:lnTo>
                  <a:lnTo>
                    <a:pt x="445757" y="339483"/>
                  </a:lnTo>
                  <a:lnTo>
                    <a:pt x="445757" y="86715"/>
                  </a:lnTo>
                  <a:close/>
                </a:path>
                <a:path w="3188969" h="426720">
                  <a:moveTo>
                    <a:pt x="3188576" y="91744"/>
                  </a:moveTo>
                  <a:lnTo>
                    <a:pt x="3181375" y="56032"/>
                  </a:lnTo>
                  <a:lnTo>
                    <a:pt x="3161715" y="26873"/>
                  </a:lnTo>
                  <a:lnTo>
                    <a:pt x="3132556" y="7200"/>
                  </a:lnTo>
                  <a:lnTo>
                    <a:pt x="3096844" y="0"/>
                  </a:lnTo>
                  <a:lnTo>
                    <a:pt x="702259" y="0"/>
                  </a:lnTo>
                  <a:lnTo>
                    <a:pt x="666546" y="7200"/>
                  </a:lnTo>
                  <a:lnTo>
                    <a:pt x="637387" y="26873"/>
                  </a:lnTo>
                  <a:lnTo>
                    <a:pt x="617728" y="56032"/>
                  </a:lnTo>
                  <a:lnTo>
                    <a:pt x="610527" y="91744"/>
                  </a:lnTo>
                  <a:lnTo>
                    <a:pt x="610527" y="334467"/>
                  </a:lnTo>
                  <a:lnTo>
                    <a:pt x="617728" y="370166"/>
                  </a:lnTo>
                  <a:lnTo>
                    <a:pt x="637387" y="399326"/>
                  </a:lnTo>
                  <a:lnTo>
                    <a:pt x="666546" y="418985"/>
                  </a:lnTo>
                  <a:lnTo>
                    <a:pt x="702259" y="426199"/>
                  </a:lnTo>
                  <a:lnTo>
                    <a:pt x="3096844" y="426199"/>
                  </a:lnTo>
                  <a:lnTo>
                    <a:pt x="3132556" y="418985"/>
                  </a:lnTo>
                  <a:lnTo>
                    <a:pt x="3161715" y="399326"/>
                  </a:lnTo>
                  <a:lnTo>
                    <a:pt x="3181375" y="370166"/>
                  </a:lnTo>
                  <a:lnTo>
                    <a:pt x="3188576" y="334467"/>
                  </a:lnTo>
                  <a:lnTo>
                    <a:pt x="3188576" y="91744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535787" y="8772037"/>
            <a:ext cx="17208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5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38395" y="8772037"/>
            <a:ext cx="890905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-1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5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09150" y="2468668"/>
            <a:ext cx="3434715" cy="6481445"/>
            <a:chOff x="10709150" y="2468668"/>
            <a:chExt cx="3434715" cy="648144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48535" y="8749834"/>
              <a:ext cx="172863" cy="19974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55737" y="8810368"/>
              <a:ext cx="67191" cy="9723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709148" y="2468669"/>
              <a:ext cx="3433445" cy="1064895"/>
            </a:xfrm>
            <a:custGeom>
              <a:avLst/>
              <a:gdLst/>
              <a:ahLst/>
              <a:cxnLst/>
              <a:rect l="l" t="t" r="r" b="b"/>
              <a:pathLst>
                <a:path w="3433444" h="1064895">
                  <a:moveTo>
                    <a:pt x="1144981" y="0"/>
                  </a:moveTo>
                  <a:lnTo>
                    <a:pt x="0" y="0"/>
                  </a:lnTo>
                  <a:lnTo>
                    <a:pt x="0" y="407390"/>
                  </a:lnTo>
                  <a:lnTo>
                    <a:pt x="1144981" y="407390"/>
                  </a:lnTo>
                  <a:lnTo>
                    <a:pt x="1144981" y="0"/>
                  </a:lnTo>
                  <a:close/>
                </a:path>
                <a:path w="3433444" h="1064895">
                  <a:moveTo>
                    <a:pt x="3433318" y="409295"/>
                  </a:moveTo>
                  <a:lnTo>
                    <a:pt x="2734437" y="409295"/>
                  </a:lnTo>
                  <a:lnTo>
                    <a:pt x="2734437" y="1064539"/>
                  </a:lnTo>
                  <a:lnTo>
                    <a:pt x="3433318" y="1064539"/>
                  </a:lnTo>
                  <a:lnTo>
                    <a:pt x="3433318" y="409295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851555" y="2468668"/>
              <a:ext cx="1145540" cy="407670"/>
            </a:xfrm>
            <a:custGeom>
              <a:avLst/>
              <a:gdLst/>
              <a:ahLst/>
              <a:cxnLst/>
              <a:rect l="l" t="t" r="r" b="b"/>
              <a:pathLst>
                <a:path w="1145540" h="407669">
                  <a:moveTo>
                    <a:pt x="1144980" y="0"/>
                  </a:moveTo>
                  <a:lnTo>
                    <a:pt x="0" y="0"/>
                  </a:lnTo>
                  <a:lnTo>
                    <a:pt x="0" y="407390"/>
                  </a:lnTo>
                  <a:lnTo>
                    <a:pt x="1144980" y="407390"/>
                  </a:lnTo>
                  <a:lnTo>
                    <a:pt x="1144980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998399" y="2468668"/>
              <a:ext cx="1145540" cy="407670"/>
            </a:xfrm>
            <a:custGeom>
              <a:avLst/>
              <a:gdLst/>
              <a:ahLst/>
              <a:cxnLst/>
              <a:rect l="l" t="t" r="r" b="b"/>
              <a:pathLst>
                <a:path w="1145540" h="407669">
                  <a:moveTo>
                    <a:pt x="1144980" y="0"/>
                  </a:moveTo>
                  <a:lnTo>
                    <a:pt x="0" y="0"/>
                  </a:lnTo>
                  <a:lnTo>
                    <a:pt x="0" y="407390"/>
                  </a:lnTo>
                  <a:lnTo>
                    <a:pt x="1144980" y="407390"/>
                  </a:lnTo>
                  <a:lnTo>
                    <a:pt x="1144980" y="0"/>
                  </a:lnTo>
                  <a:close/>
                </a:path>
              </a:pathLst>
            </a:custGeom>
            <a:solidFill>
              <a:srgbClr val="004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2499" y="2609143"/>
              <a:ext cx="98583" cy="1411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63545" y="2609143"/>
              <a:ext cx="98583" cy="1411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14602" y="2609143"/>
              <a:ext cx="98572" cy="14114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0820392" y="3571168"/>
            <a:ext cx="459105" cy="184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5" dirty="0">
                <a:latin typeface="Arial MT"/>
                <a:cs typeface="Arial MT"/>
              </a:rPr>
              <a:t>1</a:t>
            </a:r>
            <a:r>
              <a:rPr sz="1050" spc="-7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Mesa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217503" y="2568423"/>
            <a:ext cx="365760" cy="184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Retiro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09150" y="2468668"/>
            <a:ext cx="1145540" cy="40767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875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318872" y="2568423"/>
            <a:ext cx="490220" cy="184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Delivery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843533" y="2063581"/>
            <a:ext cx="3150870" cy="307340"/>
            <a:chOff x="10843533" y="2063581"/>
            <a:chExt cx="3150870" cy="307340"/>
          </a:xfrm>
        </p:grpSpPr>
        <p:sp>
          <p:nvSpPr>
            <p:cNvPr id="35" name="object 35"/>
            <p:cNvSpPr/>
            <p:nvPr/>
          </p:nvSpPr>
          <p:spPr>
            <a:xfrm>
              <a:off x="10843526" y="2063590"/>
              <a:ext cx="3150870" cy="307340"/>
            </a:xfrm>
            <a:custGeom>
              <a:avLst/>
              <a:gdLst/>
              <a:ahLst/>
              <a:cxnLst/>
              <a:rect l="l" t="t" r="r" b="b"/>
              <a:pathLst>
                <a:path w="3150869" h="307339">
                  <a:moveTo>
                    <a:pt x="1395717" y="0"/>
                  </a:moveTo>
                  <a:lnTo>
                    <a:pt x="0" y="0"/>
                  </a:lnTo>
                  <a:lnTo>
                    <a:pt x="0" y="307174"/>
                  </a:lnTo>
                  <a:lnTo>
                    <a:pt x="1395717" y="307174"/>
                  </a:lnTo>
                  <a:lnTo>
                    <a:pt x="1395717" y="0"/>
                  </a:lnTo>
                  <a:close/>
                </a:path>
                <a:path w="3150869" h="307339">
                  <a:moveTo>
                    <a:pt x="3150438" y="0"/>
                  </a:moveTo>
                  <a:lnTo>
                    <a:pt x="1754720" y="0"/>
                  </a:lnTo>
                  <a:lnTo>
                    <a:pt x="1754720" y="307174"/>
                  </a:lnTo>
                  <a:lnTo>
                    <a:pt x="3150438" y="307174"/>
                  </a:lnTo>
                  <a:lnTo>
                    <a:pt x="31504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960974" y="2246761"/>
              <a:ext cx="157480" cy="61594"/>
            </a:xfrm>
            <a:custGeom>
              <a:avLst/>
              <a:gdLst/>
              <a:ahLst/>
              <a:cxnLst/>
              <a:rect l="l" t="t" r="r" b="b"/>
              <a:pathLst>
                <a:path w="157480" h="61594">
                  <a:moveTo>
                    <a:pt x="156853" y="0"/>
                  </a:moveTo>
                  <a:lnTo>
                    <a:pt x="134173" y="0"/>
                  </a:lnTo>
                  <a:lnTo>
                    <a:pt x="125909" y="15535"/>
                  </a:lnTo>
                  <a:lnTo>
                    <a:pt x="113489" y="27784"/>
                  </a:lnTo>
                  <a:lnTo>
                    <a:pt x="97828" y="35816"/>
                  </a:lnTo>
                  <a:lnTo>
                    <a:pt x="79840" y="38700"/>
                  </a:lnTo>
                  <a:lnTo>
                    <a:pt x="68002" y="37464"/>
                  </a:lnTo>
                  <a:lnTo>
                    <a:pt x="57019" y="33929"/>
                  </a:lnTo>
                  <a:lnTo>
                    <a:pt x="47119" y="28359"/>
                  </a:lnTo>
                  <a:lnTo>
                    <a:pt x="38532" y="21015"/>
                  </a:lnTo>
                  <a:lnTo>
                    <a:pt x="58563" y="167"/>
                  </a:lnTo>
                  <a:lnTo>
                    <a:pt x="25569" y="167"/>
                  </a:lnTo>
                  <a:lnTo>
                    <a:pt x="25496" y="0"/>
                  </a:lnTo>
                  <a:lnTo>
                    <a:pt x="2827" y="0"/>
                  </a:lnTo>
                  <a:lnTo>
                    <a:pt x="0" y="167"/>
                  </a:lnTo>
                  <a:lnTo>
                    <a:pt x="0" y="61118"/>
                  </a:lnTo>
                  <a:lnTo>
                    <a:pt x="23433" y="36742"/>
                  </a:lnTo>
                  <a:lnTo>
                    <a:pt x="35201" y="46625"/>
                  </a:lnTo>
                  <a:lnTo>
                    <a:pt x="48739" y="54106"/>
                  </a:lnTo>
                  <a:lnTo>
                    <a:pt x="63726" y="58845"/>
                  </a:lnTo>
                  <a:lnTo>
                    <a:pt x="79840" y="60500"/>
                  </a:lnTo>
                  <a:lnTo>
                    <a:pt x="106389" y="55922"/>
                  </a:lnTo>
                  <a:lnTo>
                    <a:pt x="129121" y="43251"/>
                  </a:lnTo>
                  <a:lnTo>
                    <a:pt x="146466" y="24079"/>
                  </a:lnTo>
                  <a:lnTo>
                    <a:pt x="1568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62660" y="2148502"/>
              <a:ext cx="156309" cy="659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90245" y="2144748"/>
              <a:ext cx="149827" cy="14032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85684" y="2158368"/>
              <a:ext cx="147555" cy="1425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08141" y="2149483"/>
              <a:ext cx="157419" cy="15647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3222465" y="2183262"/>
              <a:ext cx="223520" cy="98425"/>
            </a:xfrm>
            <a:custGeom>
              <a:avLst/>
              <a:gdLst/>
              <a:ahLst/>
              <a:cxnLst/>
              <a:rect l="l" t="t" r="r" b="b"/>
              <a:pathLst>
                <a:path w="223519" h="98425">
                  <a:moveTo>
                    <a:pt x="192201" y="20358"/>
                  </a:moveTo>
                  <a:lnTo>
                    <a:pt x="187020" y="15189"/>
                  </a:lnTo>
                  <a:lnTo>
                    <a:pt x="180657" y="15189"/>
                  </a:lnTo>
                  <a:lnTo>
                    <a:pt x="18821" y="15189"/>
                  </a:lnTo>
                  <a:lnTo>
                    <a:pt x="13652" y="20358"/>
                  </a:lnTo>
                  <a:lnTo>
                    <a:pt x="13652" y="77711"/>
                  </a:lnTo>
                  <a:lnTo>
                    <a:pt x="18821" y="82867"/>
                  </a:lnTo>
                  <a:lnTo>
                    <a:pt x="187020" y="82867"/>
                  </a:lnTo>
                  <a:lnTo>
                    <a:pt x="192201" y="77711"/>
                  </a:lnTo>
                  <a:lnTo>
                    <a:pt x="192201" y="20358"/>
                  </a:lnTo>
                  <a:close/>
                </a:path>
                <a:path w="223519" h="98425">
                  <a:moveTo>
                    <a:pt x="223405" y="29692"/>
                  </a:moveTo>
                  <a:lnTo>
                    <a:pt x="218973" y="25273"/>
                  </a:lnTo>
                  <a:lnTo>
                    <a:pt x="205854" y="25273"/>
                  </a:lnTo>
                  <a:lnTo>
                    <a:pt x="205854" y="7823"/>
                  </a:lnTo>
                  <a:lnTo>
                    <a:pt x="204571" y="6540"/>
                  </a:lnTo>
                  <a:lnTo>
                    <a:pt x="199301" y="1295"/>
                  </a:lnTo>
                  <a:lnTo>
                    <a:pt x="199301" y="11430"/>
                  </a:lnTo>
                  <a:lnTo>
                    <a:pt x="199301" y="86639"/>
                  </a:lnTo>
                  <a:lnTo>
                    <a:pt x="194411" y="91528"/>
                  </a:lnTo>
                  <a:lnTo>
                    <a:pt x="11442" y="91528"/>
                  </a:lnTo>
                  <a:lnTo>
                    <a:pt x="6553" y="86639"/>
                  </a:lnTo>
                  <a:lnTo>
                    <a:pt x="6553" y="11430"/>
                  </a:lnTo>
                  <a:lnTo>
                    <a:pt x="11442" y="6540"/>
                  </a:lnTo>
                  <a:lnTo>
                    <a:pt x="194411" y="6540"/>
                  </a:lnTo>
                  <a:lnTo>
                    <a:pt x="199301" y="11430"/>
                  </a:lnTo>
                  <a:lnTo>
                    <a:pt x="199301" y="1295"/>
                  </a:lnTo>
                  <a:lnTo>
                    <a:pt x="198005" y="0"/>
                  </a:lnTo>
                  <a:lnTo>
                    <a:pt x="7835" y="0"/>
                  </a:lnTo>
                  <a:lnTo>
                    <a:pt x="0" y="7823"/>
                  </a:lnTo>
                  <a:lnTo>
                    <a:pt x="0" y="90233"/>
                  </a:lnTo>
                  <a:lnTo>
                    <a:pt x="7835" y="98056"/>
                  </a:lnTo>
                  <a:lnTo>
                    <a:pt x="198005" y="98056"/>
                  </a:lnTo>
                  <a:lnTo>
                    <a:pt x="204558" y="91528"/>
                  </a:lnTo>
                  <a:lnTo>
                    <a:pt x="205854" y="90233"/>
                  </a:lnTo>
                  <a:lnTo>
                    <a:pt x="205854" y="68465"/>
                  </a:lnTo>
                  <a:lnTo>
                    <a:pt x="218973" y="68465"/>
                  </a:lnTo>
                  <a:lnTo>
                    <a:pt x="223405" y="64046"/>
                  </a:lnTo>
                  <a:lnTo>
                    <a:pt x="223405" y="296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56006" y="2163262"/>
              <a:ext cx="90238" cy="13858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9617" y="2153176"/>
              <a:ext cx="76996" cy="159105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0843533" y="2063581"/>
            <a:ext cx="139573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318770">
              <a:lnSpc>
                <a:spcPct val="100000"/>
              </a:lnSpc>
              <a:spcBef>
                <a:spcPts val="5"/>
              </a:spcBef>
            </a:pPr>
            <a:r>
              <a:rPr sz="600" spc="15" dirty="0">
                <a:latin typeface="Arial MT"/>
                <a:cs typeface="Arial MT"/>
              </a:rPr>
              <a:t>14</a:t>
            </a:r>
            <a:r>
              <a:rPr sz="600" spc="-20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julio</a:t>
            </a:r>
            <a:r>
              <a:rPr sz="600" spc="-15" dirty="0">
                <a:latin typeface="Arial MT"/>
                <a:cs typeface="Arial MT"/>
              </a:rPr>
              <a:t> </a:t>
            </a:r>
            <a:r>
              <a:rPr sz="600" spc="10" dirty="0">
                <a:latin typeface="Arial MT"/>
                <a:cs typeface="Arial MT"/>
              </a:rPr>
              <a:t>2022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0957536" y="2930622"/>
            <a:ext cx="3001010" cy="352425"/>
            <a:chOff x="10957536" y="2930622"/>
            <a:chExt cx="3001010" cy="352425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57536" y="3050479"/>
              <a:ext cx="142136" cy="12956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36907" y="3035420"/>
              <a:ext cx="150954" cy="15877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25811" y="3053169"/>
              <a:ext cx="167378" cy="12266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3013868" y="3058496"/>
              <a:ext cx="171450" cy="116205"/>
            </a:xfrm>
            <a:custGeom>
              <a:avLst/>
              <a:gdLst/>
              <a:ahLst/>
              <a:cxnLst/>
              <a:rect l="l" t="t" r="r" b="b"/>
              <a:pathLst>
                <a:path w="171450" h="116205">
                  <a:moveTo>
                    <a:pt x="171284" y="73075"/>
                  </a:moveTo>
                  <a:lnTo>
                    <a:pt x="43395" y="73075"/>
                  </a:lnTo>
                  <a:lnTo>
                    <a:pt x="43395" y="91351"/>
                  </a:lnTo>
                  <a:lnTo>
                    <a:pt x="171284" y="91351"/>
                  </a:lnTo>
                  <a:lnTo>
                    <a:pt x="171284" y="73075"/>
                  </a:lnTo>
                  <a:close/>
                </a:path>
                <a:path w="171450" h="116205">
                  <a:moveTo>
                    <a:pt x="171284" y="38239"/>
                  </a:moveTo>
                  <a:lnTo>
                    <a:pt x="0" y="38239"/>
                  </a:lnTo>
                  <a:lnTo>
                    <a:pt x="0" y="72529"/>
                  </a:lnTo>
                  <a:lnTo>
                    <a:pt x="0" y="91579"/>
                  </a:lnTo>
                  <a:lnTo>
                    <a:pt x="0" y="108089"/>
                  </a:lnTo>
                  <a:lnTo>
                    <a:pt x="3619" y="108089"/>
                  </a:lnTo>
                  <a:lnTo>
                    <a:pt x="3619" y="115709"/>
                  </a:lnTo>
                  <a:lnTo>
                    <a:pt x="167665" y="115709"/>
                  </a:lnTo>
                  <a:lnTo>
                    <a:pt x="167665" y="108089"/>
                  </a:lnTo>
                  <a:lnTo>
                    <a:pt x="171284" y="108089"/>
                  </a:lnTo>
                  <a:lnTo>
                    <a:pt x="171284" y="91579"/>
                  </a:lnTo>
                  <a:lnTo>
                    <a:pt x="25120" y="91579"/>
                  </a:lnTo>
                  <a:lnTo>
                    <a:pt x="25120" y="72529"/>
                  </a:lnTo>
                  <a:lnTo>
                    <a:pt x="171284" y="72529"/>
                  </a:lnTo>
                  <a:lnTo>
                    <a:pt x="171284" y="38239"/>
                  </a:lnTo>
                  <a:close/>
                </a:path>
                <a:path w="171450" h="116205">
                  <a:moveTo>
                    <a:pt x="171284" y="7429"/>
                  </a:moveTo>
                  <a:lnTo>
                    <a:pt x="163855" y="0"/>
                  </a:lnTo>
                  <a:lnTo>
                    <a:pt x="7442" y="0"/>
                  </a:lnTo>
                  <a:lnTo>
                    <a:pt x="0" y="7429"/>
                  </a:lnTo>
                  <a:lnTo>
                    <a:pt x="0" y="26644"/>
                  </a:lnTo>
                  <a:lnTo>
                    <a:pt x="171284" y="26644"/>
                  </a:lnTo>
                  <a:lnTo>
                    <a:pt x="171284" y="7429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621966" y="2946419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336550" h="336550">
                  <a:moveTo>
                    <a:pt x="168047" y="0"/>
                  </a:moveTo>
                  <a:lnTo>
                    <a:pt x="123375" y="6002"/>
                  </a:lnTo>
                  <a:lnTo>
                    <a:pt x="83233" y="22942"/>
                  </a:lnTo>
                  <a:lnTo>
                    <a:pt x="49222" y="49218"/>
                  </a:lnTo>
                  <a:lnTo>
                    <a:pt x="22944" y="83228"/>
                  </a:lnTo>
                  <a:lnTo>
                    <a:pt x="6003" y="123372"/>
                  </a:lnTo>
                  <a:lnTo>
                    <a:pt x="0" y="168047"/>
                  </a:lnTo>
                  <a:lnTo>
                    <a:pt x="6003" y="212722"/>
                  </a:lnTo>
                  <a:lnTo>
                    <a:pt x="22944" y="252865"/>
                  </a:lnTo>
                  <a:lnTo>
                    <a:pt x="49222" y="286876"/>
                  </a:lnTo>
                  <a:lnTo>
                    <a:pt x="83233" y="313151"/>
                  </a:lnTo>
                  <a:lnTo>
                    <a:pt x="123375" y="330091"/>
                  </a:lnTo>
                  <a:lnTo>
                    <a:pt x="168047" y="336094"/>
                  </a:lnTo>
                  <a:lnTo>
                    <a:pt x="212722" y="330091"/>
                  </a:lnTo>
                  <a:lnTo>
                    <a:pt x="252865" y="313151"/>
                  </a:lnTo>
                  <a:lnTo>
                    <a:pt x="286876" y="286876"/>
                  </a:lnTo>
                  <a:lnTo>
                    <a:pt x="313151" y="252865"/>
                  </a:lnTo>
                  <a:lnTo>
                    <a:pt x="330091" y="212722"/>
                  </a:lnTo>
                  <a:lnTo>
                    <a:pt x="336094" y="168047"/>
                  </a:lnTo>
                  <a:lnTo>
                    <a:pt x="330091" y="123372"/>
                  </a:lnTo>
                  <a:lnTo>
                    <a:pt x="313151" y="83228"/>
                  </a:lnTo>
                  <a:lnTo>
                    <a:pt x="286876" y="49218"/>
                  </a:lnTo>
                  <a:lnTo>
                    <a:pt x="252865" y="22942"/>
                  </a:lnTo>
                  <a:lnTo>
                    <a:pt x="212722" y="6002"/>
                  </a:lnTo>
                  <a:lnTo>
                    <a:pt x="168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73013" y="3028447"/>
              <a:ext cx="199669" cy="16565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699025" y="2930622"/>
              <a:ext cx="136184" cy="13618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10802027" y="3229053"/>
            <a:ext cx="45656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3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500" spc="-1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3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86277" y="2925162"/>
            <a:ext cx="671195" cy="4102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algn="ctr">
              <a:lnSpc>
                <a:spcPct val="100000"/>
              </a:lnSpc>
              <a:spcBef>
                <a:spcPts val="95"/>
              </a:spcBef>
            </a:pPr>
            <a:r>
              <a:rPr sz="750" spc="-18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7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Verdana"/>
              <a:cs typeface="Verdana"/>
            </a:endParaRPr>
          </a:p>
          <a:p>
            <a:pPr marL="145415">
              <a:lnSpc>
                <a:spcPct val="100000"/>
              </a:lnSpc>
            </a:pP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Pendientes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063978" y="3229053"/>
            <a:ext cx="67119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125"/>
              </a:spcBef>
            </a:pP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En</a:t>
            </a:r>
            <a:r>
              <a:rPr sz="500" spc="-3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preparación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803276" y="3229053"/>
            <a:ext cx="61087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500" spc="-40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35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500" spc="-3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40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663217" y="3314942"/>
            <a:ext cx="264795" cy="1085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55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50" dirty="0">
                <a:solidFill>
                  <a:srgbClr val="FFFFFF"/>
                </a:solidFill>
                <a:latin typeface="Verdana"/>
                <a:cs typeface="Verdana"/>
              </a:rPr>
              <a:t>cti</a:t>
            </a:r>
            <a:r>
              <a:rPr sz="550" spc="-1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50" spc="1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550">
              <a:latin typeface="Verdana"/>
              <a:cs typeface="Verdana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0730605" y="2904816"/>
            <a:ext cx="2691130" cy="2205990"/>
            <a:chOff x="10730605" y="2904816"/>
            <a:chExt cx="2691130" cy="2205990"/>
          </a:xfrm>
        </p:grpSpPr>
        <p:sp>
          <p:nvSpPr>
            <p:cNvPr id="59" name="object 59"/>
            <p:cNvSpPr/>
            <p:nvPr/>
          </p:nvSpPr>
          <p:spPr>
            <a:xfrm>
              <a:off x="10734097" y="3526494"/>
              <a:ext cx="2684145" cy="0"/>
            </a:xfrm>
            <a:custGeom>
              <a:avLst/>
              <a:gdLst/>
              <a:ahLst/>
              <a:cxnLst/>
              <a:rect l="l" t="t" r="r" b="b"/>
              <a:pathLst>
                <a:path w="2684144">
                  <a:moveTo>
                    <a:pt x="2683928" y="0"/>
                  </a:moveTo>
                  <a:lnTo>
                    <a:pt x="0" y="0"/>
                  </a:lnTo>
                </a:path>
              </a:pathLst>
            </a:custGeom>
            <a:ln w="6544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383004" y="2908309"/>
              <a:ext cx="0" cy="584200"/>
            </a:xfrm>
            <a:custGeom>
              <a:avLst/>
              <a:gdLst/>
              <a:ahLst/>
              <a:cxnLst/>
              <a:rect l="l" t="t" r="r" b="b"/>
              <a:pathLst>
                <a:path h="584200">
                  <a:moveTo>
                    <a:pt x="0" y="0"/>
                  </a:moveTo>
                  <a:lnTo>
                    <a:pt x="0" y="583626"/>
                  </a:lnTo>
                </a:path>
              </a:pathLst>
            </a:custGeom>
            <a:ln w="6544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060705" y="2908309"/>
              <a:ext cx="0" cy="584200"/>
            </a:xfrm>
            <a:custGeom>
              <a:avLst/>
              <a:gdLst/>
              <a:ahLst/>
              <a:cxnLst/>
              <a:rect l="l" t="t" r="r" b="b"/>
              <a:pathLst>
                <a:path h="584200">
                  <a:moveTo>
                    <a:pt x="0" y="0"/>
                  </a:moveTo>
                  <a:lnTo>
                    <a:pt x="0" y="583626"/>
                  </a:lnTo>
                </a:path>
              </a:pathLst>
            </a:custGeom>
            <a:ln w="6544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2738405" y="2908309"/>
              <a:ext cx="0" cy="584200"/>
            </a:xfrm>
            <a:custGeom>
              <a:avLst/>
              <a:gdLst/>
              <a:ahLst/>
              <a:cxnLst/>
              <a:rect l="l" t="t" r="r" b="b"/>
              <a:pathLst>
                <a:path h="584200">
                  <a:moveTo>
                    <a:pt x="0" y="0"/>
                  </a:moveTo>
                  <a:lnTo>
                    <a:pt x="0" y="583626"/>
                  </a:lnTo>
                </a:path>
              </a:pathLst>
            </a:custGeom>
            <a:ln w="6544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813529" y="3825302"/>
              <a:ext cx="1390650" cy="1285240"/>
            </a:xfrm>
            <a:custGeom>
              <a:avLst/>
              <a:gdLst/>
              <a:ahLst/>
              <a:cxnLst/>
              <a:rect l="l" t="t" r="r" b="b"/>
              <a:pathLst>
                <a:path w="1390650" h="1285239">
                  <a:moveTo>
                    <a:pt x="1292882" y="0"/>
                  </a:moveTo>
                  <a:lnTo>
                    <a:pt x="97358" y="0"/>
                  </a:lnTo>
                  <a:lnTo>
                    <a:pt x="59462" y="7651"/>
                  </a:lnTo>
                  <a:lnTo>
                    <a:pt x="28516" y="28517"/>
                  </a:lnTo>
                  <a:lnTo>
                    <a:pt x="7651" y="59467"/>
                  </a:lnTo>
                  <a:lnTo>
                    <a:pt x="0" y="97368"/>
                  </a:lnTo>
                  <a:lnTo>
                    <a:pt x="0" y="1187660"/>
                  </a:lnTo>
                  <a:lnTo>
                    <a:pt x="7651" y="1225561"/>
                  </a:lnTo>
                  <a:lnTo>
                    <a:pt x="28516" y="1256511"/>
                  </a:lnTo>
                  <a:lnTo>
                    <a:pt x="59462" y="1277377"/>
                  </a:lnTo>
                  <a:lnTo>
                    <a:pt x="97358" y="1285028"/>
                  </a:lnTo>
                  <a:lnTo>
                    <a:pt x="1292882" y="1285028"/>
                  </a:lnTo>
                  <a:lnTo>
                    <a:pt x="1330779" y="1277377"/>
                  </a:lnTo>
                  <a:lnTo>
                    <a:pt x="1361729" y="1256511"/>
                  </a:lnTo>
                  <a:lnTo>
                    <a:pt x="1382598" y="1225561"/>
                  </a:lnTo>
                  <a:lnTo>
                    <a:pt x="1390250" y="1187660"/>
                  </a:lnTo>
                  <a:lnTo>
                    <a:pt x="1390250" y="97368"/>
                  </a:lnTo>
                  <a:lnTo>
                    <a:pt x="1382598" y="59467"/>
                  </a:lnTo>
                  <a:lnTo>
                    <a:pt x="1361729" y="28517"/>
                  </a:lnTo>
                  <a:lnTo>
                    <a:pt x="1330779" y="7651"/>
                  </a:lnTo>
                  <a:lnTo>
                    <a:pt x="129288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813523" y="3825307"/>
              <a:ext cx="1390650" cy="264795"/>
            </a:xfrm>
            <a:custGeom>
              <a:avLst/>
              <a:gdLst/>
              <a:ahLst/>
              <a:cxnLst/>
              <a:rect l="l" t="t" r="r" b="b"/>
              <a:pathLst>
                <a:path w="1390650" h="264795">
                  <a:moveTo>
                    <a:pt x="1292892" y="0"/>
                  </a:moveTo>
                  <a:lnTo>
                    <a:pt x="97368" y="0"/>
                  </a:lnTo>
                  <a:lnTo>
                    <a:pt x="59467" y="7651"/>
                  </a:lnTo>
                  <a:lnTo>
                    <a:pt x="28517" y="28516"/>
                  </a:lnTo>
                  <a:lnTo>
                    <a:pt x="7651" y="59462"/>
                  </a:lnTo>
                  <a:lnTo>
                    <a:pt x="0" y="97358"/>
                  </a:lnTo>
                  <a:lnTo>
                    <a:pt x="0" y="264389"/>
                  </a:lnTo>
                  <a:lnTo>
                    <a:pt x="1390250" y="264389"/>
                  </a:lnTo>
                  <a:lnTo>
                    <a:pt x="1390250" y="97358"/>
                  </a:lnTo>
                  <a:lnTo>
                    <a:pt x="1382599" y="59462"/>
                  </a:lnTo>
                  <a:lnTo>
                    <a:pt x="1361734" y="28516"/>
                  </a:lnTo>
                  <a:lnTo>
                    <a:pt x="1330788" y="7651"/>
                  </a:lnTo>
                  <a:lnTo>
                    <a:pt x="12928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909719" y="4166761"/>
              <a:ext cx="840740" cy="516890"/>
            </a:xfrm>
            <a:custGeom>
              <a:avLst/>
              <a:gdLst/>
              <a:ahLst/>
              <a:cxnLst/>
              <a:rect l="l" t="t" r="r" b="b"/>
              <a:pathLst>
                <a:path w="840740" h="516889">
                  <a:moveTo>
                    <a:pt x="63080" y="11747"/>
                  </a:moveTo>
                  <a:lnTo>
                    <a:pt x="61531" y="5981"/>
                  </a:lnTo>
                  <a:lnTo>
                    <a:pt x="57365" y="1689"/>
                  </a:lnTo>
                  <a:lnTo>
                    <a:pt x="51257" y="0"/>
                  </a:lnTo>
                  <a:lnTo>
                    <a:pt x="5715" y="0"/>
                  </a:lnTo>
                  <a:lnTo>
                    <a:pt x="0" y="9321"/>
                  </a:lnTo>
                  <a:lnTo>
                    <a:pt x="17056" y="42722"/>
                  </a:lnTo>
                  <a:lnTo>
                    <a:pt x="16764" y="47345"/>
                  </a:lnTo>
                  <a:lnTo>
                    <a:pt x="2070" y="68897"/>
                  </a:lnTo>
                  <a:lnTo>
                    <a:pt x="0" y="75082"/>
                  </a:lnTo>
                  <a:lnTo>
                    <a:pt x="1384" y="81064"/>
                  </a:lnTo>
                  <a:lnTo>
                    <a:pt x="5549" y="85572"/>
                  </a:lnTo>
                  <a:lnTo>
                    <a:pt x="11823" y="87350"/>
                  </a:lnTo>
                  <a:lnTo>
                    <a:pt x="50520" y="87350"/>
                  </a:lnTo>
                  <a:lnTo>
                    <a:pt x="56718" y="85623"/>
                  </a:lnTo>
                  <a:lnTo>
                    <a:pt x="60871" y="81229"/>
                  </a:lnTo>
                  <a:lnTo>
                    <a:pt x="62357" y="75361"/>
                  </a:lnTo>
                  <a:lnTo>
                    <a:pt x="61912" y="73914"/>
                  </a:lnTo>
                  <a:lnTo>
                    <a:pt x="60490" y="69215"/>
                  </a:lnTo>
                  <a:lnTo>
                    <a:pt x="47764" y="49212"/>
                  </a:lnTo>
                  <a:lnTo>
                    <a:pt x="47764" y="73914"/>
                  </a:lnTo>
                  <a:lnTo>
                    <a:pt x="13208" y="73914"/>
                  </a:lnTo>
                  <a:lnTo>
                    <a:pt x="29883" y="58978"/>
                  </a:lnTo>
                  <a:lnTo>
                    <a:pt x="29883" y="35356"/>
                  </a:lnTo>
                  <a:lnTo>
                    <a:pt x="16802" y="23431"/>
                  </a:lnTo>
                  <a:lnTo>
                    <a:pt x="44170" y="23431"/>
                  </a:lnTo>
                  <a:lnTo>
                    <a:pt x="32118" y="35356"/>
                  </a:lnTo>
                  <a:lnTo>
                    <a:pt x="32067" y="58216"/>
                  </a:lnTo>
                  <a:lnTo>
                    <a:pt x="47764" y="73914"/>
                  </a:lnTo>
                  <a:lnTo>
                    <a:pt x="47764" y="49212"/>
                  </a:lnTo>
                  <a:lnTo>
                    <a:pt x="46672" y="47485"/>
                  </a:lnTo>
                  <a:lnTo>
                    <a:pt x="46596" y="42697"/>
                  </a:lnTo>
                  <a:lnTo>
                    <a:pt x="58089" y="23431"/>
                  </a:lnTo>
                  <a:lnTo>
                    <a:pt x="61404" y="17856"/>
                  </a:lnTo>
                  <a:lnTo>
                    <a:pt x="63080" y="11747"/>
                  </a:lnTo>
                  <a:close/>
                </a:path>
                <a:path w="840740" h="516889">
                  <a:moveTo>
                    <a:pt x="840295" y="277025"/>
                  </a:moveTo>
                  <a:lnTo>
                    <a:pt x="835431" y="228701"/>
                  </a:lnTo>
                  <a:lnTo>
                    <a:pt x="821448" y="183680"/>
                  </a:lnTo>
                  <a:lnTo>
                    <a:pt x="799338" y="142951"/>
                  </a:lnTo>
                  <a:lnTo>
                    <a:pt x="770064" y="107454"/>
                  </a:lnTo>
                  <a:lnTo>
                    <a:pt x="734568" y="78181"/>
                  </a:lnTo>
                  <a:lnTo>
                    <a:pt x="693839" y="56070"/>
                  </a:lnTo>
                  <a:lnTo>
                    <a:pt x="648817" y="42087"/>
                  </a:lnTo>
                  <a:lnTo>
                    <a:pt x="600494" y="37223"/>
                  </a:lnTo>
                  <a:lnTo>
                    <a:pt x="552170" y="42087"/>
                  </a:lnTo>
                  <a:lnTo>
                    <a:pt x="507149" y="56070"/>
                  </a:lnTo>
                  <a:lnTo>
                    <a:pt x="466420" y="78181"/>
                  </a:lnTo>
                  <a:lnTo>
                    <a:pt x="430936" y="107454"/>
                  </a:lnTo>
                  <a:lnTo>
                    <a:pt x="401650" y="142951"/>
                  </a:lnTo>
                  <a:lnTo>
                    <a:pt x="379539" y="183680"/>
                  </a:lnTo>
                  <a:lnTo>
                    <a:pt x="365569" y="228701"/>
                  </a:lnTo>
                  <a:lnTo>
                    <a:pt x="360692" y="277025"/>
                  </a:lnTo>
                  <a:lnTo>
                    <a:pt x="365569" y="325348"/>
                  </a:lnTo>
                  <a:lnTo>
                    <a:pt x="379539" y="370370"/>
                  </a:lnTo>
                  <a:lnTo>
                    <a:pt x="401650" y="411099"/>
                  </a:lnTo>
                  <a:lnTo>
                    <a:pt x="430936" y="446595"/>
                  </a:lnTo>
                  <a:lnTo>
                    <a:pt x="466420" y="475869"/>
                  </a:lnTo>
                  <a:lnTo>
                    <a:pt x="507149" y="497979"/>
                  </a:lnTo>
                  <a:lnTo>
                    <a:pt x="552170" y="511962"/>
                  </a:lnTo>
                  <a:lnTo>
                    <a:pt x="600494" y="516826"/>
                  </a:lnTo>
                  <a:lnTo>
                    <a:pt x="648817" y="511962"/>
                  </a:lnTo>
                  <a:lnTo>
                    <a:pt x="693839" y="497979"/>
                  </a:lnTo>
                  <a:lnTo>
                    <a:pt x="734568" y="475869"/>
                  </a:lnTo>
                  <a:lnTo>
                    <a:pt x="770064" y="446595"/>
                  </a:lnTo>
                  <a:lnTo>
                    <a:pt x="799338" y="411099"/>
                  </a:lnTo>
                  <a:lnTo>
                    <a:pt x="821448" y="370370"/>
                  </a:lnTo>
                  <a:lnTo>
                    <a:pt x="835431" y="325348"/>
                  </a:lnTo>
                  <a:lnTo>
                    <a:pt x="840295" y="2770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75518" y="4326045"/>
              <a:ext cx="240366" cy="252788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11750459" y="3867000"/>
            <a:ext cx="375989" cy="160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dirty="0">
                <a:solidFill>
                  <a:srgbClr val="FFFFFF"/>
                </a:solidFill>
                <a:latin typeface="Tahoma"/>
                <a:cs typeface="Tahoma"/>
              </a:rPr>
              <a:t>11:50</a:t>
            </a:r>
            <a:endParaRPr sz="950" dirty="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843526" y="3820490"/>
            <a:ext cx="507206" cy="4603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dirty="0">
                <a:solidFill>
                  <a:srgbClr val="FFFFFF"/>
                </a:solidFill>
                <a:latin typeface="Verdana"/>
                <a:cs typeface="Verdana"/>
              </a:rPr>
              <a:t>C01</a:t>
            </a:r>
            <a:endParaRPr sz="1100" dirty="0">
              <a:latin typeface="Verdana"/>
              <a:cs typeface="Verdana"/>
            </a:endParaRPr>
          </a:p>
          <a:p>
            <a:pPr marL="141605">
              <a:lnSpc>
                <a:spcPct val="100000"/>
              </a:lnSpc>
              <a:spcBef>
                <a:spcPts val="1075"/>
              </a:spcBef>
            </a:pP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09:43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351042" y="4747690"/>
            <a:ext cx="30797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 MT"/>
                <a:cs typeface="Arial MT"/>
              </a:rPr>
              <a:t>Recibido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902988" y="4926996"/>
            <a:ext cx="640080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solidFill>
                  <a:srgbClr val="FFFFFF"/>
                </a:solidFill>
                <a:latin typeface="Arial MT"/>
                <a:cs typeface="Arial MT"/>
              </a:rPr>
              <a:t>(Alexandra Fronda)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1542918" y="4850989"/>
            <a:ext cx="620395" cy="233045"/>
          </a:xfrm>
          <a:custGeom>
            <a:avLst/>
            <a:gdLst/>
            <a:ahLst/>
            <a:cxnLst/>
            <a:rect l="l" t="t" r="r" b="b"/>
            <a:pathLst>
              <a:path w="620395" h="233045">
                <a:moveTo>
                  <a:pt x="503513" y="0"/>
                </a:moveTo>
                <a:lnTo>
                  <a:pt x="116394" y="0"/>
                </a:lnTo>
                <a:lnTo>
                  <a:pt x="71089" y="9147"/>
                </a:lnTo>
                <a:lnTo>
                  <a:pt x="34091" y="34091"/>
                </a:lnTo>
                <a:lnTo>
                  <a:pt x="9147" y="71089"/>
                </a:lnTo>
                <a:lnTo>
                  <a:pt x="0" y="116394"/>
                </a:lnTo>
                <a:lnTo>
                  <a:pt x="9147" y="161699"/>
                </a:lnTo>
                <a:lnTo>
                  <a:pt x="34091" y="198696"/>
                </a:lnTo>
                <a:lnTo>
                  <a:pt x="71089" y="223641"/>
                </a:lnTo>
                <a:lnTo>
                  <a:pt x="116394" y="232788"/>
                </a:lnTo>
                <a:lnTo>
                  <a:pt x="503513" y="232788"/>
                </a:lnTo>
                <a:lnTo>
                  <a:pt x="548818" y="223641"/>
                </a:lnTo>
                <a:lnTo>
                  <a:pt x="585815" y="198696"/>
                </a:lnTo>
                <a:lnTo>
                  <a:pt x="610760" y="161699"/>
                </a:lnTo>
                <a:lnTo>
                  <a:pt x="619907" y="116394"/>
                </a:lnTo>
                <a:lnTo>
                  <a:pt x="610760" y="71089"/>
                </a:lnTo>
                <a:lnTo>
                  <a:pt x="585815" y="34091"/>
                </a:lnTo>
                <a:lnTo>
                  <a:pt x="548818" y="9147"/>
                </a:lnTo>
                <a:lnTo>
                  <a:pt x="503513" y="0"/>
                </a:lnTo>
                <a:close/>
              </a:path>
            </a:pathLst>
          </a:custGeom>
          <a:solidFill>
            <a:srgbClr val="FFF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1609399" y="4901661"/>
            <a:ext cx="4870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5" dirty="0">
                <a:latin typeface="Arial"/>
                <a:cs typeface="Arial"/>
              </a:rPr>
              <a:t>Nuev</a:t>
            </a:r>
            <a:r>
              <a:rPr sz="550" b="1" dirty="0">
                <a:latin typeface="Arial"/>
                <a:cs typeface="Arial"/>
              </a:rPr>
              <a:t>o</a:t>
            </a:r>
            <a:r>
              <a:rPr sz="550" b="1" spc="-5" dirty="0">
                <a:latin typeface="Arial"/>
                <a:cs typeface="Arial"/>
              </a:rPr>
              <a:t> </a:t>
            </a:r>
            <a:r>
              <a:rPr sz="550" b="1" dirty="0">
                <a:latin typeface="Arial"/>
                <a:cs typeface="Arial"/>
              </a:rPr>
              <a:t>pedido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1471723" y="2460993"/>
            <a:ext cx="2698115" cy="5927090"/>
            <a:chOff x="11471723" y="2460993"/>
            <a:chExt cx="2698115" cy="5927090"/>
          </a:xfrm>
        </p:grpSpPr>
        <p:sp>
          <p:nvSpPr>
            <p:cNvPr id="74" name="object 74"/>
            <p:cNvSpPr/>
            <p:nvPr/>
          </p:nvSpPr>
          <p:spPr>
            <a:xfrm>
              <a:off x="12023725" y="4180731"/>
              <a:ext cx="102235" cy="63500"/>
            </a:xfrm>
            <a:custGeom>
              <a:avLst/>
              <a:gdLst/>
              <a:ahLst/>
              <a:cxnLst/>
              <a:rect l="l" t="t" r="r" b="b"/>
              <a:pathLst>
                <a:path w="102234" h="63500">
                  <a:moveTo>
                    <a:pt x="49669" y="7061"/>
                  </a:moveTo>
                  <a:lnTo>
                    <a:pt x="42608" y="0"/>
                  </a:lnTo>
                  <a:lnTo>
                    <a:pt x="25209" y="0"/>
                  </a:lnTo>
                  <a:lnTo>
                    <a:pt x="18148" y="7061"/>
                  </a:lnTo>
                  <a:lnTo>
                    <a:pt x="18148" y="24460"/>
                  </a:lnTo>
                  <a:lnTo>
                    <a:pt x="25209" y="31521"/>
                  </a:lnTo>
                  <a:lnTo>
                    <a:pt x="42608" y="31521"/>
                  </a:lnTo>
                  <a:lnTo>
                    <a:pt x="49669" y="24460"/>
                  </a:lnTo>
                  <a:lnTo>
                    <a:pt x="49669" y="15760"/>
                  </a:lnTo>
                  <a:lnTo>
                    <a:pt x="49669" y="7061"/>
                  </a:lnTo>
                  <a:close/>
                </a:path>
                <a:path w="102234" h="63500">
                  <a:moveTo>
                    <a:pt x="67144" y="61036"/>
                  </a:moveTo>
                  <a:lnTo>
                    <a:pt x="34290" y="38519"/>
                  </a:lnTo>
                  <a:lnTo>
                    <a:pt x="21526" y="40665"/>
                  </a:lnTo>
                  <a:lnTo>
                    <a:pt x="11988" y="45910"/>
                  </a:lnTo>
                  <a:lnTo>
                    <a:pt x="5321" y="52527"/>
                  </a:lnTo>
                  <a:lnTo>
                    <a:pt x="1181" y="58737"/>
                  </a:lnTo>
                  <a:lnTo>
                    <a:pt x="0" y="60883"/>
                  </a:lnTo>
                  <a:lnTo>
                    <a:pt x="1574" y="63487"/>
                  </a:lnTo>
                  <a:lnTo>
                    <a:pt x="4025" y="63487"/>
                  </a:lnTo>
                  <a:lnTo>
                    <a:pt x="65582" y="63487"/>
                  </a:lnTo>
                  <a:lnTo>
                    <a:pt x="67144" y="61036"/>
                  </a:lnTo>
                  <a:close/>
                </a:path>
                <a:path w="102234" h="63500">
                  <a:moveTo>
                    <a:pt x="86169" y="12052"/>
                  </a:moveTo>
                  <a:lnTo>
                    <a:pt x="79743" y="5613"/>
                  </a:lnTo>
                  <a:lnTo>
                    <a:pt x="63881" y="5613"/>
                  </a:lnTo>
                  <a:lnTo>
                    <a:pt x="57442" y="12052"/>
                  </a:lnTo>
                  <a:lnTo>
                    <a:pt x="57442" y="27914"/>
                  </a:lnTo>
                  <a:lnTo>
                    <a:pt x="63881" y="34353"/>
                  </a:lnTo>
                  <a:lnTo>
                    <a:pt x="79743" y="34353"/>
                  </a:lnTo>
                  <a:lnTo>
                    <a:pt x="86169" y="27914"/>
                  </a:lnTo>
                  <a:lnTo>
                    <a:pt x="86169" y="19977"/>
                  </a:lnTo>
                  <a:lnTo>
                    <a:pt x="86169" y="12052"/>
                  </a:lnTo>
                  <a:close/>
                </a:path>
                <a:path w="102234" h="63500">
                  <a:moveTo>
                    <a:pt x="102108" y="61252"/>
                  </a:moveTo>
                  <a:lnTo>
                    <a:pt x="72161" y="40728"/>
                  </a:lnTo>
                  <a:lnTo>
                    <a:pt x="66090" y="40728"/>
                  </a:lnTo>
                  <a:lnTo>
                    <a:pt x="61125" y="42189"/>
                  </a:lnTo>
                  <a:lnTo>
                    <a:pt x="56972" y="44297"/>
                  </a:lnTo>
                  <a:lnTo>
                    <a:pt x="63487" y="48729"/>
                  </a:lnTo>
                  <a:lnTo>
                    <a:pt x="67348" y="54762"/>
                  </a:lnTo>
                  <a:lnTo>
                    <a:pt x="70345" y="61036"/>
                  </a:lnTo>
                  <a:lnTo>
                    <a:pt x="68770" y="63487"/>
                  </a:lnTo>
                  <a:lnTo>
                    <a:pt x="100672" y="63487"/>
                  </a:lnTo>
                  <a:lnTo>
                    <a:pt x="102108" y="61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3451729" y="7877357"/>
              <a:ext cx="510540" cy="510540"/>
            </a:xfrm>
            <a:custGeom>
              <a:avLst/>
              <a:gdLst/>
              <a:ahLst/>
              <a:cxnLst/>
              <a:rect l="l" t="t" r="r" b="b"/>
              <a:pathLst>
                <a:path w="510540" h="510540">
                  <a:moveTo>
                    <a:pt x="255175" y="0"/>
                  </a:moveTo>
                  <a:lnTo>
                    <a:pt x="209307" y="4110"/>
                  </a:lnTo>
                  <a:lnTo>
                    <a:pt x="166137" y="15963"/>
                  </a:lnTo>
                  <a:lnTo>
                    <a:pt x="126384" y="34836"/>
                  </a:lnTo>
                  <a:lnTo>
                    <a:pt x="90769" y="60010"/>
                  </a:lnTo>
                  <a:lnTo>
                    <a:pt x="60014" y="90763"/>
                  </a:lnTo>
                  <a:lnTo>
                    <a:pt x="34839" y="126376"/>
                  </a:lnTo>
                  <a:lnTo>
                    <a:pt x="15964" y="166128"/>
                  </a:lnTo>
                  <a:lnTo>
                    <a:pt x="4111" y="209297"/>
                  </a:lnTo>
                  <a:lnTo>
                    <a:pt x="0" y="255165"/>
                  </a:lnTo>
                  <a:lnTo>
                    <a:pt x="4111" y="301032"/>
                  </a:lnTo>
                  <a:lnTo>
                    <a:pt x="15964" y="344201"/>
                  </a:lnTo>
                  <a:lnTo>
                    <a:pt x="34839" y="383953"/>
                  </a:lnTo>
                  <a:lnTo>
                    <a:pt x="60014" y="419566"/>
                  </a:lnTo>
                  <a:lnTo>
                    <a:pt x="90769" y="450319"/>
                  </a:lnTo>
                  <a:lnTo>
                    <a:pt x="126384" y="475493"/>
                  </a:lnTo>
                  <a:lnTo>
                    <a:pt x="166137" y="494366"/>
                  </a:lnTo>
                  <a:lnTo>
                    <a:pt x="209307" y="506219"/>
                  </a:lnTo>
                  <a:lnTo>
                    <a:pt x="255175" y="510330"/>
                  </a:lnTo>
                  <a:lnTo>
                    <a:pt x="301039" y="506219"/>
                  </a:lnTo>
                  <a:lnTo>
                    <a:pt x="344208" y="494366"/>
                  </a:lnTo>
                  <a:lnTo>
                    <a:pt x="383959" y="475493"/>
                  </a:lnTo>
                  <a:lnTo>
                    <a:pt x="419572" y="450319"/>
                  </a:lnTo>
                  <a:lnTo>
                    <a:pt x="450326" y="419566"/>
                  </a:lnTo>
                  <a:lnTo>
                    <a:pt x="475501" y="383953"/>
                  </a:lnTo>
                  <a:lnTo>
                    <a:pt x="494375" y="344201"/>
                  </a:lnTo>
                  <a:lnTo>
                    <a:pt x="506229" y="301032"/>
                  </a:lnTo>
                  <a:lnTo>
                    <a:pt x="510340" y="255165"/>
                  </a:lnTo>
                  <a:lnTo>
                    <a:pt x="506229" y="209297"/>
                  </a:lnTo>
                  <a:lnTo>
                    <a:pt x="494375" y="166128"/>
                  </a:lnTo>
                  <a:lnTo>
                    <a:pt x="475501" y="126376"/>
                  </a:lnTo>
                  <a:lnTo>
                    <a:pt x="450326" y="90763"/>
                  </a:lnTo>
                  <a:lnTo>
                    <a:pt x="419572" y="60010"/>
                  </a:lnTo>
                  <a:lnTo>
                    <a:pt x="383959" y="34836"/>
                  </a:lnTo>
                  <a:lnTo>
                    <a:pt x="344208" y="15963"/>
                  </a:lnTo>
                  <a:lnTo>
                    <a:pt x="301039" y="4110"/>
                  </a:lnTo>
                  <a:lnTo>
                    <a:pt x="255175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636473" y="8062385"/>
              <a:ext cx="140970" cy="140970"/>
            </a:xfrm>
            <a:custGeom>
              <a:avLst/>
              <a:gdLst/>
              <a:ahLst/>
              <a:cxnLst/>
              <a:rect l="l" t="t" r="r" b="b"/>
              <a:pathLst>
                <a:path w="140969" h="140970">
                  <a:moveTo>
                    <a:pt x="140855" y="60960"/>
                  </a:moveTo>
                  <a:lnTo>
                    <a:pt x="79603" y="60960"/>
                  </a:lnTo>
                  <a:lnTo>
                    <a:pt x="79603" y="0"/>
                  </a:lnTo>
                  <a:lnTo>
                    <a:pt x="61239" y="0"/>
                  </a:lnTo>
                  <a:lnTo>
                    <a:pt x="61239" y="60960"/>
                  </a:lnTo>
                  <a:lnTo>
                    <a:pt x="0" y="60960"/>
                  </a:lnTo>
                  <a:lnTo>
                    <a:pt x="0" y="78740"/>
                  </a:lnTo>
                  <a:lnTo>
                    <a:pt x="61239" y="78740"/>
                  </a:lnTo>
                  <a:lnTo>
                    <a:pt x="61239" y="140970"/>
                  </a:lnTo>
                  <a:lnTo>
                    <a:pt x="79603" y="140970"/>
                  </a:lnTo>
                  <a:lnTo>
                    <a:pt x="79603" y="78740"/>
                  </a:lnTo>
                  <a:lnTo>
                    <a:pt x="140855" y="78740"/>
                  </a:lnTo>
                  <a:lnTo>
                    <a:pt x="140855" y="609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487430" y="2476699"/>
              <a:ext cx="2666365" cy="387350"/>
            </a:xfrm>
            <a:custGeom>
              <a:avLst/>
              <a:gdLst/>
              <a:ahLst/>
              <a:cxnLst/>
              <a:rect l="l" t="t" r="r" b="b"/>
              <a:pathLst>
                <a:path w="2666365" h="387350">
                  <a:moveTo>
                    <a:pt x="359664" y="387328"/>
                  </a:moveTo>
                  <a:lnTo>
                    <a:pt x="0" y="387328"/>
                  </a:lnTo>
                  <a:lnTo>
                    <a:pt x="0" y="0"/>
                  </a:lnTo>
                  <a:lnTo>
                    <a:pt x="359664" y="0"/>
                  </a:lnTo>
                  <a:lnTo>
                    <a:pt x="359664" y="387328"/>
                  </a:lnTo>
                  <a:close/>
                </a:path>
                <a:path w="2666365" h="387350">
                  <a:moveTo>
                    <a:pt x="1507807" y="387328"/>
                  </a:moveTo>
                  <a:lnTo>
                    <a:pt x="1148143" y="387328"/>
                  </a:lnTo>
                  <a:lnTo>
                    <a:pt x="1148143" y="0"/>
                  </a:lnTo>
                  <a:lnTo>
                    <a:pt x="1507807" y="0"/>
                  </a:lnTo>
                  <a:lnTo>
                    <a:pt x="1507807" y="387328"/>
                  </a:lnTo>
                  <a:close/>
                </a:path>
                <a:path w="2666365" h="387350">
                  <a:moveTo>
                    <a:pt x="2666327" y="387328"/>
                  </a:moveTo>
                  <a:lnTo>
                    <a:pt x="2306662" y="387328"/>
                  </a:lnTo>
                  <a:lnTo>
                    <a:pt x="2306662" y="0"/>
                  </a:lnTo>
                  <a:lnTo>
                    <a:pt x="2666327" y="0"/>
                  </a:lnTo>
                  <a:lnTo>
                    <a:pt x="2666327" y="387328"/>
                  </a:lnTo>
                  <a:close/>
                </a:path>
              </a:pathLst>
            </a:custGeom>
            <a:ln w="31412">
              <a:solidFill>
                <a:srgbClr val="00BB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2139159" y="4694872"/>
            <a:ext cx="5929630" cy="13261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es-MX" sz="2850" dirty="0">
                <a:latin typeface="Objective" pitchFamily="2" charset="77"/>
                <a:cs typeface="Verdana"/>
              </a:rPr>
              <a:t>Para visualizar los pedidos de los 3 módulos puedes dar clic en el pin al costado de cada palabra</a:t>
            </a:r>
            <a:endParaRPr sz="2850" dirty="0">
              <a:latin typeface="Objective" pitchFamily="2" charset="77"/>
              <a:cs typeface="Verdana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D74F1DA-8199-55B8-D48C-8BF5EC696D5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bject 2">
            <a:extLst>
              <a:ext uri="{FF2B5EF4-FFF2-40B4-BE49-F238E27FC236}">
                <a16:creationId xmlns:a16="http://schemas.microsoft.com/office/drawing/2014/main" id="{EEF96240-C020-A5D3-F169-56EE042B63BE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5">
            <a:extLst>
              <a:ext uri="{FF2B5EF4-FFF2-40B4-BE49-F238E27FC236}">
                <a16:creationId xmlns:a16="http://schemas.microsoft.com/office/drawing/2014/main" id="{A688D74E-C8BE-500D-99D2-6D720F52160C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383567" y="1659676"/>
            <a:ext cx="8717915" cy="9649460"/>
            <a:chOff x="11383567" y="1659676"/>
            <a:chExt cx="8717915" cy="9649460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05041" y="1659676"/>
              <a:ext cx="6526984" cy="90234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447591" y="2986273"/>
              <a:ext cx="3275965" cy="6673850"/>
            </a:xfrm>
            <a:custGeom>
              <a:avLst/>
              <a:gdLst/>
              <a:ahLst/>
              <a:cxnLst/>
              <a:rect l="l" t="t" r="r" b="b"/>
              <a:pathLst>
                <a:path w="3275965" h="6673850">
                  <a:moveTo>
                    <a:pt x="3275648" y="0"/>
                  </a:moveTo>
                  <a:lnTo>
                    <a:pt x="0" y="0"/>
                  </a:lnTo>
                  <a:lnTo>
                    <a:pt x="0" y="6325367"/>
                  </a:lnTo>
                  <a:lnTo>
                    <a:pt x="3176" y="6372578"/>
                  </a:lnTo>
                  <a:lnTo>
                    <a:pt x="12427" y="6417858"/>
                  </a:lnTo>
                  <a:lnTo>
                    <a:pt x="27340" y="6460793"/>
                  </a:lnTo>
                  <a:lnTo>
                    <a:pt x="47500" y="6500968"/>
                  </a:lnTo>
                  <a:lnTo>
                    <a:pt x="72491" y="6537969"/>
                  </a:lnTo>
                  <a:lnTo>
                    <a:pt x="101901" y="6571382"/>
                  </a:lnTo>
                  <a:lnTo>
                    <a:pt x="135313" y="6600791"/>
                  </a:lnTo>
                  <a:lnTo>
                    <a:pt x="172315" y="6625783"/>
                  </a:lnTo>
                  <a:lnTo>
                    <a:pt x="212490" y="6645943"/>
                  </a:lnTo>
                  <a:lnTo>
                    <a:pt x="255425" y="6660855"/>
                  </a:lnTo>
                  <a:lnTo>
                    <a:pt x="300705" y="6670107"/>
                  </a:lnTo>
                  <a:lnTo>
                    <a:pt x="347916" y="6673283"/>
                  </a:lnTo>
                  <a:lnTo>
                    <a:pt x="2927732" y="6673283"/>
                  </a:lnTo>
                  <a:lnTo>
                    <a:pt x="2974943" y="6670107"/>
                  </a:lnTo>
                  <a:lnTo>
                    <a:pt x="3020223" y="6660855"/>
                  </a:lnTo>
                  <a:lnTo>
                    <a:pt x="3063158" y="6645943"/>
                  </a:lnTo>
                  <a:lnTo>
                    <a:pt x="3103333" y="6625783"/>
                  </a:lnTo>
                  <a:lnTo>
                    <a:pt x="3140335" y="6600791"/>
                  </a:lnTo>
                  <a:lnTo>
                    <a:pt x="3173747" y="6571382"/>
                  </a:lnTo>
                  <a:lnTo>
                    <a:pt x="3203157" y="6537969"/>
                  </a:lnTo>
                  <a:lnTo>
                    <a:pt x="3228148" y="6500968"/>
                  </a:lnTo>
                  <a:lnTo>
                    <a:pt x="3248308" y="6460793"/>
                  </a:lnTo>
                  <a:lnTo>
                    <a:pt x="3263221" y="6417858"/>
                  </a:lnTo>
                  <a:lnTo>
                    <a:pt x="3272472" y="6372578"/>
                  </a:lnTo>
                  <a:lnTo>
                    <a:pt x="3275648" y="6325367"/>
                  </a:lnTo>
                  <a:lnTo>
                    <a:pt x="3275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447591" y="8912359"/>
              <a:ext cx="3275965" cy="746125"/>
            </a:xfrm>
            <a:custGeom>
              <a:avLst/>
              <a:gdLst/>
              <a:ahLst/>
              <a:cxnLst/>
              <a:rect l="l" t="t" r="r" b="b"/>
              <a:pathLst>
                <a:path w="3275965" h="746125">
                  <a:moveTo>
                    <a:pt x="3275659" y="0"/>
                  </a:moveTo>
                  <a:lnTo>
                    <a:pt x="0" y="0"/>
                  </a:lnTo>
                  <a:lnTo>
                    <a:pt x="0" y="405265"/>
                  </a:lnTo>
                  <a:lnTo>
                    <a:pt x="3110" y="451500"/>
                  </a:lnTo>
                  <a:lnTo>
                    <a:pt x="12170" y="495845"/>
                  </a:lnTo>
                  <a:lnTo>
                    <a:pt x="26774" y="537892"/>
                  </a:lnTo>
                  <a:lnTo>
                    <a:pt x="46516" y="577237"/>
                  </a:lnTo>
                  <a:lnTo>
                    <a:pt x="70990" y="613473"/>
                  </a:lnTo>
                  <a:lnTo>
                    <a:pt x="99791" y="646194"/>
                  </a:lnTo>
                  <a:lnTo>
                    <a:pt x="132512" y="674996"/>
                  </a:lnTo>
                  <a:lnTo>
                    <a:pt x="168747" y="699470"/>
                  </a:lnTo>
                  <a:lnTo>
                    <a:pt x="208090" y="719213"/>
                  </a:lnTo>
                  <a:lnTo>
                    <a:pt x="250136" y="733817"/>
                  </a:lnTo>
                  <a:lnTo>
                    <a:pt x="294479" y="742877"/>
                  </a:lnTo>
                  <a:lnTo>
                    <a:pt x="340712" y="745987"/>
                  </a:lnTo>
                  <a:lnTo>
                    <a:pt x="2934936" y="745987"/>
                  </a:lnTo>
                  <a:lnTo>
                    <a:pt x="2981170" y="742877"/>
                  </a:lnTo>
                  <a:lnTo>
                    <a:pt x="3025513" y="733817"/>
                  </a:lnTo>
                  <a:lnTo>
                    <a:pt x="3067559" y="719213"/>
                  </a:lnTo>
                  <a:lnTo>
                    <a:pt x="3106904" y="699470"/>
                  </a:lnTo>
                  <a:lnTo>
                    <a:pt x="3143140" y="674996"/>
                  </a:lnTo>
                  <a:lnTo>
                    <a:pt x="3175862" y="646194"/>
                  </a:lnTo>
                  <a:lnTo>
                    <a:pt x="3204664" y="613473"/>
                  </a:lnTo>
                  <a:lnTo>
                    <a:pt x="3229139" y="577237"/>
                  </a:lnTo>
                  <a:lnTo>
                    <a:pt x="3248883" y="537892"/>
                  </a:lnTo>
                  <a:lnTo>
                    <a:pt x="3263488" y="495845"/>
                  </a:lnTo>
                  <a:lnTo>
                    <a:pt x="3272548" y="451500"/>
                  </a:lnTo>
                  <a:lnTo>
                    <a:pt x="3275659" y="405265"/>
                  </a:lnTo>
                  <a:lnTo>
                    <a:pt x="3275659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50302" y="8995949"/>
              <a:ext cx="3043555" cy="407034"/>
            </a:xfrm>
            <a:custGeom>
              <a:avLst/>
              <a:gdLst/>
              <a:ahLst/>
              <a:cxnLst/>
              <a:rect l="l" t="t" r="r" b="b"/>
              <a:pathLst>
                <a:path w="3043555" h="407034">
                  <a:moveTo>
                    <a:pt x="425399" y="82753"/>
                  </a:moveTo>
                  <a:lnTo>
                    <a:pt x="418896" y="50546"/>
                  </a:lnTo>
                  <a:lnTo>
                    <a:pt x="401154" y="24231"/>
                  </a:lnTo>
                  <a:lnTo>
                    <a:pt x="374853" y="6502"/>
                  </a:lnTo>
                  <a:lnTo>
                    <a:pt x="342633" y="0"/>
                  </a:lnTo>
                  <a:lnTo>
                    <a:pt x="82765" y="0"/>
                  </a:lnTo>
                  <a:lnTo>
                    <a:pt x="50546" y="6502"/>
                  </a:lnTo>
                  <a:lnTo>
                    <a:pt x="24244" y="24231"/>
                  </a:lnTo>
                  <a:lnTo>
                    <a:pt x="6502" y="50546"/>
                  </a:lnTo>
                  <a:lnTo>
                    <a:pt x="0" y="82753"/>
                  </a:lnTo>
                  <a:lnTo>
                    <a:pt x="0" y="323989"/>
                  </a:lnTo>
                  <a:lnTo>
                    <a:pt x="6502" y="356209"/>
                  </a:lnTo>
                  <a:lnTo>
                    <a:pt x="24244" y="382511"/>
                  </a:lnTo>
                  <a:lnTo>
                    <a:pt x="50546" y="400253"/>
                  </a:lnTo>
                  <a:lnTo>
                    <a:pt x="82765" y="406755"/>
                  </a:lnTo>
                  <a:lnTo>
                    <a:pt x="342633" y="406755"/>
                  </a:lnTo>
                  <a:lnTo>
                    <a:pt x="374853" y="400253"/>
                  </a:lnTo>
                  <a:lnTo>
                    <a:pt x="401154" y="382511"/>
                  </a:lnTo>
                  <a:lnTo>
                    <a:pt x="418896" y="356209"/>
                  </a:lnTo>
                  <a:lnTo>
                    <a:pt x="425399" y="323989"/>
                  </a:lnTo>
                  <a:lnTo>
                    <a:pt x="425399" y="82753"/>
                  </a:lnTo>
                  <a:close/>
                </a:path>
                <a:path w="3043555" h="407034">
                  <a:moveTo>
                    <a:pt x="3043072" y="87553"/>
                  </a:moveTo>
                  <a:lnTo>
                    <a:pt x="3036189" y="53467"/>
                  </a:lnTo>
                  <a:lnTo>
                    <a:pt x="3017431" y="25641"/>
                  </a:lnTo>
                  <a:lnTo>
                    <a:pt x="2989605" y="6883"/>
                  </a:lnTo>
                  <a:lnTo>
                    <a:pt x="2955531" y="0"/>
                  </a:lnTo>
                  <a:lnTo>
                    <a:pt x="670204" y="0"/>
                  </a:lnTo>
                  <a:lnTo>
                    <a:pt x="636117" y="6883"/>
                  </a:lnTo>
                  <a:lnTo>
                    <a:pt x="608291" y="25641"/>
                  </a:lnTo>
                  <a:lnTo>
                    <a:pt x="589521" y="53467"/>
                  </a:lnTo>
                  <a:lnTo>
                    <a:pt x="582650" y="87553"/>
                  </a:lnTo>
                  <a:lnTo>
                    <a:pt x="582650" y="319201"/>
                  </a:lnTo>
                  <a:lnTo>
                    <a:pt x="589521" y="353275"/>
                  </a:lnTo>
                  <a:lnTo>
                    <a:pt x="608291" y="381114"/>
                  </a:lnTo>
                  <a:lnTo>
                    <a:pt x="636117" y="399872"/>
                  </a:lnTo>
                  <a:lnTo>
                    <a:pt x="670204" y="406755"/>
                  </a:lnTo>
                  <a:lnTo>
                    <a:pt x="2955531" y="406755"/>
                  </a:lnTo>
                  <a:lnTo>
                    <a:pt x="2989605" y="399872"/>
                  </a:lnTo>
                  <a:lnTo>
                    <a:pt x="3017431" y="381114"/>
                  </a:lnTo>
                  <a:lnTo>
                    <a:pt x="3036189" y="353275"/>
                  </a:lnTo>
                  <a:lnTo>
                    <a:pt x="3043072" y="319201"/>
                  </a:lnTo>
                  <a:lnTo>
                    <a:pt x="3043072" y="87553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62478" y="873776"/>
            <a:ext cx="810088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aceptar el pedido:</a:t>
            </a:r>
            <a:endParaRPr sz="4950" dirty="0">
              <a:latin typeface="Objective" pitchFamily="2" charset="77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17579" y="543413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51578" y="5404127"/>
            <a:ext cx="3225800" cy="890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52755" marR="5080" indent="-440690">
              <a:lnSpc>
                <a:spcPct val="101299"/>
              </a:lnSpc>
              <a:spcBef>
                <a:spcPts val="90"/>
              </a:spcBef>
              <a:tabLst>
                <a:tab pos="452755" algn="l"/>
              </a:tabLst>
            </a:pPr>
            <a:r>
              <a:rPr sz="3825" b="1" baseline="1089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sobre  el pedido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235781" y="9109485"/>
            <a:ext cx="16510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906332" y="9109485"/>
            <a:ext cx="85153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446380" y="2613783"/>
            <a:ext cx="3279140" cy="6666230"/>
            <a:chOff x="14446380" y="2613783"/>
            <a:chExt cx="3279140" cy="666623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57269" y="9088885"/>
              <a:ext cx="164979" cy="1906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28029" y="9146649"/>
              <a:ext cx="64123" cy="9280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250363" y="2707718"/>
              <a:ext cx="1332230" cy="293370"/>
            </a:xfrm>
            <a:custGeom>
              <a:avLst/>
              <a:gdLst/>
              <a:ahLst/>
              <a:cxnLst/>
              <a:rect l="l" t="t" r="r" b="b"/>
              <a:pathLst>
                <a:path w="1332230" h="293369">
                  <a:moveTo>
                    <a:pt x="1332032" y="0"/>
                  </a:moveTo>
                  <a:lnTo>
                    <a:pt x="0" y="0"/>
                  </a:lnTo>
                  <a:lnTo>
                    <a:pt x="0" y="293153"/>
                  </a:lnTo>
                  <a:lnTo>
                    <a:pt x="1332032" y="293153"/>
                  </a:lnTo>
                  <a:lnTo>
                    <a:pt x="1332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446380" y="2613783"/>
              <a:ext cx="3279140" cy="621030"/>
            </a:xfrm>
            <a:custGeom>
              <a:avLst/>
              <a:gdLst/>
              <a:ahLst/>
              <a:cxnLst/>
              <a:rect l="l" t="t" r="r" b="b"/>
              <a:pathLst>
                <a:path w="3279140" h="621030">
                  <a:moveTo>
                    <a:pt x="2945973" y="0"/>
                  </a:moveTo>
                  <a:lnTo>
                    <a:pt x="332701" y="0"/>
                  </a:lnTo>
                  <a:lnTo>
                    <a:pt x="283538" y="3607"/>
                  </a:lnTo>
                  <a:lnTo>
                    <a:pt x="236614" y="14086"/>
                  </a:lnTo>
                  <a:lnTo>
                    <a:pt x="192444" y="30922"/>
                  </a:lnTo>
                  <a:lnTo>
                    <a:pt x="151543" y="53601"/>
                  </a:lnTo>
                  <a:lnTo>
                    <a:pt x="114426" y="81608"/>
                  </a:lnTo>
                  <a:lnTo>
                    <a:pt x="81607" y="114427"/>
                  </a:lnTo>
                  <a:lnTo>
                    <a:pt x="53601" y="151546"/>
                  </a:lnTo>
                  <a:lnTo>
                    <a:pt x="30922" y="192448"/>
                  </a:lnTo>
                  <a:lnTo>
                    <a:pt x="14086" y="236620"/>
                  </a:lnTo>
                  <a:lnTo>
                    <a:pt x="3607" y="283546"/>
                  </a:lnTo>
                  <a:lnTo>
                    <a:pt x="0" y="332712"/>
                  </a:lnTo>
                  <a:lnTo>
                    <a:pt x="0" y="620525"/>
                  </a:lnTo>
                  <a:lnTo>
                    <a:pt x="3278685" y="620525"/>
                  </a:lnTo>
                  <a:lnTo>
                    <a:pt x="3278685" y="332712"/>
                  </a:lnTo>
                  <a:lnTo>
                    <a:pt x="3275078" y="283546"/>
                  </a:lnTo>
                  <a:lnTo>
                    <a:pt x="3264598" y="236620"/>
                  </a:lnTo>
                  <a:lnTo>
                    <a:pt x="3247762" y="192448"/>
                  </a:lnTo>
                  <a:lnTo>
                    <a:pt x="3225083" y="151546"/>
                  </a:lnTo>
                  <a:lnTo>
                    <a:pt x="3197077" y="114427"/>
                  </a:lnTo>
                  <a:lnTo>
                    <a:pt x="3164257" y="81608"/>
                  </a:lnTo>
                  <a:lnTo>
                    <a:pt x="3127139" y="53601"/>
                  </a:lnTo>
                  <a:lnTo>
                    <a:pt x="3086236" y="30922"/>
                  </a:lnTo>
                  <a:lnTo>
                    <a:pt x="3042065" y="14086"/>
                  </a:lnTo>
                  <a:lnTo>
                    <a:pt x="2995139" y="3607"/>
                  </a:lnTo>
                  <a:lnTo>
                    <a:pt x="2945973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598750" y="4181147"/>
            <a:ext cx="898525" cy="191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latin typeface="Arial MT"/>
                <a:cs typeface="Arial MT"/>
              </a:rPr>
              <a:t>Agua</a:t>
            </a:r>
            <a:r>
              <a:rPr sz="1050" spc="-50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A.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S/gas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915629" y="4206613"/>
            <a:ext cx="645795" cy="191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87350" algn="l"/>
              </a:tabLst>
            </a:pPr>
            <a:r>
              <a:rPr sz="1050" spc="15" dirty="0">
                <a:latin typeface="Arial MT"/>
                <a:cs typeface="Arial MT"/>
              </a:rPr>
              <a:t>x1	S/</a:t>
            </a:r>
            <a:r>
              <a:rPr sz="1050" spc="-65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5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98648" y="2586663"/>
            <a:ext cx="2976880" cy="91821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770"/>
              </a:spcBef>
            </a:pPr>
            <a:r>
              <a:rPr sz="1500" spc="15" dirty="0">
                <a:solidFill>
                  <a:srgbClr val="FFFFFF"/>
                </a:solidFill>
                <a:latin typeface="Arial MT"/>
                <a:cs typeface="Arial MT"/>
              </a:rPr>
              <a:t>C01</a:t>
            </a: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000" spc="15" dirty="0">
                <a:solidFill>
                  <a:srgbClr val="FFFFFF"/>
                </a:solidFill>
                <a:latin typeface="Arial MT"/>
                <a:cs typeface="Arial MT"/>
              </a:rPr>
              <a:t>14</a:t>
            </a:r>
            <a:r>
              <a:rPr sz="1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jul.,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11:50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2275205" algn="l"/>
              </a:tabLst>
            </a:pPr>
            <a:r>
              <a:rPr sz="1050" spc="15" dirty="0">
                <a:latin typeface="Arial MT"/>
                <a:cs typeface="Arial MT"/>
              </a:rPr>
              <a:t>Pedidos:</a:t>
            </a:r>
            <a:r>
              <a:rPr sz="1050" spc="10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1	</a:t>
            </a:r>
            <a:r>
              <a:rPr sz="1050" spc="10" dirty="0">
                <a:latin typeface="Arial MT"/>
                <a:cs typeface="Arial MT"/>
              </a:rPr>
              <a:t>Artículos: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spc="15" dirty="0">
                <a:latin typeface="Arial MT"/>
                <a:cs typeface="Arial MT"/>
              </a:rPr>
              <a:t>1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4446984" y="2682762"/>
            <a:ext cx="3262629" cy="5094605"/>
            <a:chOff x="14446984" y="2682762"/>
            <a:chExt cx="3262629" cy="5094605"/>
          </a:xfrm>
        </p:grpSpPr>
        <p:sp>
          <p:nvSpPr>
            <p:cNvPr id="26" name="object 26"/>
            <p:cNvSpPr/>
            <p:nvPr/>
          </p:nvSpPr>
          <p:spPr>
            <a:xfrm>
              <a:off x="14471256" y="3586676"/>
              <a:ext cx="3235325" cy="0"/>
            </a:xfrm>
            <a:custGeom>
              <a:avLst/>
              <a:gdLst/>
              <a:ahLst/>
              <a:cxnLst/>
              <a:rect l="l" t="t" r="r" b="b"/>
              <a:pathLst>
                <a:path w="3235325">
                  <a:moveTo>
                    <a:pt x="3234843" y="0"/>
                  </a:moveTo>
                  <a:lnTo>
                    <a:pt x="0" y="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471256" y="5312096"/>
              <a:ext cx="3235325" cy="0"/>
            </a:xfrm>
            <a:custGeom>
              <a:avLst/>
              <a:gdLst/>
              <a:ahLst/>
              <a:cxnLst/>
              <a:rect l="l" t="t" r="r" b="b"/>
              <a:pathLst>
                <a:path w="3235325">
                  <a:moveTo>
                    <a:pt x="3234843" y="0"/>
                  </a:moveTo>
                  <a:lnTo>
                    <a:pt x="0" y="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471256" y="6880662"/>
              <a:ext cx="3235325" cy="0"/>
            </a:xfrm>
            <a:custGeom>
              <a:avLst/>
              <a:gdLst/>
              <a:ahLst/>
              <a:cxnLst/>
              <a:rect l="l" t="t" r="r" b="b"/>
              <a:pathLst>
                <a:path w="3235325">
                  <a:moveTo>
                    <a:pt x="3234843" y="0"/>
                  </a:moveTo>
                  <a:lnTo>
                    <a:pt x="0" y="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124959" y="7410125"/>
              <a:ext cx="367030" cy="367030"/>
            </a:xfrm>
            <a:custGeom>
              <a:avLst/>
              <a:gdLst/>
              <a:ahLst/>
              <a:cxnLst/>
              <a:rect l="l" t="t" r="r" b="b"/>
              <a:pathLst>
                <a:path w="367030" h="367029">
                  <a:moveTo>
                    <a:pt x="183460" y="0"/>
                  </a:moveTo>
                  <a:lnTo>
                    <a:pt x="134687" y="6553"/>
                  </a:lnTo>
                  <a:lnTo>
                    <a:pt x="90862" y="25046"/>
                  </a:lnTo>
                  <a:lnTo>
                    <a:pt x="53732" y="53731"/>
                  </a:lnTo>
                  <a:lnTo>
                    <a:pt x="25046" y="90859"/>
                  </a:lnTo>
                  <a:lnTo>
                    <a:pt x="6553" y="134681"/>
                  </a:lnTo>
                  <a:lnTo>
                    <a:pt x="0" y="183449"/>
                  </a:lnTo>
                  <a:lnTo>
                    <a:pt x="6553" y="232218"/>
                  </a:lnTo>
                  <a:lnTo>
                    <a:pt x="25046" y="276040"/>
                  </a:lnTo>
                  <a:lnTo>
                    <a:pt x="53732" y="313168"/>
                  </a:lnTo>
                  <a:lnTo>
                    <a:pt x="90862" y="341853"/>
                  </a:lnTo>
                  <a:lnTo>
                    <a:pt x="134687" y="360346"/>
                  </a:lnTo>
                  <a:lnTo>
                    <a:pt x="183460" y="366899"/>
                  </a:lnTo>
                  <a:lnTo>
                    <a:pt x="232228" y="360346"/>
                  </a:lnTo>
                  <a:lnTo>
                    <a:pt x="276050" y="341853"/>
                  </a:lnTo>
                  <a:lnTo>
                    <a:pt x="313178" y="313168"/>
                  </a:lnTo>
                  <a:lnTo>
                    <a:pt x="341863" y="276040"/>
                  </a:lnTo>
                  <a:lnTo>
                    <a:pt x="360357" y="232218"/>
                  </a:lnTo>
                  <a:lnTo>
                    <a:pt x="366910" y="183449"/>
                  </a:lnTo>
                  <a:lnTo>
                    <a:pt x="360357" y="134681"/>
                  </a:lnTo>
                  <a:lnTo>
                    <a:pt x="341863" y="90859"/>
                  </a:lnTo>
                  <a:lnTo>
                    <a:pt x="313178" y="53731"/>
                  </a:lnTo>
                  <a:lnTo>
                    <a:pt x="276050" y="25046"/>
                  </a:lnTo>
                  <a:lnTo>
                    <a:pt x="232228" y="6553"/>
                  </a:lnTo>
                  <a:lnTo>
                    <a:pt x="183460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241191" y="7526394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134442" y="58420"/>
                  </a:moveTo>
                  <a:lnTo>
                    <a:pt x="75984" y="58420"/>
                  </a:lnTo>
                  <a:lnTo>
                    <a:pt x="75984" y="0"/>
                  </a:lnTo>
                  <a:lnTo>
                    <a:pt x="58458" y="0"/>
                  </a:lnTo>
                  <a:lnTo>
                    <a:pt x="58458" y="58420"/>
                  </a:lnTo>
                  <a:lnTo>
                    <a:pt x="0" y="58420"/>
                  </a:lnTo>
                  <a:lnTo>
                    <a:pt x="0" y="76200"/>
                  </a:lnTo>
                  <a:lnTo>
                    <a:pt x="58458" y="76200"/>
                  </a:lnTo>
                  <a:lnTo>
                    <a:pt x="58458" y="134620"/>
                  </a:lnTo>
                  <a:lnTo>
                    <a:pt x="75984" y="134620"/>
                  </a:lnTo>
                  <a:lnTo>
                    <a:pt x="75984" y="76200"/>
                  </a:lnTo>
                  <a:lnTo>
                    <a:pt x="134442" y="76200"/>
                  </a:lnTo>
                  <a:lnTo>
                    <a:pt x="134442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90637" y="2682762"/>
              <a:ext cx="227532" cy="22753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446984" y="3686086"/>
              <a:ext cx="2551430" cy="445134"/>
            </a:xfrm>
            <a:custGeom>
              <a:avLst/>
              <a:gdLst/>
              <a:ahLst/>
              <a:cxnLst/>
              <a:rect l="l" t="t" r="r" b="b"/>
              <a:pathLst>
                <a:path w="2551430" h="445135">
                  <a:moveTo>
                    <a:pt x="0" y="445138"/>
                  </a:moveTo>
                  <a:lnTo>
                    <a:pt x="2551136" y="445138"/>
                  </a:lnTo>
                  <a:lnTo>
                    <a:pt x="2551136" y="0"/>
                  </a:lnTo>
                  <a:lnTo>
                    <a:pt x="0" y="0"/>
                  </a:lnTo>
                  <a:lnTo>
                    <a:pt x="0" y="445138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479905" y="6924972"/>
              <a:ext cx="3210560" cy="400050"/>
            </a:xfrm>
            <a:custGeom>
              <a:avLst/>
              <a:gdLst/>
              <a:ahLst/>
              <a:cxnLst/>
              <a:rect l="l" t="t" r="r" b="b"/>
              <a:pathLst>
                <a:path w="3210559" h="400050">
                  <a:moveTo>
                    <a:pt x="3210226" y="0"/>
                  </a:moveTo>
                  <a:lnTo>
                    <a:pt x="0" y="0"/>
                  </a:lnTo>
                  <a:lnTo>
                    <a:pt x="0" y="399746"/>
                  </a:lnTo>
                  <a:lnTo>
                    <a:pt x="3210226" y="399746"/>
                  </a:lnTo>
                  <a:lnTo>
                    <a:pt x="3210226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595466" y="3798173"/>
              <a:ext cx="283210" cy="220979"/>
            </a:xfrm>
            <a:custGeom>
              <a:avLst/>
              <a:gdLst/>
              <a:ahLst/>
              <a:cxnLst/>
              <a:rect l="l" t="t" r="r" b="b"/>
              <a:pathLst>
                <a:path w="283209" h="220979">
                  <a:moveTo>
                    <a:pt x="225720" y="0"/>
                  </a:moveTo>
                  <a:lnTo>
                    <a:pt x="57254" y="0"/>
                  </a:lnTo>
                  <a:lnTo>
                    <a:pt x="34968" y="4499"/>
                  </a:lnTo>
                  <a:lnTo>
                    <a:pt x="16769" y="16769"/>
                  </a:lnTo>
                  <a:lnTo>
                    <a:pt x="4499" y="34968"/>
                  </a:lnTo>
                  <a:lnTo>
                    <a:pt x="0" y="57254"/>
                  </a:lnTo>
                  <a:lnTo>
                    <a:pt x="0" y="163722"/>
                  </a:lnTo>
                  <a:lnTo>
                    <a:pt x="4499" y="186009"/>
                  </a:lnTo>
                  <a:lnTo>
                    <a:pt x="16769" y="204208"/>
                  </a:lnTo>
                  <a:lnTo>
                    <a:pt x="34968" y="216478"/>
                  </a:lnTo>
                  <a:lnTo>
                    <a:pt x="57254" y="220977"/>
                  </a:lnTo>
                  <a:lnTo>
                    <a:pt x="225720" y="220977"/>
                  </a:lnTo>
                  <a:lnTo>
                    <a:pt x="248007" y="216478"/>
                  </a:lnTo>
                  <a:lnTo>
                    <a:pt x="266206" y="204208"/>
                  </a:lnTo>
                  <a:lnTo>
                    <a:pt x="278476" y="186009"/>
                  </a:lnTo>
                  <a:lnTo>
                    <a:pt x="282975" y="163722"/>
                  </a:lnTo>
                  <a:lnTo>
                    <a:pt x="282975" y="57254"/>
                  </a:lnTo>
                  <a:lnTo>
                    <a:pt x="278476" y="34968"/>
                  </a:lnTo>
                  <a:lnTo>
                    <a:pt x="266206" y="16769"/>
                  </a:lnTo>
                  <a:lnTo>
                    <a:pt x="248007" y="4499"/>
                  </a:lnTo>
                  <a:lnTo>
                    <a:pt x="225720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68687" y="3828246"/>
              <a:ext cx="140864" cy="1622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65090" y="3789022"/>
              <a:ext cx="239280" cy="2392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65740" y="4232970"/>
              <a:ext cx="168497" cy="156864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6524382" y="5475916"/>
            <a:ext cx="36258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10" dirty="0">
                <a:latin typeface="Arial MT"/>
                <a:cs typeface="Arial MT"/>
              </a:rPr>
              <a:t>Subtotal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422478" y="5696048"/>
            <a:ext cx="464184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5" dirty="0">
                <a:latin typeface="Arial MT"/>
                <a:cs typeface="Arial MT"/>
              </a:rPr>
              <a:t>Descuento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544835" y="5916180"/>
            <a:ext cx="34163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10" dirty="0">
                <a:latin typeface="Arial MT"/>
                <a:cs typeface="Arial MT"/>
              </a:rPr>
              <a:t>Propina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76259" y="6144921"/>
            <a:ext cx="310515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14" dirty="0">
                <a:latin typeface="Arial MT"/>
                <a:cs typeface="Arial MT"/>
              </a:rPr>
              <a:t>T</a:t>
            </a:r>
            <a:r>
              <a:rPr sz="1050" spc="-5" dirty="0">
                <a:latin typeface="Arial MT"/>
                <a:cs typeface="Arial MT"/>
              </a:rPr>
              <a:t>otal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354439" y="5475916"/>
            <a:ext cx="18859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10" dirty="0">
                <a:latin typeface="Arial MT"/>
                <a:cs typeface="Arial MT"/>
              </a:rPr>
              <a:t>S/</a:t>
            </a:r>
            <a:r>
              <a:rPr sz="700" spc="5" dirty="0">
                <a:latin typeface="Arial MT"/>
                <a:cs typeface="Arial MT"/>
              </a:rPr>
              <a:t> </a:t>
            </a:r>
            <a:r>
              <a:rPr sz="700" spc="10" dirty="0">
                <a:latin typeface="Arial MT"/>
                <a:cs typeface="Arial MT"/>
              </a:rPr>
              <a:t>5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354439" y="5696048"/>
            <a:ext cx="18859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10" dirty="0">
                <a:latin typeface="Arial MT"/>
                <a:cs typeface="Arial MT"/>
              </a:rPr>
              <a:t>S/</a:t>
            </a:r>
            <a:r>
              <a:rPr sz="700" spc="5" dirty="0">
                <a:latin typeface="Arial MT"/>
                <a:cs typeface="Arial MT"/>
              </a:rPr>
              <a:t> </a:t>
            </a:r>
            <a:r>
              <a:rPr sz="700" spc="10" dirty="0">
                <a:latin typeface="Arial MT"/>
                <a:cs typeface="Arial MT"/>
              </a:rPr>
              <a:t>0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354439" y="5916180"/>
            <a:ext cx="18859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10" dirty="0">
                <a:latin typeface="Arial MT"/>
                <a:cs typeface="Arial MT"/>
              </a:rPr>
              <a:t>S/</a:t>
            </a:r>
            <a:r>
              <a:rPr sz="700" spc="5" dirty="0">
                <a:latin typeface="Arial MT"/>
                <a:cs typeface="Arial MT"/>
              </a:rPr>
              <a:t> </a:t>
            </a:r>
            <a:r>
              <a:rPr sz="700" spc="10" dirty="0">
                <a:latin typeface="Arial MT"/>
                <a:cs typeface="Arial MT"/>
              </a:rPr>
              <a:t>0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277855" y="6144921"/>
            <a:ext cx="265430" cy="187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solidFill>
                  <a:srgbClr val="FF3600"/>
                </a:solidFill>
                <a:latin typeface="Arial MT"/>
                <a:cs typeface="Arial MT"/>
              </a:rPr>
              <a:t>S/</a:t>
            </a:r>
            <a:r>
              <a:rPr sz="1050" spc="-75" dirty="0">
                <a:solidFill>
                  <a:srgbClr val="FF3600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FF3600"/>
                </a:solidFill>
                <a:latin typeface="Arial MT"/>
                <a:cs typeface="Arial MT"/>
              </a:rPr>
              <a:t>5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446984" y="3686086"/>
            <a:ext cx="2551430" cy="44513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marR="69850" algn="r">
              <a:lnSpc>
                <a:spcPct val="100000"/>
              </a:lnSpc>
            </a:pPr>
            <a:r>
              <a:rPr sz="700" b="1" spc="10" dirty="0">
                <a:latin typeface="Arial"/>
                <a:cs typeface="Arial"/>
              </a:rPr>
              <a:t>/Pedido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#459540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998120" y="3686097"/>
            <a:ext cx="725170" cy="441325"/>
          </a:xfrm>
          <a:prstGeom prst="rect">
            <a:avLst/>
          </a:prstGeom>
          <a:solidFill>
            <a:srgbClr val="FF3600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marL="22225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Arial MT"/>
                <a:cs typeface="Arial MT"/>
              </a:rPr>
              <a:t>Eliminar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578321" y="4593315"/>
            <a:ext cx="3014345" cy="598170"/>
          </a:xfrm>
          <a:custGeom>
            <a:avLst/>
            <a:gdLst/>
            <a:ahLst/>
            <a:cxnLst/>
            <a:rect l="l" t="t" r="r" b="b"/>
            <a:pathLst>
              <a:path w="3014344" h="598170">
                <a:moveTo>
                  <a:pt x="3014190" y="0"/>
                </a:moveTo>
                <a:lnTo>
                  <a:pt x="0" y="0"/>
                </a:lnTo>
                <a:lnTo>
                  <a:pt x="0" y="597751"/>
                </a:lnTo>
                <a:lnTo>
                  <a:pt x="3014190" y="597751"/>
                </a:lnTo>
                <a:lnTo>
                  <a:pt x="3014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4578321" y="4593315"/>
            <a:ext cx="3014345" cy="598170"/>
          </a:xfrm>
          <a:prstGeom prst="rect">
            <a:avLst/>
          </a:prstGeom>
          <a:ln w="9622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750">
              <a:latin typeface="Times New Roman"/>
              <a:cs typeface="Times New Roman"/>
            </a:endParaRPr>
          </a:p>
          <a:p>
            <a:pPr marR="1671320" algn="ctr">
              <a:lnSpc>
                <a:spcPct val="100000"/>
              </a:lnSpc>
            </a:pPr>
            <a:r>
              <a:rPr sz="700" spc="5" dirty="0">
                <a:solidFill>
                  <a:srgbClr val="FF3600"/>
                </a:solidFill>
                <a:latin typeface="Arial MT"/>
                <a:cs typeface="Arial MT"/>
              </a:rPr>
              <a:t>Cometarios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Arial MT"/>
              <a:cs typeface="Arial MT"/>
            </a:endParaRPr>
          </a:p>
          <a:p>
            <a:pPr marR="1680210" algn="ctr">
              <a:lnSpc>
                <a:spcPct val="100000"/>
              </a:lnSpc>
            </a:pPr>
            <a:r>
              <a:rPr sz="950" dirty="0">
                <a:solidFill>
                  <a:srgbClr val="999999"/>
                </a:solidFill>
                <a:latin typeface="Arial MT"/>
                <a:cs typeface="Arial MT"/>
              </a:rPr>
              <a:t>Cometarios</a:t>
            </a:r>
            <a:r>
              <a:rPr sz="950" spc="-3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999999"/>
                </a:solidFill>
                <a:latin typeface="Arial MT"/>
                <a:cs typeface="Arial MT"/>
              </a:rPr>
              <a:t>generales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4572953" y="4687015"/>
            <a:ext cx="2150110" cy="2962275"/>
            <a:chOff x="14572953" y="4687015"/>
            <a:chExt cx="2150110" cy="2962275"/>
          </a:xfrm>
        </p:grpSpPr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49532" y="4690600"/>
              <a:ext cx="149147" cy="13883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79496" y="4687015"/>
              <a:ext cx="77899" cy="1450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17092" y="7046055"/>
              <a:ext cx="157576" cy="15758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72953" y="7526828"/>
              <a:ext cx="71463" cy="1215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51572" y="7527619"/>
              <a:ext cx="71463" cy="121587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14820148" y="7029871"/>
            <a:ext cx="1122680" cy="175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Tiempos</a:t>
            </a:r>
            <a:r>
              <a:rPr sz="9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9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entrega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479905" y="7883069"/>
            <a:ext cx="3210560" cy="4648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06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1350" spc="-15" dirty="0">
                <a:solidFill>
                  <a:srgbClr val="FFFFFF"/>
                </a:solidFill>
                <a:latin typeface="Arial MT"/>
                <a:cs typeface="Arial MT"/>
              </a:rPr>
              <a:t>Rechazar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479905" y="8404508"/>
            <a:ext cx="3210560" cy="464820"/>
          </a:xfrm>
          <a:prstGeom prst="rect">
            <a:avLst/>
          </a:prstGeom>
          <a:solidFill>
            <a:srgbClr val="F9B386"/>
          </a:solidFill>
        </p:spPr>
        <p:txBody>
          <a:bodyPr vert="horz" wrap="square" lIns="0" tIns="106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1350" spc="-10" dirty="0">
                <a:solidFill>
                  <a:srgbClr val="FFFFFF"/>
                </a:solidFill>
                <a:latin typeface="Arial MT"/>
                <a:cs typeface="Arial MT"/>
              </a:rPr>
              <a:t>Confirmar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754628" y="6926933"/>
            <a:ext cx="685800" cy="4019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350">
              <a:lnSpc>
                <a:spcPts val="900"/>
              </a:lnSpc>
              <a:spcBef>
                <a:spcPts val="125"/>
              </a:spcBef>
            </a:pPr>
            <a:r>
              <a:rPr sz="850" spc="10" dirty="0">
                <a:solidFill>
                  <a:srgbClr val="FFFFFF"/>
                </a:solidFill>
                <a:latin typeface="Arial MT"/>
                <a:cs typeface="Arial MT"/>
              </a:rPr>
              <a:t>Seleccionado</a:t>
            </a:r>
            <a:endParaRPr sz="850">
              <a:latin typeface="Arial MT"/>
              <a:cs typeface="Arial MT"/>
            </a:endParaRPr>
          </a:p>
          <a:p>
            <a:pPr>
              <a:lnSpc>
                <a:spcPts val="2039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sz="1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min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815393" y="7486170"/>
            <a:ext cx="1665605" cy="191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08000" algn="l"/>
                <a:tab pos="1003300" algn="l"/>
                <a:tab pos="1498600" algn="l"/>
              </a:tabLst>
            </a:pPr>
            <a:r>
              <a:rPr sz="1050" spc="15" dirty="0">
                <a:latin typeface="Arial MT"/>
                <a:cs typeface="Arial MT"/>
              </a:rPr>
              <a:t>5	</a:t>
            </a:r>
            <a:r>
              <a:rPr sz="1050" spc="10" dirty="0">
                <a:latin typeface="Arial MT"/>
                <a:cs typeface="Arial MT"/>
              </a:rPr>
              <a:t>1</a:t>
            </a:r>
            <a:r>
              <a:rPr sz="1050" spc="15" dirty="0">
                <a:latin typeface="Arial MT"/>
                <a:cs typeface="Arial MT"/>
              </a:rPr>
              <a:t>0</a:t>
            </a:r>
            <a:r>
              <a:rPr sz="1050" dirty="0">
                <a:latin typeface="Arial MT"/>
                <a:cs typeface="Arial MT"/>
              </a:rPr>
              <a:t>	</a:t>
            </a:r>
            <a:r>
              <a:rPr sz="1050" spc="10" dirty="0">
                <a:latin typeface="Arial MT"/>
                <a:cs typeface="Arial MT"/>
              </a:rPr>
              <a:t>1</a:t>
            </a:r>
            <a:r>
              <a:rPr sz="1050" spc="15" dirty="0">
                <a:latin typeface="Arial MT"/>
                <a:cs typeface="Arial MT"/>
              </a:rPr>
              <a:t>5</a:t>
            </a:r>
            <a:r>
              <a:rPr sz="1050" dirty="0">
                <a:latin typeface="Arial MT"/>
                <a:cs typeface="Arial MT"/>
              </a:rPr>
              <a:t>	</a:t>
            </a:r>
            <a:r>
              <a:rPr sz="1050" spc="10" dirty="0">
                <a:latin typeface="Arial MT"/>
                <a:cs typeface="Arial MT"/>
              </a:rPr>
              <a:t>20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3814245" y="1634255"/>
            <a:ext cx="6527165" cy="9023985"/>
            <a:chOff x="3814245" y="1634255"/>
            <a:chExt cx="6527165" cy="9023985"/>
          </a:xfrm>
        </p:grpSpPr>
        <p:pic>
          <p:nvPicPr>
            <p:cNvPr id="62" name="object 6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4245" y="1634255"/>
              <a:ext cx="6526979" cy="902348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356795" y="2960836"/>
              <a:ext cx="3275965" cy="6673850"/>
            </a:xfrm>
            <a:custGeom>
              <a:avLst/>
              <a:gdLst/>
              <a:ahLst/>
              <a:cxnLst/>
              <a:rect l="l" t="t" r="r" b="b"/>
              <a:pathLst>
                <a:path w="3275965" h="6673850">
                  <a:moveTo>
                    <a:pt x="3275648" y="0"/>
                  </a:moveTo>
                  <a:lnTo>
                    <a:pt x="0" y="0"/>
                  </a:lnTo>
                  <a:lnTo>
                    <a:pt x="0" y="6325367"/>
                  </a:lnTo>
                  <a:lnTo>
                    <a:pt x="3176" y="6372578"/>
                  </a:lnTo>
                  <a:lnTo>
                    <a:pt x="12427" y="6417858"/>
                  </a:lnTo>
                  <a:lnTo>
                    <a:pt x="27340" y="6460793"/>
                  </a:lnTo>
                  <a:lnTo>
                    <a:pt x="47500" y="6500968"/>
                  </a:lnTo>
                  <a:lnTo>
                    <a:pt x="72491" y="6537969"/>
                  </a:lnTo>
                  <a:lnTo>
                    <a:pt x="101901" y="6571382"/>
                  </a:lnTo>
                  <a:lnTo>
                    <a:pt x="135313" y="6600791"/>
                  </a:lnTo>
                  <a:lnTo>
                    <a:pt x="172315" y="6625783"/>
                  </a:lnTo>
                  <a:lnTo>
                    <a:pt x="212490" y="6645943"/>
                  </a:lnTo>
                  <a:lnTo>
                    <a:pt x="255425" y="6660855"/>
                  </a:lnTo>
                  <a:lnTo>
                    <a:pt x="300705" y="6670107"/>
                  </a:lnTo>
                  <a:lnTo>
                    <a:pt x="347916" y="6673283"/>
                  </a:lnTo>
                  <a:lnTo>
                    <a:pt x="2927732" y="6673283"/>
                  </a:lnTo>
                  <a:lnTo>
                    <a:pt x="2974943" y="6670107"/>
                  </a:lnTo>
                  <a:lnTo>
                    <a:pt x="3020223" y="6660855"/>
                  </a:lnTo>
                  <a:lnTo>
                    <a:pt x="3063158" y="6645943"/>
                  </a:lnTo>
                  <a:lnTo>
                    <a:pt x="3103333" y="6625783"/>
                  </a:lnTo>
                  <a:lnTo>
                    <a:pt x="3140335" y="6600791"/>
                  </a:lnTo>
                  <a:lnTo>
                    <a:pt x="3173747" y="6571382"/>
                  </a:lnTo>
                  <a:lnTo>
                    <a:pt x="3203157" y="6537969"/>
                  </a:lnTo>
                  <a:lnTo>
                    <a:pt x="3228148" y="6500968"/>
                  </a:lnTo>
                  <a:lnTo>
                    <a:pt x="3248308" y="6460793"/>
                  </a:lnTo>
                  <a:lnTo>
                    <a:pt x="3263221" y="6417858"/>
                  </a:lnTo>
                  <a:lnTo>
                    <a:pt x="3272472" y="6372578"/>
                  </a:lnTo>
                  <a:lnTo>
                    <a:pt x="3275648" y="6325367"/>
                  </a:lnTo>
                  <a:lnTo>
                    <a:pt x="3275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356793" y="8886923"/>
              <a:ext cx="3275965" cy="746125"/>
            </a:xfrm>
            <a:custGeom>
              <a:avLst/>
              <a:gdLst/>
              <a:ahLst/>
              <a:cxnLst/>
              <a:rect l="l" t="t" r="r" b="b"/>
              <a:pathLst>
                <a:path w="3275965" h="746125">
                  <a:moveTo>
                    <a:pt x="3275659" y="0"/>
                  </a:moveTo>
                  <a:lnTo>
                    <a:pt x="0" y="0"/>
                  </a:lnTo>
                  <a:lnTo>
                    <a:pt x="0" y="405265"/>
                  </a:lnTo>
                  <a:lnTo>
                    <a:pt x="3110" y="451500"/>
                  </a:lnTo>
                  <a:lnTo>
                    <a:pt x="12170" y="495845"/>
                  </a:lnTo>
                  <a:lnTo>
                    <a:pt x="26774" y="537892"/>
                  </a:lnTo>
                  <a:lnTo>
                    <a:pt x="46517" y="577237"/>
                  </a:lnTo>
                  <a:lnTo>
                    <a:pt x="70991" y="613473"/>
                  </a:lnTo>
                  <a:lnTo>
                    <a:pt x="99792" y="646194"/>
                  </a:lnTo>
                  <a:lnTo>
                    <a:pt x="132514" y="674996"/>
                  </a:lnTo>
                  <a:lnTo>
                    <a:pt x="168750" y="699470"/>
                  </a:lnTo>
                  <a:lnTo>
                    <a:pt x="208095" y="719213"/>
                  </a:lnTo>
                  <a:lnTo>
                    <a:pt x="250142" y="733817"/>
                  </a:lnTo>
                  <a:lnTo>
                    <a:pt x="294487" y="742877"/>
                  </a:lnTo>
                  <a:lnTo>
                    <a:pt x="340722" y="745987"/>
                  </a:lnTo>
                  <a:lnTo>
                    <a:pt x="2934936" y="745987"/>
                  </a:lnTo>
                  <a:lnTo>
                    <a:pt x="2981170" y="742877"/>
                  </a:lnTo>
                  <a:lnTo>
                    <a:pt x="3025513" y="733817"/>
                  </a:lnTo>
                  <a:lnTo>
                    <a:pt x="3067559" y="719213"/>
                  </a:lnTo>
                  <a:lnTo>
                    <a:pt x="3106904" y="699470"/>
                  </a:lnTo>
                  <a:lnTo>
                    <a:pt x="3143140" y="674996"/>
                  </a:lnTo>
                  <a:lnTo>
                    <a:pt x="3175862" y="646194"/>
                  </a:lnTo>
                  <a:lnTo>
                    <a:pt x="3204664" y="613473"/>
                  </a:lnTo>
                  <a:lnTo>
                    <a:pt x="3229139" y="577237"/>
                  </a:lnTo>
                  <a:lnTo>
                    <a:pt x="3248883" y="537892"/>
                  </a:lnTo>
                  <a:lnTo>
                    <a:pt x="3263488" y="495845"/>
                  </a:lnTo>
                  <a:lnTo>
                    <a:pt x="3272548" y="451500"/>
                  </a:lnTo>
                  <a:lnTo>
                    <a:pt x="3275659" y="405265"/>
                  </a:lnTo>
                  <a:lnTo>
                    <a:pt x="3275659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459501" y="8970511"/>
              <a:ext cx="3043555" cy="407034"/>
            </a:xfrm>
            <a:custGeom>
              <a:avLst/>
              <a:gdLst/>
              <a:ahLst/>
              <a:cxnLst/>
              <a:rect l="l" t="t" r="r" b="b"/>
              <a:pathLst>
                <a:path w="3043554" h="407034">
                  <a:moveTo>
                    <a:pt x="425399" y="82753"/>
                  </a:moveTo>
                  <a:lnTo>
                    <a:pt x="418896" y="50546"/>
                  </a:lnTo>
                  <a:lnTo>
                    <a:pt x="401154" y="24231"/>
                  </a:lnTo>
                  <a:lnTo>
                    <a:pt x="374853" y="6502"/>
                  </a:lnTo>
                  <a:lnTo>
                    <a:pt x="342633" y="0"/>
                  </a:lnTo>
                  <a:lnTo>
                    <a:pt x="82765" y="0"/>
                  </a:lnTo>
                  <a:lnTo>
                    <a:pt x="50546" y="6502"/>
                  </a:lnTo>
                  <a:lnTo>
                    <a:pt x="24244" y="24231"/>
                  </a:lnTo>
                  <a:lnTo>
                    <a:pt x="6502" y="50546"/>
                  </a:lnTo>
                  <a:lnTo>
                    <a:pt x="0" y="82753"/>
                  </a:lnTo>
                  <a:lnTo>
                    <a:pt x="0" y="323989"/>
                  </a:lnTo>
                  <a:lnTo>
                    <a:pt x="6502" y="356209"/>
                  </a:lnTo>
                  <a:lnTo>
                    <a:pt x="24244" y="382511"/>
                  </a:lnTo>
                  <a:lnTo>
                    <a:pt x="50546" y="400253"/>
                  </a:lnTo>
                  <a:lnTo>
                    <a:pt x="82765" y="406755"/>
                  </a:lnTo>
                  <a:lnTo>
                    <a:pt x="342633" y="406755"/>
                  </a:lnTo>
                  <a:lnTo>
                    <a:pt x="374853" y="400253"/>
                  </a:lnTo>
                  <a:lnTo>
                    <a:pt x="401154" y="382511"/>
                  </a:lnTo>
                  <a:lnTo>
                    <a:pt x="418896" y="356209"/>
                  </a:lnTo>
                  <a:lnTo>
                    <a:pt x="425399" y="323989"/>
                  </a:lnTo>
                  <a:lnTo>
                    <a:pt x="425399" y="82753"/>
                  </a:lnTo>
                  <a:close/>
                </a:path>
                <a:path w="3043554" h="407034">
                  <a:moveTo>
                    <a:pt x="3043072" y="87553"/>
                  </a:moveTo>
                  <a:lnTo>
                    <a:pt x="3036201" y="53467"/>
                  </a:lnTo>
                  <a:lnTo>
                    <a:pt x="3017431" y="25641"/>
                  </a:lnTo>
                  <a:lnTo>
                    <a:pt x="2989605" y="6883"/>
                  </a:lnTo>
                  <a:lnTo>
                    <a:pt x="2955531" y="0"/>
                  </a:lnTo>
                  <a:lnTo>
                    <a:pt x="670191" y="0"/>
                  </a:lnTo>
                  <a:lnTo>
                    <a:pt x="636117" y="6883"/>
                  </a:lnTo>
                  <a:lnTo>
                    <a:pt x="608291" y="25641"/>
                  </a:lnTo>
                  <a:lnTo>
                    <a:pt x="589534" y="53467"/>
                  </a:lnTo>
                  <a:lnTo>
                    <a:pt x="582650" y="87553"/>
                  </a:lnTo>
                  <a:lnTo>
                    <a:pt x="582650" y="319201"/>
                  </a:lnTo>
                  <a:lnTo>
                    <a:pt x="589534" y="353275"/>
                  </a:lnTo>
                  <a:lnTo>
                    <a:pt x="608291" y="381114"/>
                  </a:lnTo>
                  <a:lnTo>
                    <a:pt x="636117" y="399872"/>
                  </a:lnTo>
                  <a:lnTo>
                    <a:pt x="670191" y="406755"/>
                  </a:lnTo>
                  <a:lnTo>
                    <a:pt x="2955531" y="406755"/>
                  </a:lnTo>
                  <a:lnTo>
                    <a:pt x="2989605" y="399872"/>
                  </a:lnTo>
                  <a:lnTo>
                    <a:pt x="3017431" y="381114"/>
                  </a:lnTo>
                  <a:lnTo>
                    <a:pt x="3036201" y="353275"/>
                  </a:lnTo>
                  <a:lnTo>
                    <a:pt x="3043072" y="319201"/>
                  </a:lnTo>
                  <a:lnTo>
                    <a:pt x="3043072" y="87553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144988" y="9084043"/>
            <a:ext cx="16510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815539" y="9084043"/>
            <a:ext cx="85153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356643" y="3068880"/>
            <a:ext cx="3278504" cy="6185535"/>
            <a:chOff x="5356643" y="3068880"/>
            <a:chExt cx="3278504" cy="6185535"/>
          </a:xfrm>
        </p:grpSpPr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66471" y="9063449"/>
              <a:ext cx="164989" cy="19063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37232" y="9121213"/>
              <a:ext cx="64123" cy="9280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356631" y="3068884"/>
              <a:ext cx="3267710" cy="1016000"/>
            </a:xfrm>
            <a:custGeom>
              <a:avLst/>
              <a:gdLst/>
              <a:ahLst/>
              <a:cxnLst/>
              <a:rect l="l" t="t" r="r" b="b"/>
              <a:pathLst>
                <a:path w="3267709" h="1016000">
                  <a:moveTo>
                    <a:pt x="1133525" y="0"/>
                  </a:moveTo>
                  <a:lnTo>
                    <a:pt x="0" y="0"/>
                  </a:lnTo>
                  <a:lnTo>
                    <a:pt x="0" y="388810"/>
                  </a:lnTo>
                  <a:lnTo>
                    <a:pt x="1133525" y="388810"/>
                  </a:lnTo>
                  <a:lnTo>
                    <a:pt x="1133525" y="0"/>
                  </a:lnTo>
                  <a:close/>
                </a:path>
                <a:path w="3267709" h="1016000">
                  <a:moveTo>
                    <a:pt x="3267684" y="390613"/>
                  </a:moveTo>
                  <a:lnTo>
                    <a:pt x="2609697" y="390613"/>
                  </a:lnTo>
                  <a:lnTo>
                    <a:pt x="2609697" y="1015974"/>
                  </a:lnTo>
                  <a:lnTo>
                    <a:pt x="3267684" y="1015974"/>
                  </a:lnTo>
                  <a:lnTo>
                    <a:pt x="3267684" y="390613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490755" y="3068880"/>
              <a:ext cx="2144395" cy="389255"/>
            </a:xfrm>
            <a:custGeom>
              <a:avLst/>
              <a:gdLst/>
              <a:ahLst/>
              <a:cxnLst/>
              <a:rect l="l" t="t" r="r" b="b"/>
              <a:pathLst>
                <a:path w="2144395" h="389254">
                  <a:moveTo>
                    <a:pt x="2144280" y="0"/>
                  </a:moveTo>
                  <a:lnTo>
                    <a:pt x="0" y="0"/>
                  </a:lnTo>
                  <a:lnTo>
                    <a:pt x="0" y="388804"/>
                  </a:lnTo>
                  <a:lnTo>
                    <a:pt x="2144280" y="388804"/>
                  </a:lnTo>
                  <a:lnTo>
                    <a:pt x="2144280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18784" y="3202957"/>
              <a:ext cx="94080" cy="13469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17310" y="3202957"/>
              <a:ext cx="94080" cy="13469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15835" y="3202957"/>
              <a:ext cx="94080" cy="134697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5462228" y="4120490"/>
            <a:ext cx="43942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5" dirty="0">
                <a:latin typeface="Arial MT"/>
                <a:cs typeface="Arial MT"/>
              </a:rPr>
              <a:t>1 Mesa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796180" y="3163491"/>
            <a:ext cx="34925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00" spc="-10" dirty="0">
                <a:latin typeface="Arial MT"/>
                <a:cs typeface="Arial MT"/>
              </a:rPr>
              <a:t>Retiro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356643" y="3068880"/>
            <a:ext cx="1134110" cy="38925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83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847428" y="3163491"/>
            <a:ext cx="46863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00" spc="-10" dirty="0">
                <a:latin typeface="Arial MT"/>
                <a:cs typeface="Arial MT"/>
              </a:rPr>
              <a:t>Delivery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5484900" y="2682284"/>
            <a:ext cx="3006725" cy="293370"/>
            <a:chOff x="5484900" y="2682284"/>
            <a:chExt cx="3006725" cy="293370"/>
          </a:xfrm>
        </p:grpSpPr>
        <p:sp>
          <p:nvSpPr>
            <p:cNvPr id="81" name="object 81"/>
            <p:cNvSpPr/>
            <p:nvPr/>
          </p:nvSpPr>
          <p:spPr>
            <a:xfrm>
              <a:off x="5484888" y="2682296"/>
              <a:ext cx="3006725" cy="293370"/>
            </a:xfrm>
            <a:custGeom>
              <a:avLst/>
              <a:gdLst/>
              <a:ahLst/>
              <a:cxnLst/>
              <a:rect l="l" t="t" r="r" b="b"/>
              <a:pathLst>
                <a:path w="3006725" h="293369">
                  <a:moveTo>
                    <a:pt x="1332039" y="0"/>
                  </a:moveTo>
                  <a:lnTo>
                    <a:pt x="0" y="0"/>
                  </a:lnTo>
                  <a:lnTo>
                    <a:pt x="0" y="293141"/>
                  </a:lnTo>
                  <a:lnTo>
                    <a:pt x="1332039" y="293141"/>
                  </a:lnTo>
                  <a:lnTo>
                    <a:pt x="1332039" y="0"/>
                  </a:lnTo>
                  <a:close/>
                </a:path>
                <a:path w="3006725" h="293369">
                  <a:moveTo>
                    <a:pt x="3006699" y="0"/>
                  </a:moveTo>
                  <a:lnTo>
                    <a:pt x="1674672" y="0"/>
                  </a:lnTo>
                  <a:lnTo>
                    <a:pt x="1674672" y="293141"/>
                  </a:lnTo>
                  <a:lnTo>
                    <a:pt x="3006699" y="293141"/>
                  </a:lnTo>
                  <a:lnTo>
                    <a:pt x="3006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505725" y="2763335"/>
              <a:ext cx="151130" cy="152400"/>
            </a:xfrm>
            <a:custGeom>
              <a:avLst/>
              <a:gdLst/>
              <a:ahLst/>
              <a:cxnLst/>
              <a:rect l="l" t="t" r="r" b="b"/>
              <a:pathLst>
                <a:path w="151129" h="152400">
                  <a:moveTo>
                    <a:pt x="149694" y="93776"/>
                  </a:moveTo>
                  <a:lnTo>
                    <a:pt x="128041" y="93776"/>
                  </a:lnTo>
                  <a:lnTo>
                    <a:pt x="120154" y="108597"/>
                  </a:lnTo>
                  <a:lnTo>
                    <a:pt x="108305" y="120294"/>
                  </a:lnTo>
                  <a:lnTo>
                    <a:pt x="93357" y="127952"/>
                  </a:lnTo>
                  <a:lnTo>
                    <a:pt x="76187" y="130708"/>
                  </a:lnTo>
                  <a:lnTo>
                    <a:pt x="64897" y="129527"/>
                  </a:lnTo>
                  <a:lnTo>
                    <a:pt x="54406" y="126149"/>
                  </a:lnTo>
                  <a:lnTo>
                    <a:pt x="44958" y="120827"/>
                  </a:lnTo>
                  <a:lnTo>
                    <a:pt x="36766" y="113830"/>
                  </a:lnTo>
                  <a:lnTo>
                    <a:pt x="55892" y="93929"/>
                  </a:lnTo>
                  <a:lnTo>
                    <a:pt x="0" y="93929"/>
                  </a:lnTo>
                  <a:lnTo>
                    <a:pt x="0" y="152095"/>
                  </a:lnTo>
                  <a:lnTo>
                    <a:pt x="22352" y="128828"/>
                  </a:lnTo>
                  <a:lnTo>
                    <a:pt x="33591" y="138264"/>
                  </a:lnTo>
                  <a:lnTo>
                    <a:pt x="46507" y="145402"/>
                  </a:lnTo>
                  <a:lnTo>
                    <a:pt x="60807" y="149936"/>
                  </a:lnTo>
                  <a:lnTo>
                    <a:pt x="76187" y="151511"/>
                  </a:lnTo>
                  <a:lnTo>
                    <a:pt x="101536" y="147142"/>
                  </a:lnTo>
                  <a:lnTo>
                    <a:pt x="123228" y="135051"/>
                  </a:lnTo>
                  <a:lnTo>
                    <a:pt x="139776" y="116751"/>
                  </a:lnTo>
                  <a:lnTo>
                    <a:pt x="149694" y="93776"/>
                  </a:lnTo>
                  <a:close/>
                </a:path>
                <a:path w="151129" h="152400">
                  <a:moveTo>
                    <a:pt x="150774" y="62941"/>
                  </a:moveTo>
                  <a:lnTo>
                    <a:pt x="149631" y="57505"/>
                  </a:lnTo>
                  <a:lnTo>
                    <a:pt x="148869" y="54864"/>
                  </a:lnTo>
                  <a:lnTo>
                    <a:pt x="148869" y="4597"/>
                  </a:lnTo>
                  <a:lnTo>
                    <a:pt x="130797" y="23431"/>
                  </a:lnTo>
                  <a:lnTo>
                    <a:pt x="119468" y="13690"/>
                  </a:lnTo>
                  <a:lnTo>
                    <a:pt x="106375" y="6311"/>
                  </a:lnTo>
                  <a:lnTo>
                    <a:pt x="91846" y="1625"/>
                  </a:lnTo>
                  <a:lnTo>
                    <a:pt x="76187" y="0"/>
                  </a:lnTo>
                  <a:lnTo>
                    <a:pt x="49618" y="4813"/>
                  </a:lnTo>
                  <a:lnTo>
                    <a:pt x="27165" y="18084"/>
                  </a:lnTo>
                  <a:lnTo>
                    <a:pt x="10579" y="38061"/>
                  </a:lnTo>
                  <a:lnTo>
                    <a:pt x="1600" y="62941"/>
                  </a:lnTo>
                  <a:lnTo>
                    <a:pt x="22796" y="62941"/>
                  </a:lnTo>
                  <a:lnTo>
                    <a:pt x="29946" y="46177"/>
                  </a:lnTo>
                  <a:lnTo>
                    <a:pt x="41960" y="32829"/>
                  </a:lnTo>
                  <a:lnTo>
                    <a:pt x="57746" y="23990"/>
                  </a:lnTo>
                  <a:lnTo>
                    <a:pt x="76187" y="20802"/>
                  </a:lnTo>
                  <a:lnTo>
                    <a:pt x="87757" y="22034"/>
                  </a:lnTo>
                  <a:lnTo>
                    <a:pt x="98475" y="25565"/>
                  </a:lnTo>
                  <a:lnTo>
                    <a:pt x="108089" y="31127"/>
                  </a:lnTo>
                  <a:lnTo>
                    <a:pt x="116370" y="38442"/>
                  </a:lnTo>
                  <a:lnTo>
                    <a:pt x="92989" y="62776"/>
                  </a:lnTo>
                  <a:lnTo>
                    <a:pt x="129527" y="62776"/>
                  </a:lnTo>
                  <a:lnTo>
                    <a:pt x="129578" y="62941"/>
                  </a:lnTo>
                  <a:lnTo>
                    <a:pt x="150774" y="62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47354" y="2759742"/>
              <a:ext cx="142990" cy="13393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92812" y="2772741"/>
              <a:ext cx="140812" cy="13604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27925" y="2764269"/>
              <a:ext cx="150236" cy="149330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755293" y="2796495"/>
              <a:ext cx="213360" cy="93980"/>
            </a:xfrm>
            <a:custGeom>
              <a:avLst/>
              <a:gdLst/>
              <a:ahLst/>
              <a:cxnLst/>
              <a:rect l="l" t="t" r="r" b="b"/>
              <a:pathLst>
                <a:path w="213359" h="93980">
                  <a:moveTo>
                    <a:pt x="183426" y="19443"/>
                  </a:moveTo>
                  <a:lnTo>
                    <a:pt x="178498" y="14503"/>
                  </a:lnTo>
                  <a:lnTo>
                    <a:pt x="172415" y="14503"/>
                  </a:lnTo>
                  <a:lnTo>
                    <a:pt x="17957" y="14503"/>
                  </a:lnTo>
                  <a:lnTo>
                    <a:pt x="13017" y="19443"/>
                  </a:lnTo>
                  <a:lnTo>
                    <a:pt x="13017" y="74155"/>
                  </a:lnTo>
                  <a:lnTo>
                    <a:pt x="17957" y="79095"/>
                  </a:lnTo>
                  <a:lnTo>
                    <a:pt x="178498" y="79095"/>
                  </a:lnTo>
                  <a:lnTo>
                    <a:pt x="183426" y="74155"/>
                  </a:lnTo>
                  <a:lnTo>
                    <a:pt x="183426" y="19443"/>
                  </a:lnTo>
                  <a:close/>
                </a:path>
                <a:path w="213359" h="93980">
                  <a:moveTo>
                    <a:pt x="213194" y="28346"/>
                  </a:moveTo>
                  <a:lnTo>
                    <a:pt x="208965" y="24130"/>
                  </a:lnTo>
                  <a:lnTo>
                    <a:pt x="196443" y="24130"/>
                  </a:lnTo>
                  <a:lnTo>
                    <a:pt x="196443" y="7480"/>
                  </a:lnTo>
                  <a:lnTo>
                    <a:pt x="195211" y="6235"/>
                  </a:lnTo>
                  <a:lnTo>
                    <a:pt x="190207" y="1231"/>
                  </a:lnTo>
                  <a:lnTo>
                    <a:pt x="190207" y="10909"/>
                  </a:lnTo>
                  <a:lnTo>
                    <a:pt x="190207" y="82677"/>
                  </a:lnTo>
                  <a:lnTo>
                    <a:pt x="185534" y="87350"/>
                  </a:lnTo>
                  <a:lnTo>
                    <a:pt x="10896" y="87350"/>
                  </a:lnTo>
                  <a:lnTo>
                    <a:pt x="6248" y="82677"/>
                  </a:lnTo>
                  <a:lnTo>
                    <a:pt x="6248" y="10909"/>
                  </a:lnTo>
                  <a:lnTo>
                    <a:pt x="10896" y="6235"/>
                  </a:lnTo>
                  <a:lnTo>
                    <a:pt x="185534" y="6235"/>
                  </a:lnTo>
                  <a:lnTo>
                    <a:pt x="190207" y="10909"/>
                  </a:lnTo>
                  <a:lnTo>
                    <a:pt x="190207" y="1231"/>
                  </a:lnTo>
                  <a:lnTo>
                    <a:pt x="188976" y="0"/>
                  </a:lnTo>
                  <a:lnTo>
                    <a:pt x="7467" y="0"/>
                  </a:lnTo>
                  <a:lnTo>
                    <a:pt x="0" y="7480"/>
                  </a:lnTo>
                  <a:lnTo>
                    <a:pt x="0" y="86118"/>
                  </a:lnTo>
                  <a:lnTo>
                    <a:pt x="7467" y="93586"/>
                  </a:lnTo>
                  <a:lnTo>
                    <a:pt x="188976" y="93586"/>
                  </a:lnTo>
                  <a:lnTo>
                    <a:pt x="195224" y="87350"/>
                  </a:lnTo>
                  <a:lnTo>
                    <a:pt x="196443" y="86118"/>
                  </a:lnTo>
                  <a:lnTo>
                    <a:pt x="196443" y="65354"/>
                  </a:lnTo>
                  <a:lnTo>
                    <a:pt x="208965" y="65354"/>
                  </a:lnTo>
                  <a:lnTo>
                    <a:pt x="213194" y="61125"/>
                  </a:lnTo>
                  <a:lnTo>
                    <a:pt x="213194" y="283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96808" y="2777410"/>
              <a:ext cx="86112" cy="13226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05233" y="2767782"/>
              <a:ext cx="73482" cy="151848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5484900" y="2682284"/>
            <a:ext cx="1332230" cy="2933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imes New Roman"/>
              <a:cs typeface="Times New Roman"/>
            </a:endParaRPr>
          </a:p>
          <a:p>
            <a:pPr marL="304165">
              <a:lnSpc>
                <a:spcPct val="100000"/>
              </a:lnSpc>
            </a:pPr>
            <a:r>
              <a:rPr sz="600" dirty="0">
                <a:latin typeface="Arial MT"/>
                <a:cs typeface="Arial MT"/>
              </a:rPr>
              <a:t>14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julio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2022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5593705" y="3509762"/>
            <a:ext cx="2863850" cy="335915"/>
            <a:chOff x="5593705" y="3509762"/>
            <a:chExt cx="2863850" cy="335915"/>
          </a:xfrm>
        </p:grpSpPr>
        <p:pic>
          <p:nvPicPr>
            <p:cNvPr id="91" name="object 9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93705" y="3624150"/>
              <a:ext cx="135646" cy="12364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42071" y="3609771"/>
              <a:ext cx="144069" cy="15152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99541" y="3626711"/>
              <a:ext cx="159738" cy="11706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7556208" y="3631812"/>
              <a:ext cx="163830" cy="110489"/>
            </a:xfrm>
            <a:custGeom>
              <a:avLst/>
              <a:gdLst/>
              <a:ahLst/>
              <a:cxnLst/>
              <a:rect l="l" t="t" r="r" b="b"/>
              <a:pathLst>
                <a:path w="163829" h="110489">
                  <a:moveTo>
                    <a:pt x="163461" y="69735"/>
                  </a:moveTo>
                  <a:lnTo>
                    <a:pt x="41402" y="69735"/>
                  </a:lnTo>
                  <a:lnTo>
                    <a:pt x="41402" y="87172"/>
                  </a:lnTo>
                  <a:lnTo>
                    <a:pt x="163461" y="87172"/>
                  </a:lnTo>
                  <a:lnTo>
                    <a:pt x="163461" y="69735"/>
                  </a:lnTo>
                  <a:close/>
                </a:path>
                <a:path w="163829" h="110489">
                  <a:moveTo>
                    <a:pt x="163461" y="36423"/>
                  </a:moveTo>
                  <a:lnTo>
                    <a:pt x="0" y="36423"/>
                  </a:lnTo>
                  <a:lnTo>
                    <a:pt x="0" y="69443"/>
                  </a:lnTo>
                  <a:lnTo>
                    <a:pt x="0" y="87223"/>
                  </a:lnTo>
                  <a:lnTo>
                    <a:pt x="0" y="103733"/>
                  </a:lnTo>
                  <a:lnTo>
                    <a:pt x="3594" y="103733"/>
                  </a:lnTo>
                  <a:lnTo>
                    <a:pt x="3594" y="110083"/>
                  </a:lnTo>
                  <a:lnTo>
                    <a:pt x="159880" y="110083"/>
                  </a:lnTo>
                  <a:lnTo>
                    <a:pt x="159880" y="103733"/>
                  </a:lnTo>
                  <a:lnTo>
                    <a:pt x="163461" y="103733"/>
                  </a:lnTo>
                  <a:lnTo>
                    <a:pt x="163461" y="87223"/>
                  </a:lnTo>
                  <a:lnTo>
                    <a:pt x="23977" y="87223"/>
                  </a:lnTo>
                  <a:lnTo>
                    <a:pt x="23977" y="69443"/>
                  </a:lnTo>
                  <a:lnTo>
                    <a:pt x="163461" y="69443"/>
                  </a:lnTo>
                  <a:lnTo>
                    <a:pt x="163461" y="36423"/>
                  </a:lnTo>
                  <a:close/>
                </a:path>
                <a:path w="163829" h="110489">
                  <a:moveTo>
                    <a:pt x="163474" y="7086"/>
                  </a:moveTo>
                  <a:lnTo>
                    <a:pt x="156375" y="0"/>
                  </a:lnTo>
                  <a:lnTo>
                    <a:pt x="7099" y="0"/>
                  </a:lnTo>
                  <a:lnTo>
                    <a:pt x="0" y="7086"/>
                  </a:lnTo>
                  <a:lnTo>
                    <a:pt x="0" y="25412"/>
                  </a:lnTo>
                  <a:lnTo>
                    <a:pt x="163474" y="25412"/>
                  </a:lnTo>
                  <a:lnTo>
                    <a:pt x="163474" y="7086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136563" y="3524830"/>
              <a:ext cx="321310" cy="321310"/>
            </a:xfrm>
            <a:custGeom>
              <a:avLst/>
              <a:gdLst/>
              <a:ahLst/>
              <a:cxnLst/>
              <a:rect l="l" t="t" r="r" b="b"/>
              <a:pathLst>
                <a:path w="321309" h="321310">
                  <a:moveTo>
                    <a:pt x="160372" y="0"/>
                  </a:moveTo>
                  <a:lnTo>
                    <a:pt x="109681" y="8176"/>
                  </a:lnTo>
                  <a:lnTo>
                    <a:pt x="65657" y="30945"/>
                  </a:lnTo>
                  <a:lnTo>
                    <a:pt x="30941" y="65664"/>
                  </a:lnTo>
                  <a:lnTo>
                    <a:pt x="8175" y="109690"/>
                  </a:lnTo>
                  <a:lnTo>
                    <a:pt x="0" y="160382"/>
                  </a:lnTo>
                  <a:lnTo>
                    <a:pt x="8175" y="211074"/>
                  </a:lnTo>
                  <a:lnTo>
                    <a:pt x="30941" y="255100"/>
                  </a:lnTo>
                  <a:lnTo>
                    <a:pt x="65657" y="289819"/>
                  </a:lnTo>
                  <a:lnTo>
                    <a:pt x="109681" y="312588"/>
                  </a:lnTo>
                  <a:lnTo>
                    <a:pt x="160372" y="320765"/>
                  </a:lnTo>
                  <a:lnTo>
                    <a:pt x="211068" y="312588"/>
                  </a:lnTo>
                  <a:lnTo>
                    <a:pt x="255094" y="289819"/>
                  </a:lnTo>
                  <a:lnTo>
                    <a:pt x="289812" y="255100"/>
                  </a:lnTo>
                  <a:lnTo>
                    <a:pt x="312578" y="211074"/>
                  </a:lnTo>
                  <a:lnTo>
                    <a:pt x="320754" y="160382"/>
                  </a:lnTo>
                  <a:lnTo>
                    <a:pt x="312578" y="109690"/>
                  </a:lnTo>
                  <a:lnTo>
                    <a:pt x="289812" y="65664"/>
                  </a:lnTo>
                  <a:lnTo>
                    <a:pt x="255094" y="30945"/>
                  </a:lnTo>
                  <a:lnTo>
                    <a:pt x="211068" y="8176"/>
                  </a:lnTo>
                  <a:lnTo>
                    <a:pt x="160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85274" y="3603119"/>
              <a:ext cx="190559" cy="15811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01354" y="3509762"/>
              <a:ext cx="129975" cy="129964"/>
            </a:xfrm>
            <a:prstGeom prst="rect">
              <a:avLst/>
            </a:prstGeom>
          </p:spPr>
        </p:pic>
      </p:grpSp>
      <p:sp>
        <p:nvSpPr>
          <p:cNvPr id="98" name="object 98"/>
          <p:cNvSpPr txBox="1"/>
          <p:nvPr/>
        </p:nvSpPr>
        <p:spPr>
          <a:xfrm>
            <a:off x="5444706" y="3793984"/>
            <a:ext cx="43688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-1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6002878" y="3503961"/>
            <a:ext cx="640715" cy="392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455" algn="ctr">
              <a:lnSpc>
                <a:spcPct val="100000"/>
              </a:lnSpc>
              <a:spcBef>
                <a:spcPts val="110"/>
              </a:spcBef>
            </a:pPr>
            <a:r>
              <a:rPr sz="700" spc="-16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Verdana"/>
              <a:cs typeface="Verdana"/>
            </a:endParaRPr>
          </a:p>
          <a:p>
            <a:pPr marL="138430">
              <a:lnSpc>
                <a:spcPct val="100000"/>
              </a:lnSpc>
            </a:pP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Pendientes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649656" y="3793984"/>
            <a:ext cx="64071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solidFill>
                  <a:srgbClr val="999999"/>
                </a:solidFill>
                <a:latin typeface="Verdana"/>
                <a:cs typeface="Verdana"/>
              </a:rPr>
              <a:t>En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-2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ación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355220" y="3793984"/>
            <a:ext cx="58356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5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175915" y="3875960"/>
            <a:ext cx="253365" cy="104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5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00" spc="10" dirty="0">
                <a:solidFill>
                  <a:srgbClr val="FFFFFF"/>
                </a:solidFill>
                <a:latin typeface="Verdana"/>
                <a:cs typeface="Verdana"/>
              </a:rPr>
              <a:t>cti</a:t>
            </a:r>
            <a:r>
              <a:rPr sz="50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00" spc="2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500">
              <a:latin typeface="Verdana"/>
              <a:cs typeface="Verdana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5377288" y="3485287"/>
            <a:ext cx="2567940" cy="2105025"/>
            <a:chOff x="5377288" y="3485287"/>
            <a:chExt cx="2567940" cy="2105025"/>
          </a:xfrm>
        </p:grpSpPr>
        <p:sp>
          <p:nvSpPr>
            <p:cNvPr id="104" name="object 104"/>
            <p:cNvSpPr/>
            <p:nvPr/>
          </p:nvSpPr>
          <p:spPr>
            <a:xfrm>
              <a:off x="5380463" y="4078442"/>
              <a:ext cx="2561590" cy="0"/>
            </a:xfrm>
            <a:custGeom>
              <a:avLst/>
              <a:gdLst/>
              <a:ahLst/>
              <a:cxnLst/>
              <a:rect l="l" t="t" r="r" b="b"/>
              <a:pathLst>
                <a:path w="2561590">
                  <a:moveTo>
                    <a:pt x="2561461" y="0"/>
                  </a:moveTo>
                  <a:lnTo>
                    <a:pt x="0" y="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99757" y="3488462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98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646535" y="3488462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98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293314" y="3488462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98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456267" y="4363618"/>
              <a:ext cx="1327150" cy="1226820"/>
            </a:xfrm>
            <a:custGeom>
              <a:avLst/>
              <a:gdLst/>
              <a:ahLst/>
              <a:cxnLst/>
              <a:rect l="l" t="t" r="r" b="b"/>
              <a:pathLst>
                <a:path w="1327150" h="1226820">
                  <a:moveTo>
                    <a:pt x="1233889" y="0"/>
                  </a:moveTo>
                  <a:lnTo>
                    <a:pt x="92918" y="0"/>
                  </a:lnTo>
                  <a:lnTo>
                    <a:pt x="56750" y="7301"/>
                  </a:lnTo>
                  <a:lnTo>
                    <a:pt x="27215" y="27215"/>
                  </a:lnTo>
                  <a:lnTo>
                    <a:pt x="7301" y="56750"/>
                  </a:lnTo>
                  <a:lnTo>
                    <a:pt x="0" y="92918"/>
                  </a:lnTo>
                  <a:lnTo>
                    <a:pt x="0" y="1133473"/>
                  </a:lnTo>
                  <a:lnTo>
                    <a:pt x="7301" y="1169641"/>
                  </a:lnTo>
                  <a:lnTo>
                    <a:pt x="27215" y="1199176"/>
                  </a:lnTo>
                  <a:lnTo>
                    <a:pt x="56750" y="1219090"/>
                  </a:lnTo>
                  <a:lnTo>
                    <a:pt x="92918" y="1226391"/>
                  </a:lnTo>
                  <a:lnTo>
                    <a:pt x="1233889" y="1226391"/>
                  </a:lnTo>
                  <a:lnTo>
                    <a:pt x="1270057" y="1219090"/>
                  </a:lnTo>
                  <a:lnTo>
                    <a:pt x="1299592" y="1199176"/>
                  </a:lnTo>
                  <a:lnTo>
                    <a:pt x="1319505" y="1169641"/>
                  </a:lnTo>
                  <a:lnTo>
                    <a:pt x="1326807" y="1133473"/>
                  </a:lnTo>
                  <a:lnTo>
                    <a:pt x="1326807" y="92918"/>
                  </a:lnTo>
                  <a:lnTo>
                    <a:pt x="1319505" y="56750"/>
                  </a:lnTo>
                  <a:lnTo>
                    <a:pt x="1299592" y="27215"/>
                  </a:lnTo>
                  <a:lnTo>
                    <a:pt x="1270057" y="7301"/>
                  </a:lnTo>
                  <a:lnTo>
                    <a:pt x="1233889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456263" y="4363615"/>
              <a:ext cx="1327150" cy="252729"/>
            </a:xfrm>
            <a:custGeom>
              <a:avLst/>
              <a:gdLst/>
              <a:ahLst/>
              <a:cxnLst/>
              <a:rect l="l" t="t" r="r" b="b"/>
              <a:pathLst>
                <a:path w="1327150" h="252729">
                  <a:moveTo>
                    <a:pt x="1233899" y="0"/>
                  </a:moveTo>
                  <a:lnTo>
                    <a:pt x="92918" y="0"/>
                  </a:lnTo>
                  <a:lnTo>
                    <a:pt x="56750" y="7302"/>
                  </a:lnTo>
                  <a:lnTo>
                    <a:pt x="27215" y="27216"/>
                  </a:lnTo>
                  <a:lnTo>
                    <a:pt x="7301" y="56754"/>
                  </a:lnTo>
                  <a:lnTo>
                    <a:pt x="0" y="92929"/>
                  </a:lnTo>
                  <a:lnTo>
                    <a:pt x="0" y="252327"/>
                  </a:lnTo>
                  <a:lnTo>
                    <a:pt x="1326818" y="252327"/>
                  </a:lnTo>
                  <a:lnTo>
                    <a:pt x="1326818" y="92929"/>
                  </a:lnTo>
                  <a:lnTo>
                    <a:pt x="1319514" y="56754"/>
                  </a:lnTo>
                  <a:lnTo>
                    <a:pt x="1299599" y="27216"/>
                  </a:lnTo>
                  <a:lnTo>
                    <a:pt x="1270063" y="7302"/>
                  </a:lnTo>
                  <a:lnTo>
                    <a:pt x="12338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548058" y="4689493"/>
              <a:ext cx="802005" cy="493395"/>
            </a:xfrm>
            <a:custGeom>
              <a:avLst/>
              <a:gdLst/>
              <a:ahLst/>
              <a:cxnLst/>
              <a:rect l="l" t="t" r="r" b="b"/>
              <a:pathLst>
                <a:path w="802004" h="493395">
                  <a:moveTo>
                    <a:pt x="63080" y="9525"/>
                  </a:moveTo>
                  <a:lnTo>
                    <a:pt x="57670" y="0"/>
                  </a:lnTo>
                  <a:lnTo>
                    <a:pt x="5448" y="0"/>
                  </a:lnTo>
                  <a:lnTo>
                    <a:pt x="0" y="8902"/>
                  </a:lnTo>
                  <a:lnTo>
                    <a:pt x="16294" y="40779"/>
                  </a:lnTo>
                  <a:lnTo>
                    <a:pt x="16002" y="45173"/>
                  </a:lnTo>
                  <a:lnTo>
                    <a:pt x="1968" y="65760"/>
                  </a:lnTo>
                  <a:lnTo>
                    <a:pt x="0" y="71666"/>
                  </a:lnTo>
                  <a:lnTo>
                    <a:pt x="1320" y="77368"/>
                  </a:lnTo>
                  <a:lnTo>
                    <a:pt x="5295" y="81673"/>
                  </a:lnTo>
                  <a:lnTo>
                    <a:pt x="11277" y="83375"/>
                  </a:lnTo>
                  <a:lnTo>
                    <a:pt x="48234" y="83375"/>
                  </a:lnTo>
                  <a:lnTo>
                    <a:pt x="54140" y="81724"/>
                  </a:lnTo>
                  <a:lnTo>
                    <a:pt x="58115" y="77520"/>
                  </a:lnTo>
                  <a:lnTo>
                    <a:pt x="59512" y="71920"/>
                  </a:lnTo>
                  <a:lnTo>
                    <a:pt x="59105" y="70548"/>
                  </a:lnTo>
                  <a:lnTo>
                    <a:pt x="57746" y="66052"/>
                  </a:lnTo>
                  <a:lnTo>
                    <a:pt x="45580" y="46951"/>
                  </a:lnTo>
                  <a:lnTo>
                    <a:pt x="45580" y="70548"/>
                  </a:lnTo>
                  <a:lnTo>
                    <a:pt x="12611" y="70548"/>
                  </a:lnTo>
                  <a:lnTo>
                    <a:pt x="28524" y="56299"/>
                  </a:lnTo>
                  <a:lnTo>
                    <a:pt x="28524" y="33743"/>
                  </a:lnTo>
                  <a:lnTo>
                    <a:pt x="16052" y="22352"/>
                  </a:lnTo>
                  <a:lnTo>
                    <a:pt x="42164" y="22352"/>
                  </a:lnTo>
                  <a:lnTo>
                    <a:pt x="30670" y="33743"/>
                  </a:lnTo>
                  <a:lnTo>
                    <a:pt x="30607" y="55575"/>
                  </a:lnTo>
                  <a:lnTo>
                    <a:pt x="45580" y="70548"/>
                  </a:lnTo>
                  <a:lnTo>
                    <a:pt x="45580" y="46951"/>
                  </a:lnTo>
                  <a:lnTo>
                    <a:pt x="44551" y="45326"/>
                  </a:lnTo>
                  <a:lnTo>
                    <a:pt x="44475" y="40754"/>
                  </a:lnTo>
                  <a:lnTo>
                    <a:pt x="55435" y="22352"/>
                  </a:lnTo>
                  <a:lnTo>
                    <a:pt x="63080" y="9525"/>
                  </a:lnTo>
                  <a:close/>
                </a:path>
                <a:path w="802004" h="493395">
                  <a:moveTo>
                    <a:pt x="801966" y="264388"/>
                  </a:moveTo>
                  <a:lnTo>
                    <a:pt x="797318" y="218262"/>
                  </a:lnTo>
                  <a:lnTo>
                    <a:pt x="783983" y="175298"/>
                  </a:lnTo>
                  <a:lnTo>
                    <a:pt x="762876" y="136423"/>
                  </a:lnTo>
                  <a:lnTo>
                    <a:pt x="734936" y="102552"/>
                  </a:lnTo>
                  <a:lnTo>
                    <a:pt x="701065" y="74612"/>
                  </a:lnTo>
                  <a:lnTo>
                    <a:pt x="662190" y="53505"/>
                  </a:lnTo>
                  <a:lnTo>
                    <a:pt x="619226" y="40170"/>
                  </a:lnTo>
                  <a:lnTo>
                    <a:pt x="573100" y="35521"/>
                  </a:lnTo>
                  <a:lnTo>
                    <a:pt x="526986" y="40170"/>
                  </a:lnTo>
                  <a:lnTo>
                    <a:pt x="484022" y="53505"/>
                  </a:lnTo>
                  <a:lnTo>
                    <a:pt x="445147" y="74612"/>
                  </a:lnTo>
                  <a:lnTo>
                    <a:pt x="411276" y="102552"/>
                  </a:lnTo>
                  <a:lnTo>
                    <a:pt x="383324" y="136423"/>
                  </a:lnTo>
                  <a:lnTo>
                    <a:pt x="362229" y="175298"/>
                  </a:lnTo>
                  <a:lnTo>
                    <a:pt x="348894" y="218262"/>
                  </a:lnTo>
                  <a:lnTo>
                    <a:pt x="344246" y="264388"/>
                  </a:lnTo>
                  <a:lnTo>
                    <a:pt x="348894" y="310502"/>
                  </a:lnTo>
                  <a:lnTo>
                    <a:pt x="362229" y="353466"/>
                  </a:lnTo>
                  <a:lnTo>
                    <a:pt x="383324" y="392341"/>
                  </a:lnTo>
                  <a:lnTo>
                    <a:pt x="411276" y="426212"/>
                  </a:lnTo>
                  <a:lnTo>
                    <a:pt x="445147" y="454164"/>
                  </a:lnTo>
                  <a:lnTo>
                    <a:pt x="484022" y="475259"/>
                  </a:lnTo>
                  <a:lnTo>
                    <a:pt x="526986" y="488594"/>
                  </a:lnTo>
                  <a:lnTo>
                    <a:pt x="573100" y="493242"/>
                  </a:lnTo>
                  <a:lnTo>
                    <a:pt x="619226" y="488594"/>
                  </a:lnTo>
                  <a:lnTo>
                    <a:pt x="662190" y="475259"/>
                  </a:lnTo>
                  <a:lnTo>
                    <a:pt x="701065" y="454164"/>
                  </a:lnTo>
                  <a:lnTo>
                    <a:pt x="734936" y="426212"/>
                  </a:lnTo>
                  <a:lnTo>
                    <a:pt x="762876" y="392341"/>
                  </a:lnTo>
                  <a:lnTo>
                    <a:pt x="783983" y="353466"/>
                  </a:lnTo>
                  <a:lnTo>
                    <a:pt x="797318" y="310502"/>
                  </a:lnTo>
                  <a:lnTo>
                    <a:pt x="801966" y="264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92615" y="4841517"/>
              <a:ext cx="229394" cy="241249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6406284" y="4402807"/>
            <a:ext cx="30353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b="1" spc="-90" dirty="0">
                <a:solidFill>
                  <a:srgbClr val="FFFFFF"/>
                </a:solidFill>
                <a:latin typeface="Tahoma"/>
                <a:cs typeface="Tahoma"/>
              </a:rPr>
              <a:t>11:50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515104" y="4371754"/>
            <a:ext cx="415925" cy="446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100" dirty="0">
                <a:solidFill>
                  <a:srgbClr val="FFFFFF"/>
                </a:solidFill>
                <a:latin typeface="Verdana"/>
                <a:cs typeface="Verdana"/>
              </a:rPr>
              <a:t>C01</a:t>
            </a:r>
            <a:endParaRPr sz="1050">
              <a:latin typeface="Verdana"/>
              <a:cs typeface="Verdana"/>
            </a:endParaRPr>
          </a:p>
          <a:p>
            <a:pPr marL="135890">
              <a:lnSpc>
                <a:spcPct val="100000"/>
              </a:lnSpc>
              <a:spcBef>
                <a:spcPts val="1035"/>
              </a:spcBef>
            </a:pPr>
            <a:r>
              <a:rPr sz="850" b="1" spc="-80" dirty="0">
                <a:solidFill>
                  <a:srgbClr val="FFFFFF"/>
                </a:solidFill>
                <a:latin typeface="Tahoma"/>
                <a:cs typeface="Tahoma"/>
              </a:rPr>
              <a:t>09:43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152372" y="5342497"/>
            <a:ext cx="591820" cy="222250"/>
          </a:xfrm>
          <a:custGeom>
            <a:avLst/>
            <a:gdLst/>
            <a:ahLst/>
            <a:cxnLst/>
            <a:rect l="l" t="t" r="r" b="b"/>
            <a:pathLst>
              <a:path w="591820" h="222250">
                <a:moveTo>
                  <a:pt x="480540" y="0"/>
                </a:moveTo>
                <a:lnTo>
                  <a:pt x="111085" y="0"/>
                </a:lnTo>
                <a:lnTo>
                  <a:pt x="67846" y="8729"/>
                </a:lnTo>
                <a:lnTo>
                  <a:pt x="32536" y="32536"/>
                </a:lnTo>
                <a:lnTo>
                  <a:pt x="8729" y="67846"/>
                </a:lnTo>
                <a:lnTo>
                  <a:pt x="0" y="111085"/>
                </a:lnTo>
                <a:lnTo>
                  <a:pt x="8729" y="154324"/>
                </a:lnTo>
                <a:lnTo>
                  <a:pt x="32536" y="189634"/>
                </a:lnTo>
                <a:lnTo>
                  <a:pt x="67846" y="213441"/>
                </a:lnTo>
                <a:lnTo>
                  <a:pt x="111085" y="222171"/>
                </a:lnTo>
                <a:lnTo>
                  <a:pt x="480540" y="222171"/>
                </a:lnTo>
                <a:lnTo>
                  <a:pt x="523779" y="213441"/>
                </a:lnTo>
                <a:lnTo>
                  <a:pt x="559088" y="189634"/>
                </a:lnTo>
                <a:lnTo>
                  <a:pt x="582896" y="154324"/>
                </a:lnTo>
                <a:lnTo>
                  <a:pt x="591625" y="111085"/>
                </a:lnTo>
                <a:lnTo>
                  <a:pt x="582896" y="67846"/>
                </a:lnTo>
                <a:lnTo>
                  <a:pt x="559088" y="32536"/>
                </a:lnTo>
                <a:lnTo>
                  <a:pt x="523779" y="8729"/>
                </a:lnTo>
                <a:lnTo>
                  <a:pt x="480540" y="0"/>
                </a:lnTo>
                <a:close/>
              </a:path>
            </a:pathLst>
          </a:custGeom>
          <a:solidFill>
            <a:srgbClr val="FFF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5515661" y="5243328"/>
            <a:ext cx="1191260" cy="278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FFFFFF"/>
                </a:solidFill>
                <a:latin typeface="Arial MT"/>
                <a:cs typeface="Arial MT"/>
              </a:rPr>
              <a:t>Recibido</a:t>
            </a:r>
            <a:endParaRPr sz="5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500" spc="15" dirty="0">
                <a:solidFill>
                  <a:srgbClr val="FFFFFF"/>
                </a:solidFill>
                <a:latin typeface="Arial MT"/>
                <a:cs typeface="Arial MT"/>
              </a:rPr>
              <a:t>(Alexandra</a:t>
            </a:r>
            <a:r>
              <a:rPr sz="5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 MT"/>
                <a:cs typeface="Arial MT"/>
              </a:rPr>
              <a:t>Fronda)   </a:t>
            </a:r>
            <a:r>
              <a:rPr sz="5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50" b="1" spc="15" baseline="22222" dirty="0">
                <a:latin typeface="Arial"/>
                <a:cs typeface="Arial"/>
              </a:rPr>
              <a:t>Nuevo</a:t>
            </a:r>
            <a:r>
              <a:rPr sz="750" b="1" spc="-44" baseline="22222" dirty="0">
                <a:latin typeface="Arial"/>
                <a:cs typeface="Arial"/>
              </a:rPr>
              <a:t> </a:t>
            </a:r>
            <a:r>
              <a:rPr sz="750" b="1" spc="15" baseline="22222" dirty="0">
                <a:latin typeface="Arial"/>
                <a:cs typeface="Arial"/>
              </a:rPr>
              <a:t>pedido</a:t>
            </a:r>
            <a:endParaRPr sz="750" baseline="22222">
              <a:latin typeface="Arial"/>
              <a:cs typeface="Arial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5244824" y="4088660"/>
            <a:ext cx="4766310" cy="4629785"/>
            <a:chOff x="5244824" y="4088660"/>
            <a:chExt cx="4766310" cy="4629785"/>
          </a:xfrm>
        </p:grpSpPr>
        <p:sp>
          <p:nvSpPr>
            <p:cNvPr id="117" name="object 117"/>
            <p:cNvSpPr/>
            <p:nvPr/>
          </p:nvSpPr>
          <p:spPr>
            <a:xfrm>
              <a:off x="6611251" y="4702828"/>
              <a:ext cx="97790" cy="60960"/>
            </a:xfrm>
            <a:custGeom>
              <a:avLst/>
              <a:gdLst/>
              <a:ahLst/>
              <a:cxnLst/>
              <a:rect l="l" t="t" r="r" b="b"/>
              <a:pathLst>
                <a:path w="97790" h="60960">
                  <a:moveTo>
                    <a:pt x="47396" y="6731"/>
                  </a:moveTo>
                  <a:lnTo>
                    <a:pt x="40665" y="0"/>
                  </a:lnTo>
                  <a:lnTo>
                    <a:pt x="24053" y="0"/>
                  </a:lnTo>
                  <a:lnTo>
                    <a:pt x="17322" y="6731"/>
                  </a:lnTo>
                  <a:lnTo>
                    <a:pt x="17322" y="23342"/>
                  </a:lnTo>
                  <a:lnTo>
                    <a:pt x="24053" y="30073"/>
                  </a:lnTo>
                  <a:lnTo>
                    <a:pt x="40665" y="30073"/>
                  </a:lnTo>
                  <a:lnTo>
                    <a:pt x="47396" y="23342"/>
                  </a:lnTo>
                  <a:lnTo>
                    <a:pt x="47396" y="15036"/>
                  </a:lnTo>
                  <a:lnTo>
                    <a:pt x="47396" y="6731"/>
                  </a:lnTo>
                  <a:close/>
                </a:path>
                <a:path w="97790" h="60960">
                  <a:moveTo>
                    <a:pt x="64071" y="58254"/>
                  </a:moveTo>
                  <a:lnTo>
                    <a:pt x="32715" y="36753"/>
                  </a:lnTo>
                  <a:lnTo>
                    <a:pt x="20535" y="38798"/>
                  </a:lnTo>
                  <a:lnTo>
                    <a:pt x="11430" y="43815"/>
                  </a:lnTo>
                  <a:lnTo>
                    <a:pt x="5067" y="50126"/>
                  </a:lnTo>
                  <a:lnTo>
                    <a:pt x="1117" y="56057"/>
                  </a:lnTo>
                  <a:lnTo>
                    <a:pt x="0" y="58102"/>
                  </a:lnTo>
                  <a:lnTo>
                    <a:pt x="1485" y="60591"/>
                  </a:lnTo>
                  <a:lnTo>
                    <a:pt x="3835" y="60591"/>
                  </a:lnTo>
                  <a:lnTo>
                    <a:pt x="62572" y="60591"/>
                  </a:lnTo>
                  <a:lnTo>
                    <a:pt x="64071" y="58254"/>
                  </a:lnTo>
                  <a:close/>
                </a:path>
                <a:path w="97790" h="60960">
                  <a:moveTo>
                    <a:pt x="82232" y="11493"/>
                  </a:moveTo>
                  <a:lnTo>
                    <a:pt x="76085" y="5359"/>
                  </a:lnTo>
                  <a:lnTo>
                    <a:pt x="60947" y="5359"/>
                  </a:lnTo>
                  <a:lnTo>
                    <a:pt x="54813" y="11493"/>
                  </a:lnTo>
                  <a:lnTo>
                    <a:pt x="54813" y="26644"/>
                  </a:lnTo>
                  <a:lnTo>
                    <a:pt x="60947" y="32778"/>
                  </a:lnTo>
                  <a:lnTo>
                    <a:pt x="76085" y="32778"/>
                  </a:lnTo>
                  <a:lnTo>
                    <a:pt x="82232" y="26644"/>
                  </a:lnTo>
                  <a:lnTo>
                    <a:pt x="82232" y="19075"/>
                  </a:lnTo>
                  <a:lnTo>
                    <a:pt x="82232" y="11493"/>
                  </a:lnTo>
                  <a:close/>
                </a:path>
                <a:path w="97790" h="60960">
                  <a:moveTo>
                    <a:pt x="97434" y="58458"/>
                  </a:moveTo>
                  <a:lnTo>
                    <a:pt x="68846" y="38862"/>
                  </a:lnTo>
                  <a:lnTo>
                    <a:pt x="63055" y="38862"/>
                  </a:lnTo>
                  <a:lnTo>
                    <a:pt x="58318" y="40259"/>
                  </a:lnTo>
                  <a:lnTo>
                    <a:pt x="54356" y="42278"/>
                  </a:lnTo>
                  <a:lnTo>
                    <a:pt x="60579" y="46507"/>
                  </a:lnTo>
                  <a:lnTo>
                    <a:pt x="64262" y="52260"/>
                  </a:lnTo>
                  <a:lnTo>
                    <a:pt x="67132" y="58254"/>
                  </a:lnTo>
                  <a:lnTo>
                    <a:pt x="65620" y="60591"/>
                  </a:lnTo>
                  <a:lnTo>
                    <a:pt x="96062" y="60591"/>
                  </a:lnTo>
                  <a:lnTo>
                    <a:pt x="97434" y="58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974091" y="8230782"/>
              <a:ext cx="487680" cy="487045"/>
            </a:xfrm>
            <a:custGeom>
              <a:avLst/>
              <a:gdLst/>
              <a:ahLst/>
              <a:cxnLst/>
              <a:rect l="l" t="t" r="r" b="b"/>
              <a:pathLst>
                <a:path w="487679" h="487045">
                  <a:moveTo>
                    <a:pt x="243531" y="0"/>
                  </a:moveTo>
                  <a:lnTo>
                    <a:pt x="194451" y="4947"/>
                  </a:lnTo>
                  <a:lnTo>
                    <a:pt x="148738" y="19136"/>
                  </a:lnTo>
                  <a:lnTo>
                    <a:pt x="107371" y="41588"/>
                  </a:lnTo>
                  <a:lnTo>
                    <a:pt x="71328" y="71323"/>
                  </a:lnTo>
                  <a:lnTo>
                    <a:pt x="41591" y="107363"/>
                  </a:lnTo>
                  <a:lnTo>
                    <a:pt x="19137" y="148729"/>
                  </a:lnTo>
                  <a:lnTo>
                    <a:pt x="4947" y="194441"/>
                  </a:lnTo>
                  <a:lnTo>
                    <a:pt x="0" y="243521"/>
                  </a:lnTo>
                  <a:lnTo>
                    <a:pt x="4947" y="292600"/>
                  </a:lnTo>
                  <a:lnTo>
                    <a:pt x="19137" y="338313"/>
                  </a:lnTo>
                  <a:lnTo>
                    <a:pt x="41591" y="379678"/>
                  </a:lnTo>
                  <a:lnTo>
                    <a:pt x="71328" y="415719"/>
                  </a:lnTo>
                  <a:lnTo>
                    <a:pt x="107371" y="445454"/>
                  </a:lnTo>
                  <a:lnTo>
                    <a:pt x="148738" y="467906"/>
                  </a:lnTo>
                  <a:lnTo>
                    <a:pt x="194451" y="482095"/>
                  </a:lnTo>
                  <a:lnTo>
                    <a:pt x="243531" y="487042"/>
                  </a:lnTo>
                  <a:lnTo>
                    <a:pt x="292608" y="482095"/>
                  </a:lnTo>
                  <a:lnTo>
                    <a:pt x="338319" y="467906"/>
                  </a:lnTo>
                  <a:lnTo>
                    <a:pt x="379684" y="445454"/>
                  </a:lnTo>
                  <a:lnTo>
                    <a:pt x="415725" y="415719"/>
                  </a:lnTo>
                  <a:lnTo>
                    <a:pt x="445462" y="379678"/>
                  </a:lnTo>
                  <a:lnTo>
                    <a:pt x="467915" y="338313"/>
                  </a:lnTo>
                  <a:lnTo>
                    <a:pt x="482105" y="292600"/>
                  </a:lnTo>
                  <a:lnTo>
                    <a:pt x="487053" y="243521"/>
                  </a:lnTo>
                  <a:lnTo>
                    <a:pt x="482105" y="194441"/>
                  </a:lnTo>
                  <a:lnTo>
                    <a:pt x="467915" y="148729"/>
                  </a:lnTo>
                  <a:lnTo>
                    <a:pt x="445462" y="107363"/>
                  </a:lnTo>
                  <a:lnTo>
                    <a:pt x="415725" y="71323"/>
                  </a:lnTo>
                  <a:lnTo>
                    <a:pt x="379684" y="41588"/>
                  </a:lnTo>
                  <a:lnTo>
                    <a:pt x="338319" y="19136"/>
                  </a:lnTo>
                  <a:lnTo>
                    <a:pt x="292608" y="4947"/>
                  </a:lnTo>
                  <a:lnTo>
                    <a:pt x="243531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150390" y="8407126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20">
                  <a:moveTo>
                    <a:pt x="134442" y="58420"/>
                  </a:moveTo>
                  <a:lnTo>
                    <a:pt x="75984" y="58420"/>
                  </a:lnTo>
                  <a:lnTo>
                    <a:pt x="75984" y="0"/>
                  </a:lnTo>
                  <a:lnTo>
                    <a:pt x="58458" y="0"/>
                  </a:lnTo>
                  <a:lnTo>
                    <a:pt x="58458" y="58420"/>
                  </a:lnTo>
                  <a:lnTo>
                    <a:pt x="0" y="58420"/>
                  </a:lnTo>
                  <a:lnTo>
                    <a:pt x="0" y="76200"/>
                  </a:lnTo>
                  <a:lnTo>
                    <a:pt x="58458" y="76200"/>
                  </a:lnTo>
                  <a:lnTo>
                    <a:pt x="58458" y="134620"/>
                  </a:lnTo>
                  <a:lnTo>
                    <a:pt x="75984" y="134620"/>
                  </a:lnTo>
                  <a:lnTo>
                    <a:pt x="75984" y="76200"/>
                  </a:lnTo>
                  <a:lnTo>
                    <a:pt x="134442" y="76200"/>
                  </a:lnTo>
                  <a:lnTo>
                    <a:pt x="134442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264080" y="4107916"/>
              <a:ext cx="1717039" cy="1736089"/>
            </a:xfrm>
            <a:custGeom>
              <a:avLst/>
              <a:gdLst/>
              <a:ahLst/>
              <a:cxnLst/>
              <a:rect l="l" t="t" r="r" b="b"/>
              <a:pathLst>
                <a:path w="1717040" h="1736089">
                  <a:moveTo>
                    <a:pt x="1716942" y="1736020"/>
                  </a:moveTo>
                  <a:lnTo>
                    <a:pt x="0" y="1736020"/>
                  </a:lnTo>
                  <a:lnTo>
                    <a:pt x="0" y="0"/>
                  </a:lnTo>
                  <a:lnTo>
                    <a:pt x="1716942" y="0"/>
                  </a:lnTo>
                  <a:lnTo>
                    <a:pt x="1716942" y="1736020"/>
                  </a:lnTo>
                  <a:close/>
                </a:path>
              </a:pathLst>
            </a:custGeom>
            <a:ln w="38511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563365" y="5434131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3878" y="0"/>
                  </a:moveTo>
                  <a:lnTo>
                    <a:pt x="178759" y="4548"/>
                  </a:lnTo>
                  <a:lnTo>
                    <a:pt x="136736" y="17592"/>
                  </a:lnTo>
                  <a:lnTo>
                    <a:pt x="98707" y="38232"/>
                  </a:lnTo>
                  <a:lnTo>
                    <a:pt x="65573" y="65568"/>
                  </a:lnTo>
                  <a:lnTo>
                    <a:pt x="38235" y="98700"/>
                  </a:lnTo>
                  <a:lnTo>
                    <a:pt x="17594" y="136727"/>
                  </a:lnTo>
                  <a:lnTo>
                    <a:pt x="4548" y="178749"/>
                  </a:lnTo>
                  <a:lnTo>
                    <a:pt x="0" y="223867"/>
                  </a:lnTo>
                  <a:lnTo>
                    <a:pt x="4548" y="268985"/>
                  </a:lnTo>
                  <a:lnTo>
                    <a:pt x="17594" y="311007"/>
                  </a:lnTo>
                  <a:lnTo>
                    <a:pt x="38235" y="349034"/>
                  </a:lnTo>
                  <a:lnTo>
                    <a:pt x="65573" y="382166"/>
                  </a:lnTo>
                  <a:lnTo>
                    <a:pt x="98707" y="409502"/>
                  </a:lnTo>
                  <a:lnTo>
                    <a:pt x="136736" y="430142"/>
                  </a:lnTo>
                  <a:lnTo>
                    <a:pt x="178759" y="443186"/>
                  </a:lnTo>
                  <a:lnTo>
                    <a:pt x="223878" y="447735"/>
                  </a:lnTo>
                  <a:lnTo>
                    <a:pt x="268995" y="443186"/>
                  </a:lnTo>
                  <a:lnTo>
                    <a:pt x="311018" y="430142"/>
                  </a:lnTo>
                  <a:lnTo>
                    <a:pt x="349045" y="409502"/>
                  </a:lnTo>
                  <a:lnTo>
                    <a:pt x="382176" y="382166"/>
                  </a:lnTo>
                  <a:lnTo>
                    <a:pt x="409512" y="349034"/>
                  </a:lnTo>
                  <a:lnTo>
                    <a:pt x="430153" y="311007"/>
                  </a:lnTo>
                  <a:lnTo>
                    <a:pt x="443197" y="268985"/>
                  </a:lnTo>
                  <a:lnTo>
                    <a:pt x="447745" y="223867"/>
                  </a:lnTo>
                  <a:lnTo>
                    <a:pt x="443197" y="178749"/>
                  </a:lnTo>
                  <a:lnTo>
                    <a:pt x="430153" y="136727"/>
                  </a:lnTo>
                  <a:lnTo>
                    <a:pt x="409512" y="98700"/>
                  </a:lnTo>
                  <a:lnTo>
                    <a:pt x="382176" y="65568"/>
                  </a:lnTo>
                  <a:lnTo>
                    <a:pt x="349045" y="38232"/>
                  </a:lnTo>
                  <a:lnTo>
                    <a:pt x="311018" y="17592"/>
                  </a:lnTo>
                  <a:lnTo>
                    <a:pt x="268995" y="4548"/>
                  </a:lnTo>
                  <a:lnTo>
                    <a:pt x="223878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9665925" y="5404127"/>
            <a:ext cx="4257040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83870" marR="5080" indent="-471805">
              <a:lnSpc>
                <a:spcPct val="101299"/>
              </a:lnSpc>
              <a:spcBef>
                <a:spcPts val="90"/>
              </a:spcBef>
              <a:tabLst>
                <a:tab pos="483870" algn="l"/>
              </a:tabLst>
            </a:pPr>
            <a:r>
              <a:rPr sz="3825" b="1" baseline="1089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Aparecerá el detalle  del pedido</a:t>
            </a:r>
          </a:p>
        </p:txBody>
      </p:sp>
      <p:sp>
        <p:nvSpPr>
          <p:cNvPr id="126" name="object 69">
            <a:extLst>
              <a:ext uri="{FF2B5EF4-FFF2-40B4-BE49-F238E27FC236}">
                <a16:creationId xmlns:a16="http://schemas.microsoft.com/office/drawing/2014/main" id="{76FE518E-E3CC-A900-1BA8-4D6A4D9434D6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9" name="Imagen 128" descr="Logotipo&#10;&#10;Descripción generada automáticamente">
            <a:extLst>
              <a:ext uri="{FF2B5EF4-FFF2-40B4-BE49-F238E27FC236}">
                <a16:creationId xmlns:a16="http://schemas.microsoft.com/office/drawing/2014/main" id="{B864976E-FBDC-AE88-789F-D86D7E9716E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9822078" y="868592"/>
            <a:ext cx="7099300" cy="10440035"/>
            <a:chOff x="9822078" y="868592"/>
            <a:chExt cx="7099300" cy="10440035"/>
          </a:xfrm>
        </p:grpSpPr>
        <p:sp>
          <p:nvSpPr>
            <p:cNvPr id="14" name="object 14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22078" y="868592"/>
              <a:ext cx="7099199" cy="981456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99860" y="2311495"/>
              <a:ext cx="3562985" cy="7258684"/>
            </a:xfrm>
            <a:custGeom>
              <a:avLst/>
              <a:gdLst/>
              <a:ahLst/>
              <a:cxnLst/>
              <a:rect l="l" t="t" r="r" b="b"/>
              <a:pathLst>
                <a:path w="3562984" h="7258684">
                  <a:moveTo>
                    <a:pt x="3562823" y="0"/>
                  </a:moveTo>
                  <a:lnTo>
                    <a:pt x="0" y="0"/>
                  </a:lnTo>
                  <a:lnTo>
                    <a:pt x="0" y="6879905"/>
                  </a:lnTo>
                  <a:lnTo>
                    <a:pt x="2948" y="6927372"/>
                  </a:lnTo>
                  <a:lnTo>
                    <a:pt x="11557" y="6973080"/>
                  </a:lnTo>
                  <a:lnTo>
                    <a:pt x="25472" y="7016673"/>
                  </a:lnTo>
                  <a:lnTo>
                    <a:pt x="44339" y="7057799"/>
                  </a:lnTo>
                  <a:lnTo>
                    <a:pt x="67802" y="7096101"/>
                  </a:lnTo>
                  <a:lnTo>
                    <a:pt x="95507" y="7131225"/>
                  </a:lnTo>
                  <a:lnTo>
                    <a:pt x="127099" y="7162817"/>
                  </a:lnTo>
                  <a:lnTo>
                    <a:pt x="162224" y="7190522"/>
                  </a:lnTo>
                  <a:lnTo>
                    <a:pt x="200527" y="7213984"/>
                  </a:lnTo>
                  <a:lnTo>
                    <a:pt x="241654" y="7232850"/>
                  </a:lnTo>
                  <a:lnTo>
                    <a:pt x="285249" y="7246765"/>
                  </a:lnTo>
                  <a:lnTo>
                    <a:pt x="330959" y="7255374"/>
                  </a:lnTo>
                  <a:lnTo>
                    <a:pt x="378428" y="7258323"/>
                  </a:lnTo>
                  <a:lnTo>
                    <a:pt x="3184405" y="7258323"/>
                  </a:lnTo>
                  <a:lnTo>
                    <a:pt x="3231874" y="7255374"/>
                  </a:lnTo>
                  <a:lnTo>
                    <a:pt x="3277583" y="7246765"/>
                  </a:lnTo>
                  <a:lnTo>
                    <a:pt x="3321178" y="7232850"/>
                  </a:lnTo>
                  <a:lnTo>
                    <a:pt x="3362303" y="7213984"/>
                  </a:lnTo>
                  <a:lnTo>
                    <a:pt x="3400605" y="7190522"/>
                  </a:lnTo>
                  <a:lnTo>
                    <a:pt x="3435729" y="7162817"/>
                  </a:lnTo>
                  <a:lnTo>
                    <a:pt x="3467320" y="7131225"/>
                  </a:lnTo>
                  <a:lnTo>
                    <a:pt x="3495024" y="7096101"/>
                  </a:lnTo>
                  <a:lnTo>
                    <a:pt x="3518486" y="7057799"/>
                  </a:lnTo>
                  <a:lnTo>
                    <a:pt x="3537352" y="7016673"/>
                  </a:lnTo>
                  <a:lnTo>
                    <a:pt x="3551266" y="6973080"/>
                  </a:lnTo>
                  <a:lnTo>
                    <a:pt x="3559875" y="6927372"/>
                  </a:lnTo>
                  <a:lnTo>
                    <a:pt x="3562823" y="6879905"/>
                  </a:lnTo>
                  <a:lnTo>
                    <a:pt x="3562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99862" y="8757113"/>
              <a:ext cx="3562985" cy="811530"/>
            </a:xfrm>
            <a:custGeom>
              <a:avLst/>
              <a:gdLst/>
              <a:ahLst/>
              <a:cxnLst/>
              <a:rect l="l" t="t" r="r" b="b"/>
              <a:pathLst>
                <a:path w="3562984" h="811529">
                  <a:moveTo>
                    <a:pt x="3562823" y="0"/>
                  </a:moveTo>
                  <a:lnTo>
                    <a:pt x="0" y="0"/>
                  </a:lnTo>
                  <a:lnTo>
                    <a:pt x="0" y="440803"/>
                  </a:lnTo>
                  <a:lnTo>
                    <a:pt x="2887" y="487287"/>
                  </a:lnTo>
                  <a:lnTo>
                    <a:pt x="11318" y="532049"/>
                  </a:lnTo>
                  <a:lnTo>
                    <a:pt x="24945" y="574741"/>
                  </a:lnTo>
                  <a:lnTo>
                    <a:pt x="43420" y="615015"/>
                  </a:lnTo>
                  <a:lnTo>
                    <a:pt x="66397" y="652524"/>
                  </a:lnTo>
                  <a:lnTo>
                    <a:pt x="93529" y="686922"/>
                  </a:lnTo>
                  <a:lnTo>
                    <a:pt x="124466" y="717859"/>
                  </a:lnTo>
                  <a:lnTo>
                    <a:pt x="158864" y="744991"/>
                  </a:lnTo>
                  <a:lnTo>
                    <a:pt x="196373" y="767968"/>
                  </a:lnTo>
                  <a:lnTo>
                    <a:pt x="236647" y="786443"/>
                  </a:lnTo>
                  <a:lnTo>
                    <a:pt x="279339" y="800070"/>
                  </a:lnTo>
                  <a:lnTo>
                    <a:pt x="324101" y="808501"/>
                  </a:lnTo>
                  <a:lnTo>
                    <a:pt x="370585" y="811388"/>
                  </a:lnTo>
                  <a:lnTo>
                    <a:pt x="3192237" y="811388"/>
                  </a:lnTo>
                  <a:lnTo>
                    <a:pt x="3238724" y="808501"/>
                  </a:lnTo>
                  <a:lnTo>
                    <a:pt x="3283487" y="800070"/>
                  </a:lnTo>
                  <a:lnTo>
                    <a:pt x="3326180" y="786443"/>
                  </a:lnTo>
                  <a:lnTo>
                    <a:pt x="3366454" y="767968"/>
                  </a:lnTo>
                  <a:lnTo>
                    <a:pt x="3403963" y="744991"/>
                  </a:lnTo>
                  <a:lnTo>
                    <a:pt x="3438360" y="717859"/>
                  </a:lnTo>
                  <a:lnTo>
                    <a:pt x="3469298" y="686922"/>
                  </a:lnTo>
                  <a:lnTo>
                    <a:pt x="3496428" y="652524"/>
                  </a:lnTo>
                  <a:lnTo>
                    <a:pt x="3519404" y="615015"/>
                  </a:lnTo>
                  <a:lnTo>
                    <a:pt x="3537879" y="574741"/>
                  </a:lnTo>
                  <a:lnTo>
                    <a:pt x="3551505" y="532049"/>
                  </a:lnTo>
                  <a:lnTo>
                    <a:pt x="3559936" y="487287"/>
                  </a:lnTo>
                  <a:lnTo>
                    <a:pt x="3562823" y="440803"/>
                  </a:lnTo>
                  <a:lnTo>
                    <a:pt x="3562823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611572" y="8848032"/>
              <a:ext cx="3310254" cy="442595"/>
            </a:xfrm>
            <a:custGeom>
              <a:avLst/>
              <a:gdLst/>
              <a:ahLst/>
              <a:cxnLst/>
              <a:rect l="l" t="t" r="r" b="b"/>
              <a:pathLst>
                <a:path w="3310255" h="442595">
                  <a:moveTo>
                    <a:pt x="462699" y="90017"/>
                  </a:moveTo>
                  <a:lnTo>
                    <a:pt x="455625" y="54978"/>
                  </a:lnTo>
                  <a:lnTo>
                    <a:pt x="436333" y="26365"/>
                  </a:lnTo>
                  <a:lnTo>
                    <a:pt x="407720" y="7073"/>
                  </a:lnTo>
                  <a:lnTo>
                    <a:pt x="372681" y="0"/>
                  </a:lnTo>
                  <a:lnTo>
                    <a:pt x="90017" y="0"/>
                  </a:lnTo>
                  <a:lnTo>
                    <a:pt x="54978" y="7073"/>
                  </a:lnTo>
                  <a:lnTo>
                    <a:pt x="26365" y="26365"/>
                  </a:lnTo>
                  <a:lnTo>
                    <a:pt x="7073" y="54978"/>
                  </a:lnTo>
                  <a:lnTo>
                    <a:pt x="0" y="90017"/>
                  </a:lnTo>
                  <a:lnTo>
                    <a:pt x="0" y="352399"/>
                  </a:lnTo>
                  <a:lnTo>
                    <a:pt x="7073" y="387438"/>
                  </a:lnTo>
                  <a:lnTo>
                    <a:pt x="26365" y="416052"/>
                  </a:lnTo>
                  <a:lnTo>
                    <a:pt x="54978" y="435343"/>
                  </a:lnTo>
                  <a:lnTo>
                    <a:pt x="90017" y="442417"/>
                  </a:lnTo>
                  <a:lnTo>
                    <a:pt x="372681" y="442417"/>
                  </a:lnTo>
                  <a:lnTo>
                    <a:pt x="407720" y="435343"/>
                  </a:lnTo>
                  <a:lnTo>
                    <a:pt x="436333" y="416052"/>
                  </a:lnTo>
                  <a:lnTo>
                    <a:pt x="455625" y="387438"/>
                  </a:lnTo>
                  <a:lnTo>
                    <a:pt x="462699" y="352399"/>
                  </a:lnTo>
                  <a:lnTo>
                    <a:pt x="462699" y="90017"/>
                  </a:lnTo>
                  <a:close/>
                </a:path>
                <a:path w="3310255" h="442595">
                  <a:moveTo>
                    <a:pt x="3309861" y="95224"/>
                  </a:moveTo>
                  <a:lnTo>
                    <a:pt x="3302381" y="58153"/>
                  </a:lnTo>
                  <a:lnTo>
                    <a:pt x="3281972" y="27889"/>
                  </a:lnTo>
                  <a:lnTo>
                    <a:pt x="3251708" y="7480"/>
                  </a:lnTo>
                  <a:lnTo>
                    <a:pt x="3214636" y="0"/>
                  </a:lnTo>
                  <a:lnTo>
                    <a:pt x="728954" y="0"/>
                  </a:lnTo>
                  <a:lnTo>
                    <a:pt x="691896" y="7480"/>
                  </a:lnTo>
                  <a:lnTo>
                    <a:pt x="661619" y="27889"/>
                  </a:lnTo>
                  <a:lnTo>
                    <a:pt x="641210" y="58153"/>
                  </a:lnTo>
                  <a:lnTo>
                    <a:pt x="633730" y="95224"/>
                  </a:lnTo>
                  <a:lnTo>
                    <a:pt x="633730" y="347192"/>
                  </a:lnTo>
                  <a:lnTo>
                    <a:pt x="641210" y="384251"/>
                  </a:lnTo>
                  <a:lnTo>
                    <a:pt x="661619" y="414515"/>
                  </a:lnTo>
                  <a:lnTo>
                    <a:pt x="691896" y="434924"/>
                  </a:lnTo>
                  <a:lnTo>
                    <a:pt x="728954" y="442417"/>
                  </a:lnTo>
                  <a:lnTo>
                    <a:pt x="3214636" y="442417"/>
                  </a:lnTo>
                  <a:lnTo>
                    <a:pt x="3251708" y="434924"/>
                  </a:lnTo>
                  <a:lnTo>
                    <a:pt x="3281972" y="414515"/>
                  </a:lnTo>
                  <a:lnTo>
                    <a:pt x="3302381" y="384251"/>
                  </a:lnTo>
                  <a:lnTo>
                    <a:pt x="3309861" y="347192"/>
                  </a:lnTo>
                  <a:lnTo>
                    <a:pt x="3309861" y="95224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358272" y="8972639"/>
            <a:ext cx="1771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0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87607" y="8972639"/>
            <a:ext cx="9239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498545" y="1906358"/>
            <a:ext cx="3566160" cy="7250430"/>
            <a:chOff x="11498545" y="1906358"/>
            <a:chExt cx="3566160" cy="725043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47106" y="8949117"/>
              <a:ext cx="179429" cy="2073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01322" y="9011949"/>
              <a:ext cx="69746" cy="10092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460668" y="2008525"/>
              <a:ext cx="1449070" cy="319405"/>
            </a:xfrm>
            <a:custGeom>
              <a:avLst/>
              <a:gdLst/>
              <a:ahLst/>
              <a:cxnLst/>
              <a:rect l="l" t="t" r="r" b="b"/>
              <a:pathLst>
                <a:path w="1449069" h="319405">
                  <a:moveTo>
                    <a:pt x="1448814" y="0"/>
                  </a:moveTo>
                  <a:lnTo>
                    <a:pt x="0" y="0"/>
                  </a:lnTo>
                  <a:lnTo>
                    <a:pt x="0" y="318859"/>
                  </a:lnTo>
                  <a:lnTo>
                    <a:pt x="1448814" y="318859"/>
                  </a:lnTo>
                  <a:lnTo>
                    <a:pt x="14488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98545" y="1906358"/>
              <a:ext cx="3566160" cy="675005"/>
            </a:xfrm>
            <a:custGeom>
              <a:avLst/>
              <a:gdLst/>
              <a:ahLst/>
              <a:cxnLst/>
              <a:rect l="l" t="t" r="r" b="b"/>
              <a:pathLst>
                <a:path w="3566159" h="675005">
                  <a:moveTo>
                    <a:pt x="3204247" y="0"/>
                  </a:moveTo>
                  <a:lnTo>
                    <a:pt x="361873" y="0"/>
                  </a:lnTo>
                  <a:lnTo>
                    <a:pt x="312769" y="3303"/>
                  </a:lnTo>
                  <a:lnTo>
                    <a:pt x="265673" y="12926"/>
                  </a:lnTo>
                  <a:lnTo>
                    <a:pt x="221016" y="28437"/>
                  </a:lnTo>
                  <a:lnTo>
                    <a:pt x="179228" y="49406"/>
                  </a:lnTo>
                  <a:lnTo>
                    <a:pt x="140743" y="75400"/>
                  </a:lnTo>
                  <a:lnTo>
                    <a:pt x="105990" y="105990"/>
                  </a:lnTo>
                  <a:lnTo>
                    <a:pt x="75400" y="140743"/>
                  </a:lnTo>
                  <a:lnTo>
                    <a:pt x="49406" y="179228"/>
                  </a:lnTo>
                  <a:lnTo>
                    <a:pt x="28437" y="221016"/>
                  </a:lnTo>
                  <a:lnTo>
                    <a:pt x="12926" y="265673"/>
                  </a:lnTo>
                  <a:lnTo>
                    <a:pt x="3303" y="312769"/>
                  </a:lnTo>
                  <a:lnTo>
                    <a:pt x="0" y="361873"/>
                  </a:lnTo>
                  <a:lnTo>
                    <a:pt x="0" y="674921"/>
                  </a:lnTo>
                  <a:lnTo>
                    <a:pt x="3566121" y="674921"/>
                  </a:lnTo>
                  <a:lnTo>
                    <a:pt x="3566121" y="361873"/>
                  </a:lnTo>
                  <a:lnTo>
                    <a:pt x="3562818" y="312769"/>
                  </a:lnTo>
                  <a:lnTo>
                    <a:pt x="3553195" y="265673"/>
                  </a:lnTo>
                  <a:lnTo>
                    <a:pt x="3537684" y="221016"/>
                  </a:lnTo>
                  <a:lnTo>
                    <a:pt x="3516715" y="179228"/>
                  </a:lnTo>
                  <a:lnTo>
                    <a:pt x="3490720" y="140743"/>
                  </a:lnTo>
                  <a:lnTo>
                    <a:pt x="3460131" y="105990"/>
                  </a:lnTo>
                  <a:lnTo>
                    <a:pt x="3425378" y="75400"/>
                  </a:lnTo>
                  <a:lnTo>
                    <a:pt x="3386892" y="49406"/>
                  </a:lnTo>
                  <a:lnTo>
                    <a:pt x="3345105" y="28437"/>
                  </a:lnTo>
                  <a:lnTo>
                    <a:pt x="3300448" y="12926"/>
                  </a:lnTo>
                  <a:lnTo>
                    <a:pt x="3253352" y="3303"/>
                  </a:lnTo>
                  <a:lnTo>
                    <a:pt x="3204247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665389" y="3612245"/>
            <a:ext cx="97472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spc="15" dirty="0">
                <a:latin typeface="Arial MT"/>
                <a:cs typeface="Arial MT"/>
              </a:rPr>
              <a:t>Agua</a:t>
            </a:r>
            <a:r>
              <a:rPr sz="1150" spc="-60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A.</a:t>
            </a:r>
            <a:r>
              <a:rPr sz="1150" spc="5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S/gas</a:t>
            </a:r>
            <a:endParaRPr sz="1150" dirty="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185380" y="3639944"/>
            <a:ext cx="699770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20370" algn="l"/>
              </a:tabLst>
            </a:pPr>
            <a:r>
              <a:rPr sz="1150" spc="15" dirty="0">
                <a:latin typeface="Arial MT"/>
                <a:cs typeface="Arial MT"/>
              </a:rPr>
              <a:t>x1	</a:t>
            </a:r>
            <a:r>
              <a:rPr sz="1150" spc="10" dirty="0">
                <a:latin typeface="Arial MT"/>
                <a:cs typeface="Arial MT"/>
              </a:rPr>
              <a:t>S/</a:t>
            </a:r>
            <a:r>
              <a:rPr sz="1150" spc="-6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5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65277" y="1877962"/>
            <a:ext cx="3235960" cy="99631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810"/>
              </a:spcBef>
            </a:pPr>
            <a:r>
              <a:rPr sz="1650" spc="5" dirty="0">
                <a:solidFill>
                  <a:srgbClr val="FFFFFF"/>
                </a:solidFill>
                <a:latin typeface="Arial MT"/>
                <a:cs typeface="Arial MT"/>
              </a:rPr>
              <a:t>C01</a:t>
            </a:r>
            <a:endParaRPr sz="16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14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jul.,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11:50</a:t>
            </a:r>
            <a:endParaRPr sz="11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2473325" algn="l"/>
              </a:tabLst>
            </a:pPr>
            <a:r>
              <a:rPr sz="1150" spc="10" dirty="0">
                <a:latin typeface="Arial MT"/>
                <a:cs typeface="Arial MT"/>
              </a:rPr>
              <a:t>Pedidos:</a:t>
            </a:r>
            <a:r>
              <a:rPr sz="1150" spc="15" dirty="0">
                <a:latin typeface="Arial MT"/>
                <a:cs typeface="Arial MT"/>
              </a:rPr>
              <a:t> 1	</a:t>
            </a:r>
            <a:r>
              <a:rPr sz="1150" spc="10" dirty="0">
                <a:latin typeface="Arial MT"/>
                <a:cs typeface="Arial MT"/>
              </a:rPr>
              <a:t>Artículos:</a:t>
            </a:r>
            <a:r>
              <a:rPr sz="1150" spc="-5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1</a:t>
            </a:r>
            <a:endParaRPr sz="1150" dirty="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499188" y="1981386"/>
            <a:ext cx="3548379" cy="5541010"/>
            <a:chOff x="11499188" y="1981386"/>
            <a:chExt cx="3548379" cy="5541010"/>
          </a:xfrm>
        </p:grpSpPr>
        <p:sp>
          <p:nvSpPr>
            <p:cNvPr id="30" name="object 30"/>
            <p:cNvSpPr/>
            <p:nvPr/>
          </p:nvSpPr>
          <p:spPr>
            <a:xfrm>
              <a:off x="11525612" y="2964539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525612" y="4841225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525612" y="6547304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411950" y="7123184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199543" y="0"/>
                  </a:moveTo>
                  <a:lnTo>
                    <a:pt x="153789" y="5269"/>
                  </a:lnTo>
                  <a:lnTo>
                    <a:pt x="111788" y="20279"/>
                  </a:lnTo>
                  <a:lnTo>
                    <a:pt x="74738" y="43833"/>
                  </a:lnTo>
                  <a:lnTo>
                    <a:pt x="43837" y="74732"/>
                  </a:lnTo>
                  <a:lnTo>
                    <a:pt x="20281" y="111780"/>
                  </a:lnTo>
                  <a:lnTo>
                    <a:pt x="5270" y="153779"/>
                  </a:lnTo>
                  <a:lnTo>
                    <a:pt x="0" y="199533"/>
                  </a:lnTo>
                  <a:lnTo>
                    <a:pt x="5270" y="245286"/>
                  </a:lnTo>
                  <a:lnTo>
                    <a:pt x="20281" y="287285"/>
                  </a:lnTo>
                  <a:lnTo>
                    <a:pt x="43837" y="324333"/>
                  </a:lnTo>
                  <a:lnTo>
                    <a:pt x="74738" y="355233"/>
                  </a:lnTo>
                  <a:lnTo>
                    <a:pt x="111788" y="378786"/>
                  </a:lnTo>
                  <a:lnTo>
                    <a:pt x="153789" y="393796"/>
                  </a:lnTo>
                  <a:lnTo>
                    <a:pt x="199543" y="399066"/>
                  </a:lnTo>
                  <a:lnTo>
                    <a:pt x="245293" y="393796"/>
                  </a:lnTo>
                  <a:lnTo>
                    <a:pt x="287291" y="378786"/>
                  </a:lnTo>
                  <a:lnTo>
                    <a:pt x="324340" y="355233"/>
                  </a:lnTo>
                  <a:lnTo>
                    <a:pt x="355240" y="324333"/>
                  </a:lnTo>
                  <a:lnTo>
                    <a:pt x="378795" y="287285"/>
                  </a:lnTo>
                  <a:lnTo>
                    <a:pt x="393806" y="245286"/>
                  </a:lnTo>
                  <a:lnTo>
                    <a:pt x="399076" y="199533"/>
                  </a:lnTo>
                  <a:lnTo>
                    <a:pt x="393806" y="153779"/>
                  </a:lnTo>
                  <a:lnTo>
                    <a:pt x="378795" y="111780"/>
                  </a:lnTo>
                  <a:lnTo>
                    <a:pt x="355240" y="74732"/>
                  </a:lnTo>
                  <a:lnTo>
                    <a:pt x="324340" y="43833"/>
                  </a:lnTo>
                  <a:lnTo>
                    <a:pt x="287291" y="20279"/>
                  </a:lnTo>
                  <a:lnTo>
                    <a:pt x="245293" y="5269"/>
                  </a:lnTo>
                  <a:lnTo>
                    <a:pt x="199543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538376" y="7249686"/>
              <a:ext cx="146685" cy="146050"/>
            </a:xfrm>
            <a:custGeom>
              <a:avLst/>
              <a:gdLst/>
              <a:ahLst/>
              <a:cxnLst/>
              <a:rect l="l" t="t" r="r" b="b"/>
              <a:pathLst>
                <a:path w="146684" h="146050">
                  <a:moveTo>
                    <a:pt x="146227" y="63500"/>
                  </a:moveTo>
                  <a:lnTo>
                    <a:pt x="82638" y="63500"/>
                  </a:lnTo>
                  <a:lnTo>
                    <a:pt x="82638" y="0"/>
                  </a:lnTo>
                  <a:lnTo>
                    <a:pt x="63563" y="0"/>
                  </a:lnTo>
                  <a:lnTo>
                    <a:pt x="63563" y="6350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63563" y="82550"/>
                  </a:lnTo>
                  <a:lnTo>
                    <a:pt x="63563" y="146050"/>
                  </a:lnTo>
                  <a:lnTo>
                    <a:pt x="82638" y="146050"/>
                  </a:lnTo>
                  <a:lnTo>
                    <a:pt x="82638" y="82550"/>
                  </a:lnTo>
                  <a:lnTo>
                    <a:pt x="146227" y="82550"/>
                  </a:lnTo>
                  <a:lnTo>
                    <a:pt x="146227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92155" y="1981386"/>
              <a:ext cx="247479" cy="24746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499188" y="3072681"/>
              <a:ext cx="2774950" cy="484505"/>
            </a:xfrm>
            <a:custGeom>
              <a:avLst/>
              <a:gdLst/>
              <a:ahLst/>
              <a:cxnLst/>
              <a:rect l="l" t="t" r="r" b="b"/>
              <a:pathLst>
                <a:path w="2774950" h="484504">
                  <a:moveTo>
                    <a:pt x="0" y="484152"/>
                  </a:moveTo>
                  <a:lnTo>
                    <a:pt x="2774805" y="484152"/>
                  </a:lnTo>
                  <a:lnTo>
                    <a:pt x="2774805" y="0"/>
                  </a:lnTo>
                  <a:lnTo>
                    <a:pt x="0" y="0"/>
                  </a:lnTo>
                  <a:lnTo>
                    <a:pt x="0" y="484152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535009" y="6595505"/>
              <a:ext cx="3491865" cy="434975"/>
            </a:xfrm>
            <a:custGeom>
              <a:avLst/>
              <a:gdLst/>
              <a:ahLst/>
              <a:cxnLst/>
              <a:rect l="l" t="t" r="r" b="b"/>
              <a:pathLst>
                <a:path w="3491865" h="434975">
                  <a:moveTo>
                    <a:pt x="3491652" y="0"/>
                  </a:moveTo>
                  <a:lnTo>
                    <a:pt x="0" y="0"/>
                  </a:lnTo>
                  <a:lnTo>
                    <a:pt x="0" y="434793"/>
                  </a:lnTo>
                  <a:lnTo>
                    <a:pt x="3491652" y="434793"/>
                  </a:lnTo>
                  <a:lnTo>
                    <a:pt x="34916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660700" y="3194581"/>
              <a:ext cx="307975" cy="240665"/>
            </a:xfrm>
            <a:custGeom>
              <a:avLst/>
              <a:gdLst/>
              <a:ahLst/>
              <a:cxnLst/>
              <a:rect l="l" t="t" r="r" b="b"/>
              <a:pathLst>
                <a:path w="307975" h="240664">
                  <a:moveTo>
                    <a:pt x="245510" y="0"/>
                  </a:moveTo>
                  <a:lnTo>
                    <a:pt x="62280" y="0"/>
                  </a:lnTo>
                  <a:lnTo>
                    <a:pt x="38038" y="4894"/>
                  </a:lnTo>
                  <a:lnTo>
                    <a:pt x="18241" y="18240"/>
                  </a:lnTo>
                  <a:lnTo>
                    <a:pt x="4894" y="38033"/>
                  </a:lnTo>
                  <a:lnTo>
                    <a:pt x="0" y="62270"/>
                  </a:lnTo>
                  <a:lnTo>
                    <a:pt x="0" y="178067"/>
                  </a:lnTo>
                  <a:lnTo>
                    <a:pt x="4894" y="202310"/>
                  </a:lnTo>
                  <a:lnTo>
                    <a:pt x="18241" y="222107"/>
                  </a:lnTo>
                  <a:lnTo>
                    <a:pt x="38038" y="235454"/>
                  </a:lnTo>
                  <a:lnTo>
                    <a:pt x="62280" y="240348"/>
                  </a:lnTo>
                  <a:lnTo>
                    <a:pt x="245510" y="240348"/>
                  </a:lnTo>
                  <a:lnTo>
                    <a:pt x="269753" y="235454"/>
                  </a:lnTo>
                  <a:lnTo>
                    <a:pt x="289550" y="222107"/>
                  </a:lnTo>
                  <a:lnTo>
                    <a:pt x="302897" y="202310"/>
                  </a:lnTo>
                  <a:lnTo>
                    <a:pt x="307791" y="178067"/>
                  </a:lnTo>
                  <a:lnTo>
                    <a:pt x="307791" y="62270"/>
                  </a:lnTo>
                  <a:lnTo>
                    <a:pt x="302897" y="38033"/>
                  </a:lnTo>
                  <a:lnTo>
                    <a:pt x="289550" y="18240"/>
                  </a:lnTo>
                  <a:lnTo>
                    <a:pt x="269753" y="4894"/>
                  </a:lnTo>
                  <a:lnTo>
                    <a:pt x="245510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40336" y="3227287"/>
              <a:ext cx="153220" cy="17651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041623" y="3184623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32" y="0"/>
                  </a:moveTo>
                  <a:lnTo>
                    <a:pt x="79477" y="10226"/>
                  </a:lnTo>
                  <a:lnTo>
                    <a:pt x="38114" y="38114"/>
                  </a:lnTo>
                  <a:lnTo>
                    <a:pt x="10226" y="79477"/>
                  </a:lnTo>
                  <a:lnTo>
                    <a:pt x="0" y="130132"/>
                  </a:lnTo>
                  <a:lnTo>
                    <a:pt x="10226" y="180786"/>
                  </a:lnTo>
                  <a:lnTo>
                    <a:pt x="38114" y="222150"/>
                  </a:lnTo>
                  <a:lnTo>
                    <a:pt x="79477" y="250038"/>
                  </a:lnTo>
                  <a:lnTo>
                    <a:pt x="130132" y="260264"/>
                  </a:lnTo>
                  <a:lnTo>
                    <a:pt x="180786" y="250038"/>
                  </a:lnTo>
                  <a:lnTo>
                    <a:pt x="222150" y="222150"/>
                  </a:lnTo>
                  <a:lnTo>
                    <a:pt x="250038" y="180786"/>
                  </a:lnTo>
                  <a:lnTo>
                    <a:pt x="260264" y="130132"/>
                  </a:lnTo>
                  <a:lnTo>
                    <a:pt x="250038" y="79477"/>
                  </a:lnTo>
                  <a:lnTo>
                    <a:pt x="222150" y="38114"/>
                  </a:lnTo>
                  <a:lnTo>
                    <a:pt x="180786" y="10226"/>
                  </a:lnTo>
                  <a:lnTo>
                    <a:pt x="1301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00286" y="3264034"/>
              <a:ext cx="142938" cy="9798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94933" y="3667500"/>
              <a:ext cx="183282" cy="170602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3759842" y="5020519"/>
            <a:ext cx="39179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Subtotal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649005" y="5259952"/>
            <a:ext cx="50228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0" dirty="0">
                <a:latin typeface="Arial MT"/>
                <a:cs typeface="Arial MT"/>
              </a:rPr>
              <a:t>Descuento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782090" y="5499384"/>
            <a:ext cx="3695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Propina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816266" y="5748179"/>
            <a:ext cx="33528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MT"/>
                <a:cs typeface="Arial MT"/>
              </a:rPr>
              <a:t>T</a:t>
            </a:r>
            <a:r>
              <a:rPr sz="1150" spc="-5" dirty="0">
                <a:latin typeface="Arial MT"/>
                <a:cs typeface="Arial MT"/>
              </a:rPr>
              <a:t>otal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662669" y="5020519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5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662669" y="5259952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662669" y="5499384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579369" y="5748179"/>
            <a:ext cx="28638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FF3600"/>
                </a:solidFill>
                <a:latin typeface="Arial MT"/>
                <a:cs typeface="Arial MT"/>
              </a:rPr>
              <a:t>S/</a:t>
            </a:r>
            <a:r>
              <a:rPr sz="1150" spc="-75" dirty="0">
                <a:solidFill>
                  <a:srgbClr val="FF3600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FF3600"/>
                </a:solidFill>
                <a:latin typeface="Arial MT"/>
                <a:cs typeface="Arial MT"/>
              </a:rPr>
              <a:t>5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499188" y="3072681"/>
            <a:ext cx="2774950" cy="4845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R="76835" algn="r">
              <a:lnSpc>
                <a:spcPct val="100000"/>
              </a:lnSpc>
            </a:pPr>
            <a:r>
              <a:rPr sz="750" b="1" spc="15" dirty="0">
                <a:latin typeface="Arial"/>
                <a:cs typeface="Arial"/>
              </a:rPr>
              <a:t>/Pedido</a:t>
            </a:r>
            <a:r>
              <a:rPr sz="750" b="1" spc="-15" dirty="0">
                <a:latin typeface="Arial"/>
                <a:cs typeface="Arial"/>
              </a:rPr>
              <a:t> </a:t>
            </a:r>
            <a:r>
              <a:rPr sz="750" b="1" spc="10" dirty="0">
                <a:latin typeface="Arial"/>
                <a:cs typeface="Arial"/>
              </a:rPr>
              <a:t>#459540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273995" y="3072681"/>
            <a:ext cx="788670" cy="480059"/>
          </a:xfrm>
          <a:prstGeom prst="rect">
            <a:avLst/>
          </a:prstGeom>
          <a:solidFill>
            <a:srgbClr val="FF3600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241935">
              <a:lnSpc>
                <a:spcPct val="100000"/>
              </a:lnSpc>
            </a:pPr>
            <a:r>
              <a:rPr sz="750" spc="15" dirty="0">
                <a:solidFill>
                  <a:srgbClr val="FFFFFF"/>
                </a:solidFill>
                <a:latin typeface="Arial MT"/>
                <a:cs typeface="Arial MT"/>
              </a:rPr>
              <a:t>Eliminar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1636667" y="4054028"/>
            <a:ext cx="3289300" cy="661035"/>
            <a:chOff x="11636667" y="4054028"/>
            <a:chExt cx="3289300" cy="661035"/>
          </a:xfrm>
        </p:grpSpPr>
        <p:sp>
          <p:nvSpPr>
            <p:cNvPr id="54" name="object 54"/>
            <p:cNvSpPr/>
            <p:nvPr/>
          </p:nvSpPr>
          <p:spPr>
            <a:xfrm>
              <a:off x="11642064" y="4059426"/>
              <a:ext cx="3278504" cy="650240"/>
            </a:xfrm>
            <a:custGeom>
              <a:avLst/>
              <a:gdLst/>
              <a:ahLst/>
              <a:cxnLst/>
              <a:rect l="l" t="t" r="r" b="b"/>
              <a:pathLst>
                <a:path w="3278505" h="650239">
                  <a:moveTo>
                    <a:pt x="3278434" y="0"/>
                  </a:moveTo>
                  <a:lnTo>
                    <a:pt x="0" y="0"/>
                  </a:lnTo>
                  <a:lnTo>
                    <a:pt x="0" y="650158"/>
                  </a:lnTo>
                  <a:lnTo>
                    <a:pt x="3278434" y="650158"/>
                  </a:lnTo>
                  <a:lnTo>
                    <a:pt x="3278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642064" y="4059426"/>
              <a:ext cx="3278504" cy="650240"/>
            </a:xfrm>
            <a:custGeom>
              <a:avLst/>
              <a:gdLst/>
              <a:ahLst/>
              <a:cxnLst/>
              <a:rect l="l" t="t" r="r" b="b"/>
              <a:pathLst>
                <a:path w="3278505" h="650239">
                  <a:moveTo>
                    <a:pt x="3278434" y="650158"/>
                  </a:moveTo>
                  <a:lnTo>
                    <a:pt x="0" y="650158"/>
                  </a:lnTo>
                  <a:lnTo>
                    <a:pt x="0" y="0"/>
                  </a:lnTo>
                  <a:lnTo>
                    <a:pt x="3278434" y="0"/>
                  </a:lnTo>
                  <a:lnTo>
                    <a:pt x="3278434" y="650158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2100498" y="4165215"/>
            <a:ext cx="5353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0" dirty="0">
                <a:solidFill>
                  <a:srgbClr val="FF3600"/>
                </a:solidFill>
                <a:latin typeface="Arial MT"/>
                <a:cs typeface="Arial MT"/>
              </a:rPr>
              <a:t>Cometarios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702768" y="4446446"/>
            <a:ext cx="132080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10" dirty="0">
                <a:solidFill>
                  <a:srgbClr val="999999"/>
                </a:solidFill>
                <a:latin typeface="Arial MT"/>
                <a:cs typeface="Arial MT"/>
              </a:rPr>
              <a:t>Cometarios</a:t>
            </a:r>
            <a:r>
              <a:rPr sz="1050" spc="-5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999999"/>
                </a:solidFill>
                <a:latin typeface="Arial MT"/>
                <a:cs typeface="Arial MT"/>
              </a:rPr>
              <a:t>generales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1684223" y="4161344"/>
            <a:ext cx="370205" cy="2737485"/>
            <a:chOff x="11684223" y="4161344"/>
            <a:chExt cx="370205" cy="2737485"/>
          </a:xfrm>
        </p:grpSpPr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19506" y="4165234"/>
              <a:ext cx="162225" cy="15101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69633" y="4161344"/>
              <a:ext cx="84734" cy="15778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84223" y="6727194"/>
              <a:ext cx="171397" cy="171397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11905079" y="6710707"/>
            <a:ext cx="121983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Tiempos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 MT"/>
                <a:cs typeface="Arial MT"/>
              </a:rPr>
              <a:t>entrega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535009" y="7637589"/>
            <a:ext cx="3491865" cy="50545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17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sz="1450" spc="-5" dirty="0">
                <a:solidFill>
                  <a:srgbClr val="FFFFFF"/>
                </a:solidFill>
                <a:latin typeface="Arial MT"/>
                <a:cs typeface="Arial MT"/>
              </a:rPr>
              <a:t>Rechazar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535009" y="8204744"/>
            <a:ext cx="3491865" cy="505459"/>
          </a:xfrm>
          <a:prstGeom prst="rect">
            <a:avLst/>
          </a:prstGeom>
          <a:solidFill>
            <a:srgbClr val="FF8500"/>
          </a:solidFill>
        </p:spPr>
        <p:txBody>
          <a:bodyPr vert="horz" wrap="square" lIns="0" tIns="117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sz="1450" spc="-5" dirty="0">
                <a:solidFill>
                  <a:srgbClr val="FFFFFF"/>
                </a:solidFill>
                <a:latin typeface="Arial MT"/>
                <a:cs typeface="Arial MT"/>
              </a:rPr>
              <a:t>Confirmar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009154" y="6598757"/>
            <a:ext cx="744855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>
              <a:lnSpc>
                <a:spcPts val="1010"/>
              </a:lnSpc>
              <a:spcBef>
                <a:spcPts val="100"/>
              </a:spcBef>
            </a:pP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Seleccionado</a:t>
            </a:r>
            <a:endParaRPr sz="950">
              <a:latin typeface="Arial MT"/>
              <a:cs typeface="Arial MT"/>
            </a:endParaRPr>
          </a:p>
          <a:p>
            <a:pPr>
              <a:lnSpc>
                <a:spcPts val="2210"/>
              </a:lnSpc>
            </a:pP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sz="19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min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536884" y="7058905"/>
            <a:ext cx="2670175" cy="505459"/>
          </a:xfrm>
          <a:prstGeom prst="rect">
            <a:avLst/>
          </a:prstGeom>
          <a:solidFill>
            <a:srgbClr val="F0F0F0"/>
          </a:solidFill>
          <a:ln w="41883">
            <a:solidFill>
              <a:srgbClr val="FEC50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376555">
              <a:lnSpc>
                <a:spcPct val="100000"/>
              </a:lnSpc>
              <a:tabLst>
                <a:tab pos="915669" algn="l"/>
                <a:tab pos="1454150" algn="l"/>
                <a:tab pos="1993264" algn="l"/>
              </a:tabLst>
            </a:pPr>
            <a:r>
              <a:rPr sz="1150" spc="15" dirty="0">
                <a:latin typeface="Arial MT"/>
                <a:cs typeface="Arial MT"/>
              </a:rPr>
              <a:t>5	</a:t>
            </a:r>
            <a:r>
              <a:rPr sz="1150" spc="10" dirty="0">
                <a:latin typeface="Arial MT"/>
                <a:cs typeface="Arial MT"/>
              </a:rPr>
              <a:t>10	15	20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344638" y="4474194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11426028" y="7076309"/>
            <a:ext cx="3718560" cy="1751964"/>
            <a:chOff x="11426028" y="7076309"/>
            <a:chExt cx="3718560" cy="1751964"/>
          </a:xfrm>
        </p:grpSpPr>
        <p:pic>
          <p:nvPicPr>
            <p:cNvPr id="69" name="object 6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36211" y="7250118"/>
              <a:ext cx="77735" cy="13224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97062" y="7250978"/>
              <a:ext cx="77735" cy="13224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2335742" y="7086780"/>
              <a:ext cx="436245" cy="456565"/>
            </a:xfrm>
            <a:custGeom>
              <a:avLst/>
              <a:gdLst/>
              <a:ahLst/>
              <a:cxnLst/>
              <a:rect l="l" t="t" r="r" b="b"/>
              <a:pathLst>
                <a:path w="436245" h="456565">
                  <a:moveTo>
                    <a:pt x="351402" y="456488"/>
                  </a:moveTo>
                  <a:lnTo>
                    <a:pt x="84332" y="456488"/>
                  </a:lnTo>
                  <a:lnTo>
                    <a:pt x="51506" y="449861"/>
                  </a:lnTo>
                  <a:lnTo>
                    <a:pt x="24700" y="431787"/>
                  </a:lnTo>
                  <a:lnTo>
                    <a:pt x="6627" y="404981"/>
                  </a:lnTo>
                  <a:lnTo>
                    <a:pt x="0" y="372156"/>
                  </a:lnTo>
                  <a:lnTo>
                    <a:pt x="0" y="84332"/>
                  </a:lnTo>
                  <a:lnTo>
                    <a:pt x="6627" y="51506"/>
                  </a:lnTo>
                  <a:lnTo>
                    <a:pt x="24700" y="24700"/>
                  </a:lnTo>
                  <a:lnTo>
                    <a:pt x="51506" y="6627"/>
                  </a:lnTo>
                  <a:lnTo>
                    <a:pt x="84332" y="0"/>
                  </a:lnTo>
                  <a:lnTo>
                    <a:pt x="351402" y="0"/>
                  </a:lnTo>
                  <a:lnTo>
                    <a:pt x="384228" y="6627"/>
                  </a:lnTo>
                  <a:lnTo>
                    <a:pt x="411034" y="24700"/>
                  </a:lnTo>
                  <a:lnTo>
                    <a:pt x="429108" y="51506"/>
                  </a:lnTo>
                  <a:lnTo>
                    <a:pt x="435735" y="84332"/>
                  </a:lnTo>
                  <a:lnTo>
                    <a:pt x="435735" y="372156"/>
                  </a:lnTo>
                  <a:lnTo>
                    <a:pt x="429108" y="404981"/>
                  </a:lnTo>
                  <a:lnTo>
                    <a:pt x="411034" y="431787"/>
                  </a:lnTo>
                  <a:lnTo>
                    <a:pt x="384228" y="449861"/>
                  </a:lnTo>
                  <a:lnTo>
                    <a:pt x="351402" y="456488"/>
                  </a:lnTo>
                  <a:close/>
                </a:path>
              </a:pathLst>
            </a:custGeom>
            <a:ln w="20941">
              <a:solidFill>
                <a:srgbClr val="FF3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446970" y="8136181"/>
              <a:ext cx="3676650" cy="671195"/>
            </a:xfrm>
            <a:custGeom>
              <a:avLst/>
              <a:gdLst/>
              <a:ahLst/>
              <a:cxnLst/>
              <a:rect l="l" t="t" r="r" b="b"/>
              <a:pathLst>
                <a:path w="3676650" h="671195">
                  <a:moveTo>
                    <a:pt x="3676244" y="670942"/>
                  </a:moveTo>
                  <a:lnTo>
                    <a:pt x="0" y="670942"/>
                  </a:lnTo>
                  <a:lnTo>
                    <a:pt x="0" y="0"/>
                  </a:lnTo>
                  <a:lnTo>
                    <a:pt x="3676244" y="0"/>
                  </a:lnTo>
                  <a:lnTo>
                    <a:pt x="3676244" y="670942"/>
                  </a:lnTo>
                  <a:close/>
                </a:path>
              </a:pathLst>
            </a:custGeom>
            <a:ln w="41883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2272294" y="3385297"/>
            <a:ext cx="5813425" cy="15350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aceptar el pedido:</a:t>
            </a:r>
            <a:endParaRPr sz="3700" dirty="0">
              <a:latin typeface="Objective" pitchFamily="2" charset="77"/>
              <a:cs typeface="Tahoma"/>
            </a:endParaRPr>
          </a:p>
          <a:p>
            <a:pPr marL="187325">
              <a:lnSpc>
                <a:spcPct val="100000"/>
              </a:lnSpc>
              <a:spcBef>
                <a:spcPts val="3965"/>
              </a:spcBef>
              <a:tabLst>
                <a:tab pos="658495" algn="l"/>
              </a:tabLst>
            </a:pPr>
            <a:r>
              <a:rPr sz="3825" b="1" baseline="2178" dirty="0">
                <a:solidFill>
                  <a:srgbClr val="FFFFFF"/>
                </a:solidFill>
                <a:latin typeface="Objective" pitchFamily="2" charset="77"/>
                <a:cs typeface="Tahoma"/>
              </a:rPr>
              <a:t>3	</a:t>
            </a:r>
            <a:r>
              <a:rPr sz="2850" dirty="0">
                <a:latin typeface="Objective" pitchFamily="2" charset="77"/>
                <a:cs typeface="Verdana"/>
              </a:rPr>
              <a:t>Dar un tiempo de espera</a:t>
            </a:r>
          </a:p>
        </p:txBody>
      </p:sp>
      <p:sp>
        <p:nvSpPr>
          <p:cNvPr id="74" name="object 74"/>
          <p:cNvSpPr/>
          <p:nvPr/>
        </p:nvSpPr>
        <p:spPr>
          <a:xfrm>
            <a:off x="2344638" y="5355353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44638" y="620839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878057" y="5329210"/>
            <a:ext cx="6240145" cy="17849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35"/>
              </a:spcBef>
              <a:buClr>
                <a:srgbClr val="FFFFFF"/>
              </a:buClr>
              <a:buSzPct val="89473"/>
              <a:tabLst>
                <a:tab pos="509270" algn="l"/>
                <a:tab pos="509905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botón confirmar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</a:pPr>
            <a:endParaRPr sz="2800" dirty="0">
              <a:latin typeface="Objective" pitchFamily="2" charset="77"/>
              <a:cs typeface="Verdana"/>
            </a:endParaRPr>
          </a:p>
          <a:p>
            <a:pPr marL="37465" marR="72390">
              <a:lnSpc>
                <a:spcPct val="101299"/>
              </a:lnSpc>
              <a:buClr>
                <a:srgbClr val="FFFFFF"/>
              </a:buClr>
              <a:buSzPct val="89473"/>
              <a:tabLst>
                <a:tab pos="509270" algn="l"/>
                <a:tab pos="509905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Registrar el pedido de manera  normal en el sistema de caja</a:t>
            </a:r>
          </a:p>
        </p:txBody>
      </p:sp>
      <p:sp>
        <p:nvSpPr>
          <p:cNvPr id="77" name="object 17">
            <a:extLst>
              <a:ext uri="{FF2B5EF4-FFF2-40B4-BE49-F238E27FC236}">
                <a16:creationId xmlns:a16="http://schemas.microsoft.com/office/drawing/2014/main" id="{D70EA197-05E6-FBF8-7C11-AE6AA8883337}"/>
              </a:ext>
            </a:extLst>
          </p:cNvPr>
          <p:cNvSpPr txBox="1"/>
          <p:nvPr/>
        </p:nvSpPr>
        <p:spPr>
          <a:xfrm>
            <a:off x="2439577" y="6223043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5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78" name="object 17">
            <a:extLst>
              <a:ext uri="{FF2B5EF4-FFF2-40B4-BE49-F238E27FC236}">
                <a16:creationId xmlns:a16="http://schemas.microsoft.com/office/drawing/2014/main" id="{36061FF6-20B0-405B-5B5F-FF19DAD6162E}"/>
              </a:ext>
            </a:extLst>
          </p:cNvPr>
          <p:cNvSpPr txBox="1"/>
          <p:nvPr/>
        </p:nvSpPr>
        <p:spPr>
          <a:xfrm>
            <a:off x="2448323" y="5377325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4</a:t>
            </a:r>
            <a:endParaRPr sz="2550" dirty="0">
              <a:latin typeface="Objective" pitchFamily="2" charset="77"/>
              <a:cs typeface="Tahoma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4268BF50-A487-C709-FAEF-F12C8A3B6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383567" y="4018756"/>
            <a:ext cx="8717915" cy="7289800"/>
            <a:chOff x="11383567" y="4018756"/>
            <a:chExt cx="8717915" cy="7289800"/>
          </a:xfrm>
        </p:grpSpPr>
        <p:sp>
          <p:nvSpPr>
            <p:cNvPr id="5" name="object 5"/>
            <p:cNvSpPr/>
            <p:nvPr/>
          </p:nvSpPr>
          <p:spPr>
            <a:xfrm>
              <a:off x="16721151" y="4018756"/>
              <a:ext cx="3380740" cy="7289800"/>
            </a:xfrm>
            <a:custGeom>
              <a:avLst/>
              <a:gdLst/>
              <a:ahLst/>
              <a:cxnLst/>
              <a:rect l="l" t="t" r="r" b="b"/>
              <a:pathLst>
                <a:path w="3380740" h="7289800">
                  <a:moveTo>
                    <a:pt x="3380279" y="0"/>
                  </a:moveTo>
                  <a:lnTo>
                    <a:pt x="3336169" y="12700"/>
                  </a:lnTo>
                  <a:lnTo>
                    <a:pt x="3239081" y="38100"/>
                  </a:lnTo>
                  <a:lnTo>
                    <a:pt x="3190942" y="38100"/>
                  </a:lnTo>
                  <a:lnTo>
                    <a:pt x="3095476" y="63500"/>
                  </a:lnTo>
                  <a:lnTo>
                    <a:pt x="3048148" y="88900"/>
                  </a:lnTo>
                  <a:lnTo>
                    <a:pt x="2815563" y="152400"/>
                  </a:lnTo>
                  <a:lnTo>
                    <a:pt x="2769856" y="177800"/>
                  </a:lnTo>
                  <a:lnTo>
                    <a:pt x="2679255" y="203200"/>
                  </a:lnTo>
                  <a:lnTo>
                    <a:pt x="2634359" y="228600"/>
                  </a:lnTo>
                  <a:lnTo>
                    <a:pt x="2585684" y="241300"/>
                  </a:lnTo>
                  <a:lnTo>
                    <a:pt x="2537408" y="266700"/>
                  </a:lnTo>
                  <a:lnTo>
                    <a:pt x="2489530" y="279400"/>
                  </a:lnTo>
                  <a:lnTo>
                    <a:pt x="2348286" y="355600"/>
                  </a:lnTo>
                  <a:lnTo>
                    <a:pt x="2302001" y="368300"/>
                  </a:lnTo>
                  <a:lnTo>
                    <a:pt x="2256114" y="393700"/>
                  </a:lnTo>
                  <a:lnTo>
                    <a:pt x="2076546" y="495300"/>
                  </a:lnTo>
                  <a:lnTo>
                    <a:pt x="1946046" y="571500"/>
                  </a:lnTo>
                  <a:lnTo>
                    <a:pt x="1819122" y="647700"/>
                  </a:lnTo>
                  <a:lnTo>
                    <a:pt x="1777609" y="685800"/>
                  </a:lnTo>
                  <a:lnTo>
                    <a:pt x="1655451" y="762000"/>
                  </a:lnTo>
                  <a:lnTo>
                    <a:pt x="1615525" y="800100"/>
                  </a:lnTo>
                  <a:lnTo>
                    <a:pt x="1575996" y="825500"/>
                  </a:lnTo>
                  <a:lnTo>
                    <a:pt x="1536864" y="863600"/>
                  </a:lnTo>
                  <a:lnTo>
                    <a:pt x="1498129" y="889000"/>
                  </a:lnTo>
                  <a:lnTo>
                    <a:pt x="1459789" y="927100"/>
                  </a:lnTo>
                  <a:lnTo>
                    <a:pt x="1421847" y="952500"/>
                  </a:lnTo>
                  <a:lnTo>
                    <a:pt x="1384300" y="990600"/>
                  </a:lnTo>
                  <a:lnTo>
                    <a:pt x="1347150" y="1016000"/>
                  </a:lnTo>
                  <a:lnTo>
                    <a:pt x="1310397" y="1054100"/>
                  </a:lnTo>
                  <a:lnTo>
                    <a:pt x="1274039" y="1092200"/>
                  </a:lnTo>
                  <a:lnTo>
                    <a:pt x="1238077" y="1117600"/>
                  </a:lnTo>
                  <a:lnTo>
                    <a:pt x="1202558" y="1155700"/>
                  </a:lnTo>
                  <a:lnTo>
                    <a:pt x="1167528" y="1193800"/>
                  </a:lnTo>
                  <a:lnTo>
                    <a:pt x="1132987" y="1231900"/>
                  </a:lnTo>
                  <a:lnTo>
                    <a:pt x="1098936" y="1270000"/>
                  </a:lnTo>
                  <a:lnTo>
                    <a:pt x="1065373" y="1295400"/>
                  </a:lnTo>
                  <a:lnTo>
                    <a:pt x="1032300" y="1333500"/>
                  </a:lnTo>
                  <a:lnTo>
                    <a:pt x="999716" y="1371600"/>
                  </a:lnTo>
                  <a:lnTo>
                    <a:pt x="967621" y="1409700"/>
                  </a:lnTo>
                  <a:lnTo>
                    <a:pt x="936016" y="1447800"/>
                  </a:lnTo>
                  <a:lnTo>
                    <a:pt x="904899" y="1485900"/>
                  </a:lnTo>
                  <a:lnTo>
                    <a:pt x="874272" y="1524000"/>
                  </a:lnTo>
                  <a:lnTo>
                    <a:pt x="844134" y="1574800"/>
                  </a:lnTo>
                  <a:lnTo>
                    <a:pt x="814485" y="1612900"/>
                  </a:lnTo>
                  <a:lnTo>
                    <a:pt x="785326" y="1651000"/>
                  </a:lnTo>
                  <a:lnTo>
                    <a:pt x="756655" y="1689100"/>
                  </a:lnTo>
                  <a:lnTo>
                    <a:pt x="728474" y="1727200"/>
                  </a:lnTo>
                  <a:lnTo>
                    <a:pt x="700782" y="1778000"/>
                  </a:lnTo>
                  <a:lnTo>
                    <a:pt x="673579" y="1816100"/>
                  </a:lnTo>
                  <a:lnTo>
                    <a:pt x="646865" y="1854200"/>
                  </a:lnTo>
                  <a:lnTo>
                    <a:pt x="620640" y="1905000"/>
                  </a:lnTo>
                  <a:lnTo>
                    <a:pt x="594905" y="1943100"/>
                  </a:lnTo>
                  <a:lnTo>
                    <a:pt x="569658" y="1981200"/>
                  </a:lnTo>
                  <a:lnTo>
                    <a:pt x="544901" y="2032000"/>
                  </a:lnTo>
                  <a:lnTo>
                    <a:pt x="520633" y="2070100"/>
                  </a:lnTo>
                  <a:lnTo>
                    <a:pt x="496854" y="2120900"/>
                  </a:lnTo>
                  <a:lnTo>
                    <a:pt x="473564" y="2159000"/>
                  </a:lnTo>
                  <a:lnTo>
                    <a:pt x="450763" y="2209800"/>
                  </a:lnTo>
                  <a:lnTo>
                    <a:pt x="428452" y="2260600"/>
                  </a:lnTo>
                  <a:lnTo>
                    <a:pt x="406629" y="2298700"/>
                  </a:lnTo>
                  <a:lnTo>
                    <a:pt x="385296" y="2349500"/>
                  </a:lnTo>
                  <a:lnTo>
                    <a:pt x="364452" y="2400300"/>
                  </a:lnTo>
                  <a:lnTo>
                    <a:pt x="344097" y="2451100"/>
                  </a:lnTo>
                  <a:lnTo>
                    <a:pt x="324230" y="2489200"/>
                  </a:lnTo>
                  <a:lnTo>
                    <a:pt x="305974" y="2540000"/>
                  </a:lnTo>
                  <a:lnTo>
                    <a:pt x="288246" y="2590800"/>
                  </a:lnTo>
                  <a:lnTo>
                    <a:pt x="271047" y="2628900"/>
                  </a:lnTo>
                  <a:lnTo>
                    <a:pt x="254376" y="2679700"/>
                  </a:lnTo>
                  <a:lnTo>
                    <a:pt x="238234" y="2717800"/>
                  </a:lnTo>
                  <a:lnTo>
                    <a:pt x="222621" y="2768600"/>
                  </a:lnTo>
                  <a:lnTo>
                    <a:pt x="207537" y="2819400"/>
                  </a:lnTo>
                  <a:lnTo>
                    <a:pt x="192981" y="2870200"/>
                  </a:lnTo>
                  <a:lnTo>
                    <a:pt x="178955" y="2908300"/>
                  </a:lnTo>
                  <a:lnTo>
                    <a:pt x="165457" y="2959100"/>
                  </a:lnTo>
                  <a:lnTo>
                    <a:pt x="152488" y="3009900"/>
                  </a:lnTo>
                  <a:lnTo>
                    <a:pt x="140048" y="3060700"/>
                  </a:lnTo>
                  <a:lnTo>
                    <a:pt x="128138" y="3098800"/>
                  </a:lnTo>
                  <a:lnTo>
                    <a:pt x="116756" y="3149600"/>
                  </a:lnTo>
                  <a:lnTo>
                    <a:pt x="105903" y="3200400"/>
                  </a:lnTo>
                  <a:lnTo>
                    <a:pt x="95579" y="3251200"/>
                  </a:lnTo>
                  <a:lnTo>
                    <a:pt x="85785" y="3302000"/>
                  </a:lnTo>
                  <a:lnTo>
                    <a:pt x="76519" y="3352800"/>
                  </a:lnTo>
                  <a:lnTo>
                    <a:pt x="67783" y="3403600"/>
                  </a:lnTo>
                  <a:lnTo>
                    <a:pt x="59576" y="3454400"/>
                  </a:lnTo>
                  <a:lnTo>
                    <a:pt x="51899" y="3492500"/>
                  </a:lnTo>
                  <a:lnTo>
                    <a:pt x="44750" y="3543300"/>
                  </a:lnTo>
                  <a:lnTo>
                    <a:pt x="38131" y="3594100"/>
                  </a:lnTo>
                  <a:lnTo>
                    <a:pt x="32041" y="3644900"/>
                  </a:lnTo>
                  <a:lnTo>
                    <a:pt x="26481" y="3695700"/>
                  </a:lnTo>
                  <a:lnTo>
                    <a:pt x="21450" y="3746500"/>
                  </a:lnTo>
                  <a:lnTo>
                    <a:pt x="16948" y="3797300"/>
                  </a:lnTo>
                  <a:lnTo>
                    <a:pt x="12976" y="3860800"/>
                  </a:lnTo>
                  <a:lnTo>
                    <a:pt x="9534" y="3911600"/>
                  </a:lnTo>
                  <a:lnTo>
                    <a:pt x="6620" y="3962400"/>
                  </a:lnTo>
                  <a:lnTo>
                    <a:pt x="4237" y="4013200"/>
                  </a:lnTo>
                  <a:lnTo>
                    <a:pt x="2383" y="4064000"/>
                  </a:lnTo>
                  <a:lnTo>
                    <a:pt x="1059" y="4114800"/>
                  </a:lnTo>
                  <a:lnTo>
                    <a:pt x="264" y="4165600"/>
                  </a:lnTo>
                  <a:lnTo>
                    <a:pt x="0" y="4216400"/>
                  </a:lnTo>
                  <a:lnTo>
                    <a:pt x="247" y="4279900"/>
                  </a:lnTo>
                  <a:lnTo>
                    <a:pt x="988" y="4330700"/>
                  </a:lnTo>
                  <a:lnTo>
                    <a:pt x="2224" y="4394200"/>
                  </a:lnTo>
                  <a:lnTo>
                    <a:pt x="3954" y="4445000"/>
                  </a:lnTo>
                  <a:lnTo>
                    <a:pt x="6179" y="4508500"/>
                  </a:lnTo>
                  <a:lnTo>
                    <a:pt x="8898" y="4559300"/>
                  </a:lnTo>
                  <a:lnTo>
                    <a:pt x="12112" y="4610100"/>
                  </a:lnTo>
                  <a:lnTo>
                    <a:pt x="15820" y="4673600"/>
                  </a:lnTo>
                  <a:lnTo>
                    <a:pt x="20023" y="4724400"/>
                  </a:lnTo>
                  <a:lnTo>
                    <a:pt x="24721" y="4775200"/>
                  </a:lnTo>
                  <a:lnTo>
                    <a:pt x="29914" y="4826000"/>
                  </a:lnTo>
                  <a:lnTo>
                    <a:pt x="35601" y="4889500"/>
                  </a:lnTo>
                  <a:lnTo>
                    <a:pt x="41783" y="4940300"/>
                  </a:lnTo>
                  <a:lnTo>
                    <a:pt x="48461" y="4991100"/>
                  </a:lnTo>
                  <a:lnTo>
                    <a:pt x="55633" y="5041900"/>
                  </a:lnTo>
                  <a:lnTo>
                    <a:pt x="63300" y="5092700"/>
                  </a:lnTo>
                  <a:lnTo>
                    <a:pt x="71463" y="5143500"/>
                  </a:lnTo>
                  <a:lnTo>
                    <a:pt x="80120" y="5194300"/>
                  </a:lnTo>
                  <a:lnTo>
                    <a:pt x="89273" y="5245100"/>
                  </a:lnTo>
                  <a:lnTo>
                    <a:pt x="98921" y="5295900"/>
                  </a:lnTo>
                  <a:lnTo>
                    <a:pt x="109064" y="5334000"/>
                  </a:lnTo>
                  <a:lnTo>
                    <a:pt x="119703" y="5384800"/>
                  </a:lnTo>
                  <a:lnTo>
                    <a:pt x="130837" y="5435600"/>
                  </a:lnTo>
                  <a:lnTo>
                    <a:pt x="142467" y="5486400"/>
                  </a:lnTo>
                  <a:lnTo>
                    <a:pt x="154592" y="5537200"/>
                  </a:lnTo>
                  <a:lnTo>
                    <a:pt x="167213" y="5575300"/>
                  </a:lnTo>
                  <a:lnTo>
                    <a:pt x="180330" y="5626100"/>
                  </a:lnTo>
                  <a:lnTo>
                    <a:pt x="193942" y="5676900"/>
                  </a:lnTo>
                  <a:lnTo>
                    <a:pt x="208050" y="5715000"/>
                  </a:lnTo>
                  <a:lnTo>
                    <a:pt x="222654" y="5765800"/>
                  </a:lnTo>
                  <a:lnTo>
                    <a:pt x="237753" y="5803900"/>
                  </a:lnTo>
                  <a:lnTo>
                    <a:pt x="253349" y="5854700"/>
                  </a:lnTo>
                  <a:lnTo>
                    <a:pt x="269440" y="5892800"/>
                  </a:lnTo>
                  <a:lnTo>
                    <a:pt x="286028" y="5943600"/>
                  </a:lnTo>
                  <a:lnTo>
                    <a:pt x="303112" y="5981700"/>
                  </a:lnTo>
                  <a:lnTo>
                    <a:pt x="320691" y="6019800"/>
                  </a:lnTo>
                  <a:lnTo>
                    <a:pt x="338767" y="6070600"/>
                  </a:lnTo>
                  <a:lnTo>
                    <a:pt x="357339" y="6108700"/>
                  </a:lnTo>
                  <a:lnTo>
                    <a:pt x="379877" y="6159500"/>
                  </a:lnTo>
                  <a:lnTo>
                    <a:pt x="402838" y="6210300"/>
                  </a:lnTo>
                  <a:lnTo>
                    <a:pt x="426220" y="6248400"/>
                  </a:lnTo>
                  <a:lnTo>
                    <a:pt x="450026" y="6299200"/>
                  </a:lnTo>
                  <a:lnTo>
                    <a:pt x="474254" y="6350000"/>
                  </a:lnTo>
                  <a:lnTo>
                    <a:pt x="498904" y="6400800"/>
                  </a:lnTo>
                  <a:lnTo>
                    <a:pt x="523977" y="6438900"/>
                  </a:lnTo>
                  <a:lnTo>
                    <a:pt x="549473" y="6489700"/>
                  </a:lnTo>
                  <a:lnTo>
                    <a:pt x="575391" y="6527800"/>
                  </a:lnTo>
                  <a:lnTo>
                    <a:pt x="601731" y="6578600"/>
                  </a:lnTo>
                  <a:lnTo>
                    <a:pt x="628494" y="6616700"/>
                  </a:lnTo>
                  <a:lnTo>
                    <a:pt x="655680" y="6667500"/>
                  </a:lnTo>
                  <a:lnTo>
                    <a:pt x="683288" y="6705600"/>
                  </a:lnTo>
                  <a:lnTo>
                    <a:pt x="711319" y="6743700"/>
                  </a:lnTo>
                  <a:lnTo>
                    <a:pt x="739772" y="6794500"/>
                  </a:lnTo>
                  <a:lnTo>
                    <a:pt x="768648" y="6832600"/>
                  </a:lnTo>
                  <a:lnTo>
                    <a:pt x="797946" y="6870700"/>
                  </a:lnTo>
                  <a:lnTo>
                    <a:pt x="827666" y="6908800"/>
                  </a:lnTo>
                  <a:lnTo>
                    <a:pt x="857810" y="6946900"/>
                  </a:lnTo>
                  <a:lnTo>
                    <a:pt x="888375" y="6985000"/>
                  </a:lnTo>
                  <a:lnTo>
                    <a:pt x="919363" y="7035800"/>
                  </a:lnTo>
                  <a:lnTo>
                    <a:pt x="950774" y="7073900"/>
                  </a:lnTo>
                  <a:lnTo>
                    <a:pt x="982607" y="7099300"/>
                  </a:lnTo>
                  <a:lnTo>
                    <a:pt x="1014863" y="7137400"/>
                  </a:lnTo>
                  <a:lnTo>
                    <a:pt x="1047541" y="7175500"/>
                  </a:lnTo>
                  <a:lnTo>
                    <a:pt x="1080641" y="7213600"/>
                  </a:lnTo>
                  <a:lnTo>
                    <a:pt x="1114165" y="7251700"/>
                  </a:lnTo>
                  <a:lnTo>
                    <a:pt x="1148110" y="7289800"/>
                  </a:lnTo>
                  <a:lnTo>
                    <a:pt x="3380279" y="7289800"/>
                  </a:lnTo>
                  <a:lnTo>
                    <a:pt x="3380279" y="6413500"/>
                  </a:lnTo>
                  <a:lnTo>
                    <a:pt x="3364895" y="6413500"/>
                  </a:lnTo>
                  <a:lnTo>
                    <a:pt x="3320855" y="6400800"/>
                  </a:lnTo>
                  <a:lnTo>
                    <a:pt x="3234480" y="6350000"/>
                  </a:lnTo>
                  <a:lnTo>
                    <a:pt x="3192145" y="6337300"/>
                  </a:lnTo>
                  <a:lnTo>
                    <a:pt x="3109179" y="6286500"/>
                  </a:lnTo>
                  <a:lnTo>
                    <a:pt x="3068548" y="6273800"/>
                  </a:lnTo>
                  <a:lnTo>
                    <a:pt x="2988992" y="6223000"/>
                  </a:lnTo>
                  <a:lnTo>
                    <a:pt x="2911709" y="6172200"/>
                  </a:lnTo>
                  <a:lnTo>
                    <a:pt x="2873921" y="6134100"/>
                  </a:lnTo>
                  <a:lnTo>
                    <a:pt x="2836701" y="6108700"/>
                  </a:lnTo>
                  <a:lnTo>
                    <a:pt x="2800050" y="6083300"/>
                  </a:lnTo>
                  <a:lnTo>
                    <a:pt x="2763968" y="6057900"/>
                  </a:lnTo>
                  <a:lnTo>
                    <a:pt x="2728454" y="6019800"/>
                  </a:lnTo>
                  <a:lnTo>
                    <a:pt x="2693509" y="5994400"/>
                  </a:lnTo>
                  <a:lnTo>
                    <a:pt x="2659133" y="5956300"/>
                  </a:lnTo>
                  <a:lnTo>
                    <a:pt x="2625479" y="5930900"/>
                  </a:lnTo>
                  <a:lnTo>
                    <a:pt x="2592699" y="5892800"/>
                  </a:lnTo>
                  <a:lnTo>
                    <a:pt x="2560794" y="5854700"/>
                  </a:lnTo>
                  <a:lnTo>
                    <a:pt x="2529764" y="5816600"/>
                  </a:lnTo>
                  <a:lnTo>
                    <a:pt x="2499608" y="5791200"/>
                  </a:lnTo>
                  <a:lnTo>
                    <a:pt x="2470326" y="5753100"/>
                  </a:lnTo>
                  <a:lnTo>
                    <a:pt x="2441919" y="5715000"/>
                  </a:lnTo>
                  <a:lnTo>
                    <a:pt x="2414387" y="5676900"/>
                  </a:lnTo>
                  <a:lnTo>
                    <a:pt x="2387729" y="5638800"/>
                  </a:lnTo>
                  <a:lnTo>
                    <a:pt x="2361945" y="5600700"/>
                  </a:lnTo>
                  <a:lnTo>
                    <a:pt x="2337036" y="5562600"/>
                  </a:lnTo>
                  <a:lnTo>
                    <a:pt x="2313001" y="5524500"/>
                  </a:lnTo>
                  <a:lnTo>
                    <a:pt x="2289840" y="5486400"/>
                  </a:lnTo>
                  <a:lnTo>
                    <a:pt x="2267554" y="5435600"/>
                  </a:lnTo>
                  <a:lnTo>
                    <a:pt x="2246142" y="5397500"/>
                  </a:lnTo>
                  <a:lnTo>
                    <a:pt x="2225604" y="5359400"/>
                  </a:lnTo>
                  <a:lnTo>
                    <a:pt x="2205941" y="5308600"/>
                  </a:lnTo>
                  <a:lnTo>
                    <a:pt x="2187151" y="5270500"/>
                  </a:lnTo>
                  <a:lnTo>
                    <a:pt x="2169236" y="5232400"/>
                  </a:lnTo>
                  <a:lnTo>
                    <a:pt x="2152195" y="5181600"/>
                  </a:lnTo>
                  <a:lnTo>
                    <a:pt x="2136028" y="5130800"/>
                  </a:lnTo>
                  <a:lnTo>
                    <a:pt x="2120736" y="5092700"/>
                  </a:lnTo>
                  <a:lnTo>
                    <a:pt x="2106317" y="5041900"/>
                  </a:lnTo>
                  <a:lnTo>
                    <a:pt x="2092772" y="5003800"/>
                  </a:lnTo>
                  <a:lnTo>
                    <a:pt x="2080102" y="4953000"/>
                  </a:lnTo>
                  <a:lnTo>
                    <a:pt x="2068305" y="4902200"/>
                  </a:lnTo>
                  <a:lnTo>
                    <a:pt x="2057383" y="4851400"/>
                  </a:lnTo>
                  <a:lnTo>
                    <a:pt x="2047334" y="4800600"/>
                  </a:lnTo>
                  <a:lnTo>
                    <a:pt x="2038159" y="4749800"/>
                  </a:lnTo>
                  <a:lnTo>
                    <a:pt x="2029859" y="4699000"/>
                  </a:lnTo>
                  <a:lnTo>
                    <a:pt x="2022432" y="4648200"/>
                  </a:lnTo>
                  <a:lnTo>
                    <a:pt x="2015879" y="4597400"/>
                  </a:lnTo>
                  <a:lnTo>
                    <a:pt x="2010199" y="4546600"/>
                  </a:lnTo>
                  <a:lnTo>
                    <a:pt x="2005394" y="4495800"/>
                  </a:lnTo>
                  <a:lnTo>
                    <a:pt x="2001462" y="4445000"/>
                  </a:lnTo>
                  <a:lnTo>
                    <a:pt x="1998404" y="4381500"/>
                  </a:lnTo>
                  <a:lnTo>
                    <a:pt x="1996220" y="4330700"/>
                  </a:lnTo>
                  <a:lnTo>
                    <a:pt x="1994910" y="4279900"/>
                  </a:lnTo>
                  <a:lnTo>
                    <a:pt x="1994473" y="4216400"/>
                  </a:lnTo>
                  <a:lnTo>
                    <a:pt x="1994910" y="4165600"/>
                  </a:lnTo>
                  <a:lnTo>
                    <a:pt x="1996220" y="4114800"/>
                  </a:lnTo>
                  <a:lnTo>
                    <a:pt x="1998404" y="4051300"/>
                  </a:lnTo>
                  <a:lnTo>
                    <a:pt x="2001462" y="4000500"/>
                  </a:lnTo>
                  <a:lnTo>
                    <a:pt x="2005394" y="3949700"/>
                  </a:lnTo>
                  <a:lnTo>
                    <a:pt x="2010199" y="3898900"/>
                  </a:lnTo>
                  <a:lnTo>
                    <a:pt x="2015879" y="3835400"/>
                  </a:lnTo>
                  <a:lnTo>
                    <a:pt x="2022432" y="3784600"/>
                  </a:lnTo>
                  <a:lnTo>
                    <a:pt x="2029859" y="3733800"/>
                  </a:lnTo>
                  <a:lnTo>
                    <a:pt x="2038159" y="3683000"/>
                  </a:lnTo>
                  <a:lnTo>
                    <a:pt x="2047334" y="3632200"/>
                  </a:lnTo>
                  <a:lnTo>
                    <a:pt x="2057383" y="3581400"/>
                  </a:lnTo>
                  <a:lnTo>
                    <a:pt x="2068305" y="3530600"/>
                  </a:lnTo>
                  <a:lnTo>
                    <a:pt x="2080102" y="3492500"/>
                  </a:lnTo>
                  <a:lnTo>
                    <a:pt x="2092772" y="3441700"/>
                  </a:lnTo>
                  <a:lnTo>
                    <a:pt x="2106317" y="3390900"/>
                  </a:lnTo>
                  <a:lnTo>
                    <a:pt x="2120736" y="3340100"/>
                  </a:lnTo>
                  <a:lnTo>
                    <a:pt x="2136028" y="3302000"/>
                  </a:lnTo>
                  <a:lnTo>
                    <a:pt x="2152195" y="3251200"/>
                  </a:lnTo>
                  <a:lnTo>
                    <a:pt x="2169236" y="3200400"/>
                  </a:lnTo>
                  <a:lnTo>
                    <a:pt x="2187151" y="3162300"/>
                  </a:lnTo>
                  <a:lnTo>
                    <a:pt x="2205941" y="3111500"/>
                  </a:lnTo>
                  <a:lnTo>
                    <a:pt x="2225604" y="3073400"/>
                  </a:lnTo>
                  <a:lnTo>
                    <a:pt x="2246142" y="3022600"/>
                  </a:lnTo>
                  <a:lnTo>
                    <a:pt x="2267554" y="2984500"/>
                  </a:lnTo>
                  <a:lnTo>
                    <a:pt x="2289840" y="2933700"/>
                  </a:lnTo>
                  <a:lnTo>
                    <a:pt x="2313001" y="2895600"/>
                  </a:lnTo>
                  <a:lnTo>
                    <a:pt x="2337036" y="2857500"/>
                  </a:lnTo>
                  <a:lnTo>
                    <a:pt x="2361945" y="2819400"/>
                  </a:lnTo>
                  <a:lnTo>
                    <a:pt x="2387729" y="2781300"/>
                  </a:lnTo>
                  <a:lnTo>
                    <a:pt x="2414387" y="2730500"/>
                  </a:lnTo>
                  <a:lnTo>
                    <a:pt x="2441919" y="2692400"/>
                  </a:lnTo>
                  <a:lnTo>
                    <a:pt x="2470326" y="2654300"/>
                  </a:lnTo>
                  <a:lnTo>
                    <a:pt x="2499608" y="2616200"/>
                  </a:lnTo>
                  <a:lnTo>
                    <a:pt x="2529764" y="2578100"/>
                  </a:lnTo>
                  <a:lnTo>
                    <a:pt x="2560794" y="2540000"/>
                  </a:lnTo>
                  <a:lnTo>
                    <a:pt x="2592699" y="2501900"/>
                  </a:lnTo>
                  <a:lnTo>
                    <a:pt x="2625479" y="2476500"/>
                  </a:lnTo>
                  <a:lnTo>
                    <a:pt x="2659133" y="2438400"/>
                  </a:lnTo>
                  <a:lnTo>
                    <a:pt x="2693509" y="2400300"/>
                  </a:lnTo>
                  <a:lnTo>
                    <a:pt x="2728454" y="2362200"/>
                  </a:lnTo>
                  <a:lnTo>
                    <a:pt x="2763968" y="2336800"/>
                  </a:lnTo>
                  <a:lnTo>
                    <a:pt x="2800050" y="2298700"/>
                  </a:lnTo>
                  <a:lnTo>
                    <a:pt x="2836701" y="2273300"/>
                  </a:lnTo>
                  <a:lnTo>
                    <a:pt x="2873921" y="2235200"/>
                  </a:lnTo>
                  <a:lnTo>
                    <a:pt x="2950066" y="2184400"/>
                  </a:lnTo>
                  <a:lnTo>
                    <a:pt x="2988992" y="2159000"/>
                  </a:lnTo>
                  <a:lnTo>
                    <a:pt x="3028486" y="2120900"/>
                  </a:lnTo>
                  <a:lnTo>
                    <a:pt x="3109179" y="2070100"/>
                  </a:lnTo>
                  <a:lnTo>
                    <a:pt x="3150377" y="2057400"/>
                  </a:lnTo>
                  <a:lnTo>
                    <a:pt x="3234480" y="2006600"/>
                  </a:lnTo>
                  <a:lnTo>
                    <a:pt x="3277384" y="1981200"/>
                  </a:lnTo>
                  <a:lnTo>
                    <a:pt x="3320855" y="1968500"/>
                  </a:lnTo>
                  <a:lnTo>
                    <a:pt x="3364895" y="1943100"/>
                  </a:lnTo>
                  <a:lnTo>
                    <a:pt x="3380279" y="1943100"/>
                  </a:lnTo>
                  <a:lnTo>
                    <a:pt x="3380279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06319" y="873767"/>
            <a:ext cx="8036131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cerrar una cuenta:</a:t>
            </a:r>
            <a:endParaRPr sz="4950" dirty="0">
              <a:latin typeface="Objective" pitchFamily="2" charset="77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93169" y="5404127"/>
            <a:ext cx="262826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 pedido</a:t>
            </a:r>
          </a:p>
        </p:txBody>
      </p:sp>
      <p:sp>
        <p:nvSpPr>
          <p:cNvPr id="17" name="object 17"/>
          <p:cNvSpPr/>
          <p:nvPr/>
        </p:nvSpPr>
        <p:spPr>
          <a:xfrm>
            <a:off x="1419018" y="5423654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53014" y="5425245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67025" y="5465564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369591" y="5404127"/>
            <a:ext cx="3688079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83870" marR="5080" indent="-471805">
              <a:lnSpc>
                <a:spcPct val="101299"/>
              </a:lnSpc>
              <a:spcBef>
                <a:spcPts val="90"/>
              </a:spcBef>
              <a:tabLst>
                <a:tab pos="483870" algn="l"/>
              </a:tabLst>
            </a:pPr>
            <a:r>
              <a:rPr sz="3825" b="1" baseline="-435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 botón “Confirmar  Pago”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3691661" y="1611575"/>
            <a:ext cx="6578600" cy="9094470"/>
            <a:chOff x="3691661" y="1611575"/>
            <a:chExt cx="6578600" cy="909447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1661" y="1611575"/>
              <a:ext cx="6578040" cy="909406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246294" y="2948539"/>
              <a:ext cx="3301365" cy="6725920"/>
            </a:xfrm>
            <a:custGeom>
              <a:avLst/>
              <a:gdLst/>
              <a:ahLst/>
              <a:cxnLst/>
              <a:rect l="l" t="t" r="r" b="b"/>
              <a:pathLst>
                <a:path w="3301365" h="6725920">
                  <a:moveTo>
                    <a:pt x="3301271" y="0"/>
                  </a:moveTo>
                  <a:lnTo>
                    <a:pt x="0" y="0"/>
                  </a:lnTo>
                  <a:lnTo>
                    <a:pt x="0" y="6374842"/>
                  </a:lnTo>
                  <a:lnTo>
                    <a:pt x="3200" y="6422421"/>
                  </a:lnTo>
                  <a:lnTo>
                    <a:pt x="12525" y="6468054"/>
                  </a:lnTo>
                  <a:lnTo>
                    <a:pt x="27555" y="6511325"/>
                  </a:lnTo>
                  <a:lnTo>
                    <a:pt x="47873" y="6551814"/>
                  </a:lnTo>
                  <a:lnTo>
                    <a:pt x="73061" y="6589105"/>
                  </a:lnTo>
                  <a:lnTo>
                    <a:pt x="102701" y="6622780"/>
                  </a:lnTo>
                  <a:lnTo>
                    <a:pt x="136375" y="6652419"/>
                  </a:lnTo>
                  <a:lnTo>
                    <a:pt x="173666" y="6677607"/>
                  </a:lnTo>
                  <a:lnTo>
                    <a:pt x="214155" y="6697925"/>
                  </a:lnTo>
                  <a:lnTo>
                    <a:pt x="257426" y="6712955"/>
                  </a:lnTo>
                  <a:lnTo>
                    <a:pt x="303059" y="6722280"/>
                  </a:lnTo>
                  <a:lnTo>
                    <a:pt x="350638" y="6725481"/>
                  </a:lnTo>
                  <a:lnTo>
                    <a:pt x="2950632" y="6725481"/>
                  </a:lnTo>
                  <a:lnTo>
                    <a:pt x="2998213" y="6722280"/>
                  </a:lnTo>
                  <a:lnTo>
                    <a:pt x="3043848" y="6712955"/>
                  </a:lnTo>
                  <a:lnTo>
                    <a:pt x="3087119" y="6697925"/>
                  </a:lnTo>
                  <a:lnTo>
                    <a:pt x="3127609" y="6677607"/>
                  </a:lnTo>
                  <a:lnTo>
                    <a:pt x="3164900" y="6652419"/>
                  </a:lnTo>
                  <a:lnTo>
                    <a:pt x="3198574" y="6622780"/>
                  </a:lnTo>
                  <a:lnTo>
                    <a:pt x="3228213" y="6589105"/>
                  </a:lnTo>
                  <a:lnTo>
                    <a:pt x="3253400" y="6551814"/>
                  </a:lnTo>
                  <a:lnTo>
                    <a:pt x="3273717" y="6511325"/>
                  </a:lnTo>
                  <a:lnTo>
                    <a:pt x="3288746" y="6468054"/>
                  </a:lnTo>
                  <a:lnTo>
                    <a:pt x="3298070" y="6422421"/>
                  </a:lnTo>
                  <a:lnTo>
                    <a:pt x="3301271" y="6374842"/>
                  </a:lnTo>
                  <a:lnTo>
                    <a:pt x="33012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46296" y="8920982"/>
              <a:ext cx="3301365" cy="751840"/>
            </a:xfrm>
            <a:custGeom>
              <a:avLst/>
              <a:gdLst/>
              <a:ahLst/>
              <a:cxnLst/>
              <a:rect l="l" t="t" r="r" b="b"/>
              <a:pathLst>
                <a:path w="3301365" h="751840">
                  <a:moveTo>
                    <a:pt x="3301271" y="0"/>
                  </a:moveTo>
                  <a:lnTo>
                    <a:pt x="0" y="0"/>
                  </a:lnTo>
                  <a:lnTo>
                    <a:pt x="0" y="408437"/>
                  </a:lnTo>
                  <a:lnTo>
                    <a:pt x="3134" y="455033"/>
                  </a:lnTo>
                  <a:lnTo>
                    <a:pt x="12265" y="499723"/>
                  </a:lnTo>
                  <a:lnTo>
                    <a:pt x="26984" y="542099"/>
                  </a:lnTo>
                  <a:lnTo>
                    <a:pt x="46880" y="581751"/>
                  </a:lnTo>
                  <a:lnTo>
                    <a:pt x="71546" y="618270"/>
                  </a:lnTo>
                  <a:lnTo>
                    <a:pt x="100572" y="651247"/>
                  </a:lnTo>
                  <a:lnTo>
                    <a:pt x="133549" y="680273"/>
                  </a:lnTo>
                  <a:lnTo>
                    <a:pt x="170068" y="704939"/>
                  </a:lnTo>
                  <a:lnTo>
                    <a:pt x="209720" y="724835"/>
                  </a:lnTo>
                  <a:lnTo>
                    <a:pt x="252096" y="739554"/>
                  </a:lnTo>
                  <a:lnTo>
                    <a:pt x="296786" y="748685"/>
                  </a:lnTo>
                  <a:lnTo>
                    <a:pt x="343382" y="751820"/>
                  </a:lnTo>
                  <a:lnTo>
                    <a:pt x="2957888" y="751820"/>
                  </a:lnTo>
                  <a:lnTo>
                    <a:pt x="3004484" y="748685"/>
                  </a:lnTo>
                  <a:lnTo>
                    <a:pt x="3049174" y="739554"/>
                  </a:lnTo>
                  <a:lnTo>
                    <a:pt x="3091550" y="724835"/>
                  </a:lnTo>
                  <a:lnTo>
                    <a:pt x="3131202" y="704939"/>
                  </a:lnTo>
                  <a:lnTo>
                    <a:pt x="3167721" y="680273"/>
                  </a:lnTo>
                  <a:lnTo>
                    <a:pt x="3200698" y="651247"/>
                  </a:lnTo>
                  <a:lnTo>
                    <a:pt x="3229724" y="618270"/>
                  </a:lnTo>
                  <a:lnTo>
                    <a:pt x="3254390" y="581751"/>
                  </a:lnTo>
                  <a:lnTo>
                    <a:pt x="3274287" y="542099"/>
                  </a:lnTo>
                  <a:lnTo>
                    <a:pt x="3289005" y="499723"/>
                  </a:lnTo>
                  <a:lnTo>
                    <a:pt x="3298136" y="455033"/>
                  </a:lnTo>
                  <a:lnTo>
                    <a:pt x="3301271" y="408437"/>
                  </a:lnTo>
                  <a:lnTo>
                    <a:pt x="3301271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49811" y="9005220"/>
              <a:ext cx="3067050" cy="410209"/>
            </a:xfrm>
            <a:custGeom>
              <a:avLst/>
              <a:gdLst/>
              <a:ahLst/>
              <a:cxnLst/>
              <a:rect l="l" t="t" r="r" b="b"/>
              <a:pathLst>
                <a:path w="3067050" h="410209">
                  <a:moveTo>
                    <a:pt x="428726" y="83400"/>
                  </a:moveTo>
                  <a:lnTo>
                    <a:pt x="422173" y="50939"/>
                  </a:lnTo>
                  <a:lnTo>
                    <a:pt x="404291" y="24434"/>
                  </a:lnTo>
                  <a:lnTo>
                    <a:pt x="377774" y="6553"/>
                  </a:lnTo>
                  <a:lnTo>
                    <a:pt x="345313" y="0"/>
                  </a:lnTo>
                  <a:lnTo>
                    <a:pt x="83400" y="0"/>
                  </a:lnTo>
                  <a:lnTo>
                    <a:pt x="50939" y="6553"/>
                  </a:lnTo>
                  <a:lnTo>
                    <a:pt x="24422" y="24434"/>
                  </a:lnTo>
                  <a:lnTo>
                    <a:pt x="6553" y="50939"/>
                  </a:lnTo>
                  <a:lnTo>
                    <a:pt x="0" y="83400"/>
                  </a:lnTo>
                  <a:lnTo>
                    <a:pt x="0" y="326529"/>
                  </a:lnTo>
                  <a:lnTo>
                    <a:pt x="6553" y="358990"/>
                  </a:lnTo>
                  <a:lnTo>
                    <a:pt x="24422" y="385508"/>
                  </a:lnTo>
                  <a:lnTo>
                    <a:pt x="50939" y="403377"/>
                  </a:lnTo>
                  <a:lnTo>
                    <a:pt x="83400" y="409930"/>
                  </a:lnTo>
                  <a:lnTo>
                    <a:pt x="345313" y="409930"/>
                  </a:lnTo>
                  <a:lnTo>
                    <a:pt x="377774" y="403377"/>
                  </a:lnTo>
                  <a:lnTo>
                    <a:pt x="404291" y="385508"/>
                  </a:lnTo>
                  <a:lnTo>
                    <a:pt x="422173" y="358990"/>
                  </a:lnTo>
                  <a:lnTo>
                    <a:pt x="428726" y="326529"/>
                  </a:lnTo>
                  <a:lnTo>
                    <a:pt x="428726" y="83400"/>
                  </a:lnTo>
                  <a:close/>
                </a:path>
                <a:path w="3067050" h="410209">
                  <a:moveTo>
                    <a:pt x="3066872" y="88239"/>
                  </a:moveTo>
                  <a:lnTo>
                    <a:pt x="3059938" y="53898"/>
                  </a:lnTo>
                  <a:lnTo>
                    <a:pt x="3041027" y="25844"/>
                  </a:lnTo>
                  <a:lnTo>
                    <a:pt x="3012986" y="6934"/>
                  </a:lnTo>
                  <a:lnTo>
                    <a:pt x="2978645" y="0"/>
                  </a:lnTo>
                  <a:lnTo>
                    <a:pt x="675436" y="0"/>
                  </a:lnTo>
                  <a:lnTo>
                    <a:pt x="641083" y="6934"/>
                  </a:lnTo>
                  <a:lnTo>
                    <a:pt x="613041" y="25844"/>
                  </a:lnTo>
                  <a:lnTo>
                    <a:pt x="594131" y="53898"/>
                  </a:lnTo>
                  <a:lnTo>
                    <a:pt x="587209" y="88239"/>
                  </a:lnTo>
                  <a:lnTo>
                    <a:pt x="587209" y="321703"/>
                  </a:lnTo>
                  <a:lnTo>
                    <a:pt x="594131" y="356044"/>
                  </a:lnTo>
                  <a:lnTo>
                    <a:pt x="613041" y="384086"/>
                  </a:lnTo>
                  <a:lnTo>
                    <a:pt x="641083" y="402996"/>
                  </a:lnTo>
                  <a:lnTo>
                    <a:pt x="675436" y="409930"/>
                  </a:lnTo>
                  <a:lnTo>
                    <a:pt x="2978645" y="409930"/>
                  </a:lnTo>
                  <a:lnTo>
                    <a:pt x="3012986" y="402996"/>
                  </a:lnTo>
                  <a:lnTo>
                    <a:pt x="3041027" y="384086"/>
                  </a:lnTo>
                  <a:lnTo>
                    <a:pt x="3059938" y="356044"/>
                  </a:lnTo>
                  <a:lnTo>
                    <a:pt x="3066872" y="321703"/>
                  </a:lnTo>
                  <a:lnTo>
                    <a:pt x="3066872" y="88239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040755" y="9119740"/>
            <a:ext cx="166370" cy="1663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16549" y="9119740"/>
            <a:ext cx="857885" cy="1663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246143" y="3057435"/>
            <a:ext cx="3304540" cy="6233795"/>
            <a:chOff x="5246143" y="3057435"/>
            <a:chExt cx="3304540" cy="6233795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7172" y="9098892"/>
              <a:ext cx="166267" cy="1921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7525" y="9157110"/>
              <a:ext cx="64636" cy="9351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246141" y="3057441"/>
              <a:ext cx="1956435" cy="1016000"/>
            </a:xfrm>
            <a:custGeom>
              <a:avLst/>
              <a:gdLst/>
              <a:ahLst/>
              <a:cxnLst/>
              <a:rect l="l" t="t" r="r" b="b"/>
              <a:pathLst>
                <a:path w="1956434" h="1016000">
                  <a:moveTo>
                    <a:pt x="1142365" y="0"/>
                  </a:moveTo>
                  <a:lnTo>
                    <a:pt x="0" y="0"/>
                  </a:lnTo>
                  <a:lnTo>
                    <a:pt x="0" y="391845"/>
                  </a:lnTo>
                  <a:lnTo>
                    <a:pt x="1142365" y="391845"/>
                  </a:lnTo>
                  <a:lnTo>
                    <a:pt x="1142365" y="0"/>
                  </a:lnTo>
                  <a:close/>
                </a:path>
                <a:path w="1956434" h="1016000">
                  <a:moveTo>
                    <a:pt x="1955939" y="393661"/>
                  </a:moveTo>
                  <a:lnTo>
                    <a:pt x="1292796" y="393661"/>
                  </a:lnTo>
                  <a:lnTo>
                    <a:pt x="1292796" y="1015390"/>
                  </a:lnTo>
                  <a:lnTo>
                    <a:pt x="1955939" y="1015390"/>
                  </a:lnTo>
                  <a:lnTo>
                    <a:pt x="1955939" y="393661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89124" y="3057435"/>
              <a:ext cx="2161540" cy="392430"/>
            </a:xfrm>
            <a:custGeom>
              <a:avLst/>
              <a:gdLst/>
              <a:ahLst/>
              <a:cxnLst/>
              <a:rect l="l" t="t" r="r" b="b"/>
              <a:pathLst>
                <a:path w="2161540" h="392429">
                  <a:moveTo>
                    <a:pt x="2161054" y="0"/>
                  </a:moveTo>
                  <a:lnTo>
                    <a:pt x="0" y="0"/>
                  </a:lnTo>
                  <a:lnTo>
                    <a:pt x="0" y="391841"/>
                  </a:lnTo>
                  <a:lnTo>
                    <a:pt x="2161054" y="391841"/>
                  </a:lnTo>
                  <a:lnTo>
                    <a:pt x="2161054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5030" y="3192546"/>
              <a:ext cx="94813" cy="13576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2147" y="3192546"/>
              <a:ext cx="94813" cy="13576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9265" y="3192546"/>
              <a:ext cx="94813" cy="135765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352651" y="4117366"/>
            <a:ext cx="50609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MT"/>
                <a:cs typeface="Arial MT"/>
              </a:rPr>
              <a:t>1 Mesas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96933" y="3152885"/>
            <a:ext cx="3517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 MT"/>
                <a:cs typeface="Arial MT"/>
              </a:rPr>
              <a:t>Retiro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46143" y="3057435"/>
            <a:ext cx="1143000" cy="39243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56399" y="3152885"/>
            <a:ext cx="47180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 MT"/>
                <a:cs typeface="Arial MT"/>
              </a:rPr>
              <a:t>Delivery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375407" y="2667814"/>
            <a:ext cx="3030220" cy="295910"/>
            <a:chOff x="5375407" y="2667814"/>
            <a:chExt cx="3030220" cy="295910"/>
          </a:xfrm>
        </p:grpSpPr>
        <p:sp>
          <p:nvSpPr>
            <p:cNvPr id="41" name="object 41"/>
            <p:cNvSpPr/>
            <p:nvPr/>
          </p:nvSpPr>
          <p:spPr>
            <a:xfrm>
              <a:off x="5375402" y="2667818"/>
              <a:ext cx="3030220" cy="295910"/>
            </a:xfrm>
            <a:custGeom>
              <a:avLst/>
              <a:gdLst/>
              <a:ahLst/>
              <a:cxnLst/>
              <a:rect l="l" t="t" r="r" b="b"/>
              <a:pathLst>
                <a:path w="3030220" h="295910">
                  <a:moveTo>
                    <a:pt x="1342453" y="0"/>
                  </a:moveTo>
                  <a:lnTo>
                    <a:pt x="0" y="0"/>
                  </a:lnTo>
                  <a:lnTo>
                    <a:pt x="0" y="295452"/>
                  </a:lnTo>
                  <a:lnTo>
                    <a:pt x="1342453" y="295452"/>
                  </a:lnTo>
                  <a:lnTo>
                    <a:pt x="1342453" y="0"/>
                  </a:lnTo>
                  <a:close/>
                </a:path>
                <a:path w="3030220" h="295910">
                  <a:moveTo>
                    <a:pt x="3030207" y="0"/>
                  </a:moveTo>
                  <a:lnTo>
                    <a:pt x="1687753" y="0"/>
                  </a:lnTo>
                  <a:lnTo>
                    <a:pt x="1687753" y="295452"/>
                  </a:lnTo>
                  <a:lnTo>
                    <a:pt x="3030207" y="295452"/>
                  </a:lnTo>
                  <a:lnTo>
                    <a:pt x="3030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412025" y="2749492"/>
              <a:ext cx="152400" cy="153670"/>
            </a:xfrm>
            <a:custGeom>
              <a:avLst/>
              <a:gdLst/>
              <a:ahLst/>
              <a:cxnLst/>
              <a:rect l="l" t="t" r="r" b="b"/>
              <a:pathLst>
                <a:path w="152400" h="153669">
                  <a:moveTo>
                    <a:pt x="150863" y="94513"/>
                  </a:moveTo>
                  <a:lnTo>
                    <a:pt x="129057" y="94513"/>
                  </a:lnTo>
                  <a:lnTo>
                    <a:pt x="121107" y="109448"/>
                  </a:lnTo>
                  <a:lnTo>
                    <a:pt x="109169" y="121234"/>
                  </a:lnTo>
                  <a:lnTo>
                    <a:pt x="94094" y="128955"/>
                  </a:lnTo>
                  <a:lnTo>
                    <a:pt x="76796" y="131737"/>
                  </a:lnTo>
                  <a:lnTo>
                    <a:pt x="65417" y="130543"/>
                  </a:lnTo>
                  <a:lnTo>
                    <a:pt x="54851" y="127139"/>
                  </a:lnTo>
                  <a:lnTo>
                    <a:pt x="45326" y="121780"/>
                  </a:lnTo>
                  <a:lnTo>
                    <a:pt x="37071" y="114719"/>
                  </a:lnTo>
                  <a:lnTo>
                    <a:pt x="56324" y="94665"/>
                  </a:lnTo>
                  <a:lnTo>
                    <a:pt x="24587" y="94665"/>
                  </a:lnTo>
                  <a:lnTo>
                    <a:pt x="24523" y="94513"/>
                  </a:lnTo>
                  <a:lnTo>
                    <a:pt x="2717" y="94513"/>
                  </a:lnTo>
                  <a:lnTo>
                    <a:pt x="0" y="94665"/>
                  </a:lnTo>
                  <a:lnTo>
                    <a:pt x="0" y="153289"/>
                  </a:lnTo>
                  <a:lnTo>
                    <a:pt x="22542" y="129844"/>
                  </a:lnTo>
                  <a:lnTo>
                    <a:pt x="33858" y="139357"/>
                  </a:lnTo>
                  <a:lnTo>
                    <a:pt x="46875" y="146545"/>
                  </a:lnTo>
                  <a:lnTo>
                    <a:pt x="61302" y="151104"/>
                  </a:lnTo>
                  <a:lnTo>
                    <a:pt x="76796" y="152692"/>
                  </a:lnTo>
                  <a:lnTo>
                    <a:pt x="102336" y="148297"/>
                  </a:lnTo>
                  <a:lnTo>
                    <a:pt x="124193" y="136105"/>
                  </a:lnTo>
                  <a:lnTo>
                    <a:pt x="140881" y="117665"/>
                  </a:lnTo>
                  <a:lnTo>
                    <a:pt x="150863" y="94513"/>
                  </a:lnTo>
                  <a:close/>
                </a:path>
                <a:path w="152400" h="153669">
                  <a:moveTo>
                    <a:pt x="151968" y="63436"/>
                  </a:moveTo>
                  <a:lnTo>
                    <a:pt x="151485" y="60667"/>
                  </a:lnTo>
                  <a:lnTo>
                    <a:pt x="150050" y="55295"/>
                  </a:lnTo>
                  <a:lnTo>
                    <a:pt x="150050" y="4648"/>
                  </a:lnTo>
                  <a:lnTo>
                    <a:pt x="131826" y="23622"/>
                  </a:lnTo>
                  <a:lnTo>
                    <a:pt x="120408" y="13804"/>
                  </a:lnTo>
                  <a:lnTo>
                    <a:pt x="107226" y="6362"/>
                  </a:lnTo>
                  <a:lnTo>
                    <a:pt x="92570" y="1651"/>
                  </a:lnTo>
                  <a:lnTo>
                    <a:pt x="76796" y="0"/>
                  </a:lnTo>
                  <a:lnTo>
                    <a:pt x="50012" y="4864"/>
                  </a:lnTo>
                  <a:lnTo>
                    <a:pt x="27381" y="18237"/>
                  </a:lnTo>
                  <a:lnTo>
                    <a:pt x="10668" y="38354"/>
                  </a:lnTo>
                  <a:lnTo>
                    <a:pt x="1612" y="63436"/>
                  </a:lnTo>
                  <a:lnTo>
                    <a:pt x="22987" y="63436"/>
                  </a:lnTo>
                  <a:lnTo>
                    <a:pt x="30187" y="46545"/>
                  </a:lnTo>
                  <a:lnTo>
                    <a:pt x="42303" y="33083"/>
                  </a:lnTo>
                  <a:lnTo>
                    <a:pt x="58204" y="24180"/>
                  </a:lnTo>
                  <a:lnTo>
                    <a:pt x="76796" y="20967"/>
                  </a:lnTo>
                  <a:lnTo>
                    <a:pt x="88455" y="22212"/>
                  </a:lnTo>
                  <a:lnTo>
                    <a:pt x="99250" y="25768"/>
                  </a:lnTo>
                  <a:lnTo>
                    <a:pt x="108953" y="31369"/>
                  </a:lnTo>
                  <a:lnTo>
                    <a:pt x="117284" y="38747"/>
                  </a:lnTo>
                  <a:lnTo>
                    <a:pt x="93726" y="63284"/>
                  </a:lnTo>
                  <a:lnTo>
                    <a:pt x="130543" y="63284"/>
                  </a:lnTo>
                  <a:lnTo>
                    <a:pt x="130594" y="63436"/>
                  </a:lnTo>
                  <a:lnTo>
                    <a:pt x="151968" y="63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1636" y="2745875"/>
              <a:ext cx="144110" cy="13498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05273" y="2758975"/>
              <a:ext cx="141922" cy="13711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38317" y="2750439"/>
              <a:ext cx="151419" cy="15049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663561" y="2782918"/>
              <a:ext cx="215265" cy="94615"/>
            </a:xfrm>
            <a:custGeom>
              <a:avLst/>
              <a:gdLst/>
              <a:ahLst/>
              <a:cxnLst/>
              <a:rect l="l" t="t" r="r" b="b"/>
              <a:pathLst>
                <a:path w="215265" h="94614">
                  <a:moveTo>
                    <a:pt x="184848" y="19596"/>
                  </a:moveTo>
                  <a:lnTo>
                    <a:pt x="179870" y="14617"/>
                  </a:lnTo>
                  <a:lnTo>
                    <a:pt x="173748" y="14617"/>
                  </a:lnTo>
                  <a:lnTo>
                    <a:pt x="18084" y="14617"/>
                  </a:lnTo>
                  <a:lnTo>
                    <a:pt x="13119" y="19596"/>
                  </a:lnTo>
                  <a:lnTo>
                    <a:pt x="13119" y="74739"/>
                  </a:lnTo>
                  <a:lnTo>
                    <a:pt x="18084" y="79705"/>
                  </a:lnTo>
                  <a:lnTo>
                    <a:pt x="179870" y="79705"/>
                  </a:lnTo>
                  <a:lnTo>
                    <a:pt x="184848" y="74739"/>
                  </a:lnTo>
                  <a:lnTo>
                    <a:pt x="184848" y="19596"/>
                  </a:lnTo>
                  <a:close/>
                </a:path>
                <a:path w="215265" h="94614">
                  <a:moveTo>
                    <a:pt x="214858" y="28562"/>
                  </a:moveTo>
                  <a:lnTo>
                    <a:pt x="210591" y="24320"/>
                  </a:lnTo>
                  <a:lnTo>
                    <a:pt x="197980" y="24320"/>
                  </a:lnTo>
                  <a:lnTo>
                    <a:pt x="197980" y="7531"/>
                  </a:lnTo>
                  <a:lnTo>
                    <a:pt x="196748" y="6299"/>
                  </a:lnTo>
                  <a:lnTo>
                    <a:pt x="191681" y="1244"/>
                  </a:lnTo>
                  <a:lnTo>
                    <a:pt x="191681" y="10998"/>
                  </a:lnTo>
                  <a:lnTo>
                    <a:pt x="191681" y="83324"/>
                  </a:lnTo>
                  <a:lnTo>
                    <a:pt x="186969" y="88036"/>
                  </a:lnTo>
                  <a:lnTo>
                    <a:pt x="10985" y="88036"/>
                  </a:lnTo>
                  <a:lnTo>
                    <a:pt x="6273" y="83324"/>
                  </a:lnTo>
                  <a:lnTo>
                    <a:pt x="6273" y="10998"/>
                  </a:lnTo>
                  <a:lnTo>
                    <a:pt x="10985" y="6299"/>
                  </a:lnTo>
                  <a:lnTo>
                    <a:pt x="186969" y="6299"/>
                  </a:lnTo>
                  <a:lnTo>
                    <a:pt x="191681" y="10998"/>
                  </a:lnTo>
                  <a:lnTo>
                    <a:pt x="191681" y="1244"/>
                  </a:lnTo>
                  <a:lnTo>
                    <a:pt x="190436" y="0"/>
                  </a:lnTo>
                  <a:lnTo>
                    <a:pt x="7518" y="0"/>
                  </a:lnTo>
                  <a:lnTo>
                    <a:pt x="0" y="7531"/>
                  </a:lnTo>
                  <a:lnTo>
                    <a:pt x="0" y="86791"/>
                  </a:lnTo>
                  <a:lnTo>
                    <a:pt x="7518" y="94322"/>
                  </a:lnTo>
                  <a:lnTo>
                    <a:pt x="190436" y="94322"/>
                  </a:lnTo>
                  <a:lnTo>
                    <a:pt x="196748" y="88036"/>
                  </a:lnTo>
                  <a:lnTo>
                    <a:pt x="197980" y="86791"/>
                  </a:lnTo>
                  <a:lnTo>
                    <a:pt x="197980" y="65849"/>
                  </a:lnTo>
                  <a:lnTo>
                    <a:pt x="210591" y="65849"/>
                  </a:lnTo>
                  <a:lnTo>
                    <a:pt x="214858" y="61607"/>
                  </a:lnTo>
                  <a:lnTo>
                    <a:pt x="214858" y="285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7403" y="2763682"/>
              <a:ext cx="86793" cy="1333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96685" y="2753984"/>
              <a:ext cx="74054" cy="153031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375407" y="2667814"/>
            <a:ext cx="1343025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50">
              <a:latin typeface="Times New Roman"/>
              <a:cs typeface="Times New Roman"/>
            </a:endParaRPr>
          </a:p>
          <a:p>
            <a:pPr marL="306070">
              <a:lnSpc>
                <a:spcPct val="100000"/>
              </a:lnSpc>
            </a:pPr>
            <a:r>
              <a:rPr sz="600" dirty="0">
                <a:latin typeface="Arial MT"/>
                <a:cs typeface="Arial MT"/>
              </a:rPr>
              <a:t>14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julio</a:t>
            </a:r>
            <a:r>
              <a:rPr sz="600" spc="-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2022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485057" y="3500913"/>
            <a:ext cx="2886075" cy="339725"/>
            <a:chOff x="5485057" y="3500913"/>
            <a:chExt cx="2886075" cy="339725"/>
          </a:xfrm>
        </p:grpSpPr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85057" y="3617041"/>
              <a:ext cx="136707" cy="12462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38498" y="3602554"/>
              <a:ext cx="145192" cy="1527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1111" y="3619623"/>
              <a:ext cx="160986" cy="11798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462914" y="3661886"/>
              <a:ext cx="165100" cy="73660"/>
            </a:xfrm>
            <a:custGeom>
              <a:avLst/>
              <a:gdLst/>
              <a:ahLst/>
              <a:cxnLst/>
              <a:rect l="l" t="t" r="r" b="b"/>
              <a:pathLst>
                <a:path w="165100" h="73660">
                  <a:moveTo>
                    <a:pt x="164744" y="33159"/>
                  </a:moveTo>
                  <a:lnTo>
                    <a:pt x="41732" y="33159"/>
                  </a:lnTo>
                  <a:lnTo>
                    <a:pt x="41732" y="50723"/>
                  </a:lnTo>
                  <a:lnTo>
                    <a:pt x="164744" y="50723"/>
                  </a:lnTo>
                  <a:lnTo>
                    <a:pt x="164744" y="33159"/>
                  </a:lnTo>
                  <a:close/>
                </a:path>
                <a:path w="165100" h="73660">
                  <a:moveTo>
                    <a:pt x="164744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50800"/>
                  </a:lnTo>
                  <a:lnTo>
                    <a:pt x="0" y="67310"/>
                  </a:lnTo>
                  <a:lnTo>
                    <a:pt x="3479" y="67310"/>
                  </a:lnTo>
                  <a:lnTo>
                    <a:pt x="3479" y="73660"/>
                  </a:lnTo>
                  <a:lnTo>
                    <a:pt x="161264" y="73660"/>
                  </a:lnTo>
                  <a:lnTo>
                    <a:pt x="161264" y="67310"/>
                  </a:lnTo>
                  <a:lnTo>
                    <a:pt x="164744" y="67310"/>
                  </a:lnTo>
                  <a:lnTo>
                    <a:pt x="164744" y="50800"/>
                  </a:lnTo>
                  <a:lnTo>
                    <a:pt x="24155" y="50800"/>
                  </a:lnTo>
                  <a:lnTo>
                    <a:pt x="24155" y="33020"/>
                  </a:lnTo>
                  <a:lnTo>
                    <a:pt x="164744" y="33020"/>
                  </a:lnTo>
                  <a:lnTo>
                    <a:pt x="164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047801" y="3516957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161639" y="0"/>
                  </a:moveTo>
                  <a:lnTo>
                    <a:pt x="118667" y="5773"/>
                  </a:lnTo>
                  <a:lnTo>
                    <a:pt x="80054" y="22067"/>
                  </a:lnTo>
                  <a:lnTo>
                    <a:pt x="47341" y="47340"/>
                  </a:lnTo>
                  <a:lnTo>
                    <a:pt x="22067" y="80051"/>
                  </a:lnTo>
                  <a:lnTo>
                    <a:pt x="5773" y="118661"/>
                  </a:lnTo>
                  <a:lnTo>
                    <a:pt x="0" y="161628"/>
                  </a:lnTo>
                  <a:lnTo>
                    <a:pt x="5773" y="204595"/>
                  </a:lnTo>
                  <a:lnTo>
                    <a:pt x="22067" y="243205"/>
                  </a:lnTo>
                  <a:lnTo>
                    <a:pt x="47341" y="275916"/>
                  </a:lnTo>
                  <a:lnTo>
                    <a:pt x="80054" y="301189"/>
                  </a:lnTo>
                  <a:lnTo>
                    <a:pt x="118667" y="317483"/>
                  </a:lnTo>
                  <a:lnTo>
                    <a:pt x="161639" y="323257"/>
                  </a:lnTo>
                  <a:lnTo>
                    <a:pt x="204606" y="317483"/>
                  </a:lnTo>
                  <a:lnTo>
                    <a:pt x="243215" y="301189"/>
                  </a:lnTo>
                  <a:lnTo>
                    <a:pt x="275927" y="275916"/>
                  </a:lnTo>
                  <a:lnTo>
                    <a:pt x="301200" y="243205"/>
                  </a:lnTo>
                  <a:lnTo>
                    <a:pt x="317494" y="204595"/>
                  </a:lnTo>
                  <a:lnTo>
                    <a:pt x="323267" y="161628"/>
                  </a:lnTo>
                  <a:lnTo>
                    <a:pt x="317494" y="118661"/>
                  </a:lnTo>
                  <a:lnTo>
                    <a:pt x="301200" y="80051"/>
                  </a:lnTo>
                  <a:lnTo>
                    <a:pt x="275927" y="47340"/>
                  </a:lnTo>
                  <a:lnTo>
                    <a:pt x="243215" y="22067"/>
                  </a:lnTo>
                  <a:lnTo>
                    <a:pt x="204606" y="5773"/>
                  </a:lnTo>
                  <a:lnTo>
                    <a:pt x="161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96890" y="3612940"/>
              <a:ext cx="192056" cy="15934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59747" y="3500913"/>
              <a:ext cx="156079" cy="156068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5334992" y="3788307"/>
            <a:ext cx="440055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500" spc="-20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897434" y="3496498"/>
            <a:ext cx="1304925" cy="394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35585" algn="r">
              <a:lnSpc>
                <a:spcPct val="100000"/>
              </a:lnSpc>
              <a:spcBef>
                <a:spcPts val="105"/>
              </a:spcBef>
            </a:pPr>
            <a:r>
              <a:rPr sz="850" spc="-20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050">
              <a:latin typeface="Verdana"/>
              <a:cs typeface="Verdana"/>
            </a:endParaRPr>
          </a:p>
          <a:p>
            <a:pPr marL="139700">
              <a:lnSpc>
                <a:spcPct val="100000"/>
              </a:lnSpc>
              <a:spcBef>
                <a:spcPts val="5"/>
              </a:spcBef>
              <a:tabLst>
                <a:tab pos="737870" algn="l"/>
              </a:tabLst>
            </a:pP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endientes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	</a:t>
            </a:r>
            <a:r>
              <a:rPr sz="50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5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00" spc="-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00" spc="20" dirty="0">
                <a:solidFill>
                  <a:srgbClr val="FFFFFF"/>
                </a:solidFill>
                <a:latin typeface="Verdana"/>
                <a:cs typeface="Verdana"/>
              </a:rPr>
              <a:t>epa</a:t>
            </a:r>
            <a:r>
              <a:rPr sz="500" spc="-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FFFFFF"/>
                </a:solidFill>
                <a:latin typeface="Verdana"/>
                <a:cs typeface="Verdana"/>
              </a:rPr>
              <a:t>ación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38941" y="3496498"/>
            <a:ext cx="1374775" cy="394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7540" algn="ctr">
              <a:lnSpc>
                <a:spcPct val="100000"/>
              </a:lnSpc>
              <a:spcBef>
                <a:spcPts val="105"/>
              </a:spcBef>
              <a:tabLst>
                <a:tab pos="802640" algn="l"/>
              </a:tabLst>
            </a:pPr>
            <a:r>
              <a:rPr sz="850" u="heavy" spc="-35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	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050">
              <a:latin typeface="Verdana"/>
              <a:cs typeface="Verdana"/>
            </a:endParaRPr>
          </a:p>
          <a:p>
            <a:pPr marL="643255" algn="ctr">
              <a:lnSpc>
                <a:spcPct val="100000"/>
              </a:lnSpc>
              <a:spcBef>
                <a:spcPts val="5"/>
              </a:spcBef>
            </a:pP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500" spc="-40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5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500" spc="-40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5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74789" y="3791534"/>
            <a:ext cx="260985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solidFill>
                  <a:srgbClr val="999999"/>
                </a:solidFill>
                <a:latin typeface="Verdana"/>
                <a:cs typeface="Verdana"/>
              </a:rPr>
              <a:t>A</a:t>
            </a: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cti</a:t>
            </a:r>
            <a:r>
              <a:rPr sz="500" spc="-5" dirty="0">
                <a:solidFill>
                  <a:srgbClr val="999999"/>
                </a:solidFill>
                <a:latin typeface="Verdana"/>
                <a:cs typeface="Verdana"/>
              </a:rPr>
              <a:t>v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os</a:t>
            </a:r>
            <a:endParaRPr sz="500">
              <a:latin typeface="Verdana"/>
              <a:cs typeface="Verdan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266973" y="3477121"/>
            <a:ext cx="3261360" cy="2121535"/>
            <a:chOff x="5266973" y="3477121"/>
            <a:chExt cx="3261360" cy="2121535"/>
          </a:xfrm>
        </p:grpSpPr>
        <p:sp>
          <p:nvSpPr>
            <p:cNvPr id="63" name="object 63"/>
            <p:cNvSpPr/>
            <p:nvPr/>
          </p:nvSpPr>
          <p:spPr>
            <a:xfrm>
              <a:off x="5270148" y="4074889"/>
              <a:ext cx="3255010" cy="0"/>
            </a:xfrm>
            <a:custGeom>
              <a:avLst/>
              <a:gdLst/>
              <a:ahLst/>
              <a:cxnLst/>
              <a:rect l="l" t="t" r="r" b="b"/>
              <a:pathLst>
                <a:path w="3255009">
                  <a:moveTo>
                    <a:pt x="3254686" y="0"/>
                  </a:moveTo>
                  <a:lnTo>
                    <a:pt x="0" y="0"/>
                  </a:lnTo>
                </a:path>
              </a:pathLst>
            </a:custGeom>
            <a:ln w="6293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894287" y="3480296"/>
              <a:ext cx="0" cy="561975"/>
            </a:xfrm>
            <a:custGeom>
              <a:avLst/>
              <a:gdLst/>
              <a:ahLst/>
              <a:cxnLst/>
              <a:rect l="l" t="t" r="r" b="b"/>
              <a:pathLst>
                <a:path h="561975">
                  <a:moveTo>
                    <a:pt x="0" y="0"/>
                  </a:moveTo>
                  <a:lnTo>
                    <a:pt x="0" y="561354"/>
                  </a:lnTo>
                </a:path>
              </a:pathLst>
            </a:custGeom>
            <a:ln w="6293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913609" y="3480296"/>
              <a:ext cx="0" cy="561975"/>
            </a:xfrm>
            <a:custGeom>
              <a:avLst/>
              <a:gdLst/>
              <a:ahLst/>
              <a:cxnLst/>
              <a:rect l="l" t="t" r="r" b="b"/>
              <a:pathLst>
                <a:path h="561975">
                  <a:moveTo>
                    <a:pt x="0" y="0"/>
                  </a:moveTo>
                  <a:lnTo>
                    <a:pt x="0" y="561354"/>
                  </a:lnTo>
                </a:path>
              </a:pathLst>
            </a:custGeom>
            <a:ln w="6293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346542" y="4362297"/>
              <a:ext cx="1337310" cy="1236345"/>
            </a:xfrm>
            <a:custGeom>
              <a:avLst/>
              <a:gdLst/>
              <a:ahLst/>
              <a:cxnLst/>
              <a:rect l="l" t="t" r="r" b="b"/>
              <a:pathLst>
                <a:path w="1337309" h="1236345">
                  <a:moveTo>
                    <a:pt x="1243543" y="0"/>
                  </a:moveTo>
                  <a:lnTo>
                    <a:pt x="93651" y="0"/>
                  </a:lnTo>
                  <a:lnTo>
                    <a:pt x="57196" y="7359"/>
                  </a:lnTo>
                  <a:lnTo>
                    <a:pt x="27428" y="27428"/>
                  </a:lnTo>
                  <a:lnTo>
                    <a:pt x="7359" y="57196"/>
                  </a:lnTo>
                  <a:lnTo>
                    <a:pt x="0" y="93651"/>
                  </a:lnTo>
                  <a:lnTo>
                    <a:pt x="0" y="1142331"/>
                  </a:lnTo>
                  <a:lnTo>
                    <a:pt x="7359" y="1178786"/>
                  </a:lnTo>
                  <a:lnTo>
                    <a:pt x="27428" y="1208554"/>
                  </a:lnTo>
                  <a:lnTo>
                    <a:pt x="57196" y="1228624"/>
                  </a:lnTo>
                  <a:lnTo>
                    <a:pt x="93651" y="1235983"/>
                  </a:lnTo>
                  <a:lnTo>
                    <a:pt x="1243543" y="1235983"/>
                  </a:lnTo>
                  <a:lnTo>
                    <a:pt x="1279993" y="1228624"/>
                  </a:lnTo>
                  <a:lnTo>
                    <a:pt x="1309762" y="1208554"/>
                  </a:lnTo>
                  <a:lnTo>
                    <a:pt x="1329834" y="1178786"/>
                  </a:lnTo>
                  <a:lnTo>
                    <a:pt x="1337194" y="1142331"/>
                  </a:lnTo>
                  <a:lnTo>
                    <a:pt x="1337194" y="93651"/>
                  </a:lnTo>
                  <a:lnTo>
                    <a:pt x="1329834" y="57196"/>
                  </a:lnTo>
                  <a:lnTo>
                    <a:pt x="1309762" y="27428"/>
                  </a:lnTo>
                  <a:lnTo>
                    <a:pt x="1279993" y="7359"/>
                  </a:lnTo>
                  <a:lnTo>
                    <a:pt x="1243543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346549" y="4362296"/>
              <a:ext cx="1337310" cy="254635"/>
            </a:xfrm>
            <a:custGeom>
              <a:avLst/>
              <a:gdLst/>
              <a:ahLst/>
              <a:cxnLst/>
              <a:rect l="l" t="t" r="r" b="b"/>
              <a:pathLst>
                <a:path w="1337309" h="254635">
                  <a:moveTo>
                    <a:pt x="1243543" y="0"/>
                  </a:moveTo>
                  <a:lnTo>
                    <a:pt x="93641" y="0"/>
                  </a:lnTo>
                  <a:lnTo>
                    <a:pt x="57192" y="7359"/>
                  </a:lnTo>
                  <a:lnTo>
                    <a:pt x="27427" y="27428"/>
                  </a:lnTo>
                  <a:lnTo>
                    <a:pt x="7358" y="57196"/>
                  </a:lnTo>
                  <a:lnTo>
                    <a:pt x="0" y="93651"/>
                  </a:lnTo>
                  <a:lnTo>
                    <a:pt x="0" y="254295"/>
                  </a:lnTo>
                  <a:lnTo>
                    <a:pt x="1337184" y="254295"/>
                  </a:lnTo>
                  <a:lnTo>
                    <a:pt x="1337184" y="93651"/>
                  </a:lnTo>
                  <a:lnTo>
                    <a:pt x="1329825" y="57196"/>
                  </a:lnTo>
                  <a:lnTo>
                    <a:pt x="1309757" y="27428"/>
                  </a:lnTo>
                  <a:lnTo>
                    <a:pt x="1279992" y="7359"/>
                  </a:lnTo>
                  <a:lnTo>
                    <a:pt x="12435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39067" y="4690725"/>
              <a:ext cx="808355" cy="497205"/>
            </a:xfrm>
            <a:custGeom>
              <a:avLst/>
              <a:gdLst/>
              <a:ahLst/>
              <a:cxnLst/>
              <a:rect l="l" t="t" r="r" b="b"/>
              <a:pathLst>
                <a:path w="808354" h="497204">
                  <a:moveTo>
                    <a:pt x="60667" y="11290"/>
                  </a:moveTo>
                  <a:lnTo>
                    <a:pt x="59169" y="5740"/>
                  </a:lnTo>
                  <a:lnTo>
                    <a:pt x="55168" y="1612"/>
                  </a:lnTo>
                  <a:lnTo>
                    <a:pt x="49301" y="0"/>
                  </a:lnTo>
                  <a:lnTo>
                    <a:pt x="5486" y="0"/>
                  </a:lnTo>
                  <a:lnTo>
                    <a:pt x="0" y="8966"/>
                  </a:lnTo>
                  <a:lnTo>
                    <a:pt x="16408" y="41097"/>
                  </a:lnTo>
                  <a:lnTo>
                    <a:pt x="16129" y="45529"/>
                  </a:lnTo>
                  <a:lnTo>
                    <a:pt x="1981" y="66268"/>
                  </a:lnTo>
                  <a:lnTo>
                    <a:pt x="0" y="72212"/>
                  </a:lnTo>
                  <a:lnTo>
                    <a:pt x="1320" y="77965"/>
                  </a:lnTo>
                  <a:lnTo>
                    <a:pt x="5321" y="82296"/>
                  </a:lnTo>
                  <a:lnTo>
                    <a:pt x="11353" y="84010"/>
                  </a:lnTo>
                  <a:lnTo>
                    <a:pt x="48590" y="84010"/>
                  </a:lnTo>
                  <a:lnTo>
                    <a:pt x="54546" y="82346"/>
                  </a:lnTo>
                  <a:lnTo>
                    <a:pt x="58547" y="78130"/>
                  </a:lnTo>
                  <a:lnTo>
                    <a:pt x="59969" y="72478"/>
                  </a:lnTo>
                  <a:lnTo>
                    <a:pt x="59550" y="71094"/>
                  </a:lnTo>
                  <a:lnTo>
                    <a:pt x="58178" y="66573"/>
                  </a:lnTo>
                  <a:lnTo>
                    <a:pt x="45935" y="47345"/>
                  </a:lnTo>
                  <a:lnTo>
                    <a:pt x="45935" y="71094"/>
                  </a:lnTo>
                  <a:lnTo>
                    <a:pt x="12700" y="71094"/>
                  </a:lnTo>
                  <a:lnTo>
                    <a:pt x="28740" y="56730"/>
                  </a:lnTo>
                  <a:lnTo>
                    <a:pt x="28740" y="33997"/>
                  </a:lnTo>
                  <a:lnTo>
                    <a:pt x="16154" y="22529"/>
                  </a:lnTo>
                  <a:lnTo>
                    <a:pt x="42481" y="22529"/>
                  </a:lnTo>
                  <a:lnTo>
                    <a:pt x="30873" y="33997"/>
                  </a:lnTo>
                  <a:lnTo>
                    <a:pt x="30835" y="56007"/>
                  </a:lnTo>
                  <a:lnTo>
                    <a:pt x="45935" y="71094"/>
                  </a:lnTo>
                  <a:lnTo>
                    <a:pt x="45935" y="47345"/>
                  </a:lnTo>
                  <a:lnTo>
                    <a:pt x="44881" y="45681"/>
                  </a:lnTo>
                  <a:lnTo>
                    <a:pt x="44818" y="41071"/>
                  </a:lnTo>
                  <a:lnTo>
                    <a:pt x="55854" y="22529"/>
                  </a:lnTo>
                  <a:lnTo>
                    <a:pt x="59055" y="17170"/>
                  </a:lnTo>
                  <a:lnTo>
                    <a:pt x="60667" y="11290"/>
                  </a:lnTo>
                  <a:close/>
                </a:path>
                <a:path w="808354" h="497204">
                  <a:moveTo>
                    <a:pt x="808228" y="266446"/>
                  </a:moveTo>
                  <a:lnTo>
                    <a:pt x="803541" y="219964"/>
                  </a:lnTo>
                  <a:lnTo>
                    <a:pt x="790105" y="176669"/>
                  </a:lnTo>
                  <a:lnTo>
                    <a:pt x="768832" y="137490"/>
                  </a:lnTo>
                  <a:lnTo>
                    <a:pt x="740676" y="103352"/>
                  </a:lnTo>
                  <a:lnTo>
                    <a:pt x="706539" y="75184"/>
                  </a:lnTo>
                  <a:lnTo>
                    <a:pt x="667359" y="53924"/>
                  </a:lnTo>
                  <a:lnTo>
                    <a:pt x="624065" y="40487"/>
                  </a:lnTo>
                  <a:lnTo>
                    <a:pt x="577570" y="35801"/>
                  </a:lnTo>
                  <a:lnTo>
                    <a:pt x="531088" y="40487"/>
                  </a:lnTo>
                  <a:lnTo>
                    <a:pt x="487794" y="53924"/>
                  </a:lnTo>
                  <a:lnTo>
                    <a:pt x="448614" y="75184"/>
                  </a:lnTo>
                  <a:lnTo>
                    <a:pt x="414477" y="103352"/>
                  </a:lnTo>
                  <a:lnTo>
                    <a:pt x="386308" y="137490"/>
                  </a:lnTo>
                  <a:lnTo>
                    <a:pt x="365048" y="176669"/>
                  </a:lnTo>
                  <a:lnTo>
                    <a:pt x="351612" y="219964"/>
                  </a:lnTo>
                  <a:lnTo>
                    <a:pt x="346925" y="266446"/>
                  </a:lnTo>
                  <a:lnTo>
                    <a:pt x="351612" y="312928"/>
                  </a:lnTo>
                  <a:lnTo>
                    <a:pt x="365048" y="356235"/>
                  </a:lnTo>
                  <a:lnTo>
                    <a:pt x="386308" y="395414"/>
                  </a:lnTo>
                  <a:lnTo>
                    <a:pt x="414477" y="429552"/>
                  </a:lnTo>
                  <a:lnTo>
                    <a:pt x="448614" y="457708"/>
                  </a:lnTo>
                  <a:lnTo>
                    <a:pt x="487794" y="478980"/>
                  </a:lnTo>
                  <a:lnTo>
                    <a:pt x="531088" y="492417"/>
                  </a:lnTo>
                  <a:lnTo>
                    <a:pt x="577570" y="497103"/>
                  </a:lnTo>
                  <a:lnTo>
                    <a:pt x="624065" y="492417"/>
                  </a:lnTo>
                  <a:lnTo>
                    <a:pt x="667359" y="478980"/>
                  </a:lnTo>
                  <a:lnTo>
                    <a:pt x="706539" y="457708"/>
                  </a:lnTo>
                  <a:lnTo>
                    <a:pt x="740676" y="429552"/>
                  </a:lnTo>
                  <a:lnTo>
                    <a:pt x="768832" y="395414"/>
                  </a:lnTo>
                  <a:lnTo>
                    <a:pt x="790105" y="356235"/>
                  </a:lnTo>
                  <a:lnTo>
                    <a:pt x="803541" y="312928"/>
                  </a:lnTo>
                  <a:lnTo>
                    <a:pt x="808228" y="2664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6304097" y="4401895"/>
            <a:ext cx="305435" cy="1670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00" b="1" spc="-85" dirty="0">
                <a:solidFill>
                  <a:srgbClr val="FFFFFF"/>
                </a:solidFill>
                <a:latin typeface="Tahoma"/>
                <a:cs typeface="Tahoma"/>
              </a:rPr>
              <a:t>12:13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405942" y="4370596"/>
            <a:ext cx="466725" cy="44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050" spc="-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050" spc="-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050" spc="-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05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50" spc="-9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050">
              <a:latin typeface="Verdana"/>
              <a:cs typeface="Verdana"/>
            </a:endParaRPr>
          </a:p>
          <a:p>
            <a:pPr marL="137160">
              <a:lnSpc>
                <a:spcPct val="100000"/>
              </a:lnSpc>
              <a:spcBef>
                <a:spcPts val="1050"/>
              </a:spcBef>
            </a:pPr>
            <a:r>
              <a:rPr sz="850" b="1" spc="-75" dirty="0">
                <a:solidFill>
                  <a:srgbClr val="FFFFFF"/>
                </a:solidFill>
                <a:latin typeface="Tahoma"/>
                <a:cs typeface="Tahoma"/>
              </a:rPr>
              <a:t>09:50</a:t>
            </a:r>
            <a:endParaRPr sz="85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63052" y="5248982"/>
            <a:ext cx="32067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solidFill>
                  <a:srgbClr val="FFFFFF"/>
                </a:solidFill>
                <a:latin typeface="Arial MT"/>
                <a:cs typeface="Arial MT"/>
              </a:rPr>
              <a:t>Aceptado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432098" y="5421461"/>
            <a:ext cx="616585" cy="1079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00" spc="15" dirty="0">
                <a:solidFill>
                  <a:srgbClr val="FFFFFF"/>
                </a:solidFill>
                <a:latin typeface="Arial MT"/>
                <a:cs typeface="Arial MT"/>
              </a:rPr>
              <a:t>(Alexandra</a:t>
            </a:r>
            <a:r>
              <a:rPr sz="5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00" spc="20" dirty="0">
                <a:solidFill>
                  <a:srgbClr val="FFFFFF"/>
                </a:solidFill>
                <a:latin typeface="Arial MT"/>
                <a:cs typeface="Arial MT"/>
              </a:rPr>
              <a:t>Fronda)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5124796" y="4094796"/>
            <a:ext cx="3250565" cy="4655820"/>
            <a:chOff x="5124796" y="4094796"/>
            <a:chExt cx="3250565" cy="4655820"/>
          </a:xfrm>
        </p:grpSpPr>
        <p:sp>
          <p:nvSpPr>
            <p:cNvPr id="74" name="object 74"/>
            <p:cNvSpPr/>
            <p:nvPr/>
          </p:nvSpPr>
          <p:spPr>
            <a:xfrm>
              <a:off x="6510553" y="4704162"/>
              <a:ext cx="98425" cy="61594"/>
            </a:xfrm>
            <a:custGeom>
              <a:avLst/>
              <a:gdLst/>
              <a:ahLst/>
              <a:cxnLst/>
              <a:rect l="l" t="t" r="r" b="b"/>
              <a:pathLst>
                <a:path w="98425" h="61595">
                  <a:moveTo>
                    <a:pt x="47777" y="6794"/>
                  </a:moveTo>
                  <a:lnTo>
                    <a:pt x="40995" y="0"/>
                  </a:lnTo>
                  <a:lnTo>
                    <a:pt x="24244" y="0"/>
                  </a:lnTo>
                  <a:lnTo>
                    <a:pt x="17462" y="6794"/>
                  </a:lnTo>
                  <a:lnTo>
                    <a:pt x="17462" y="23520"/>
                  </a:lnTo>
                  <a:lnTo>
                    <a:pt x="24244" y="30302"/>
                  </a:lnTo>
                  <a:lnTo>
                    <a:pt x="40995" y="30302"/>
                  </a:lnTo>
                  <a:lnTo>
                    <a:pt x="47777" y="23520"/>
                  </a:lnTo>
                  <a:lnTo>
                    <a:pt x="47777" y="15151"/>
                  </a:lnTo>
                  <a:lnTo>
                    <a:pt x="47777" y="6794"/>
                  </a:lnTo>
                  <a:close/>
                </a:path>
                <a:path w="98425" h="61595">
                  <a:moveTo>
                    <a:pt x="64592" y="58699"/>
                  </a:moveTo>
                  <a:lnTo>
                    <a:pt x="32981" y="37045"/>
                  </a:lnTo>
                  <a:lnTo>
                    <a:pt x="20713" y="39103"/>
                  </a:lnTo>
                  <a:lnTo>
                    <a:pt x="11531" y="44157"/>
                  </a:lnTo>
                  <a:lnTo>
                    <a:pt x="5118" y="50520"/>
                  </a:lnTo>
                  <a:lnTo>
                    <a:pt x="1130" y="56489"/>
                  </a:lnTo>
                  <a:lnTo>
                    <a:pt x="0" y="58559"/>
                  </a:lnTo>
                  <a:lnTo>
                    <a:pt x="1524" y="61061"/>
                  </a:lnTo>
                  <a:lnTo>
                    <a:pt x="3873" y="61061"/>
                  </a:lnTo>
                  <a:lnTo>
                    <a:pt x="63080" y="61061"/>
                  </a:lnTo>
                  <a:lnTo>
                    <a:pt x="64592" y="58699"/>
                  </a:lnTo>
                  <a:close/>
                </a:path>
                <a:path w="98425" h="61595">
                  <a:moveTo>
                    <a:pt x="82880" y="11582"/>
                  </a:moveTo>
                  <a:lnTo>
                    <a:pt x="76695" y="5410"/>
                  </a:lnTo>
                  <a:lnTo>
                    <a:pt x="61429" y="5410"/>
                  </a:lnTo>
                  <a:lnTo>
                    <a:pt x="55245" y="11582"/>
                  </a:lnTo>
                  <a:lnTo>
                    <a:pt x="55245" y="26847"/>
                  </a:lnTo>
                  <a:lnTo>
                    <a:pt x="61429" y="33032"/>
                  </a:lnTo>
                  <a:lnTo>
                    <a:pt x="76695" y="33032"/>
                  </a:lnTo>
                  <a:lnTo>
                    <a:pt x="82880" y="26847"/>
                  </a:lnTo>
                  <a:lnTo>
                    <a:pt x="82880" y="19215"/>
                  </a:lnTo>
                  <a:lnTo>
                    <a:pt x="82880" y="11582"/>
                  </a:lnTo>
                  <a:close/>
                </a:path>
                <a:path w="98425" h="61595">
                  <a:moveTo>
                    <a:pt x="98196" y="58915"/>
                  </a:moveTo>
                  <a:lnTo>
                    <a:pt x="69392" y="39166"/>
                  </a:lnTo>
                  <a:lnTo>
                    <a:pt x="63563" y="39166"/>
                  </a:lnTo>
                  <a:lnTo>
                    <a:pt x="58788" y="40576"/>
                  </a:lnTo>
                  <a:lnTo>
                    <a:pt x="54800" y="42595"/>
                  </a:lnTo>
                  <a:lnTo>
                    <a:pt x="61061" y="46875"/>
                  </a:lnTo>
                  <a:lnTo>
                    <a:pt x="64782" y="52666"/>
                  </a:lnTo>
                  <a:lnTo>
                    <a:pt x="67665" y="58712"/>
                  </a:lnTo>
                  <a:lnTo>
                    <a:pt x="66154" y="61061"/>
                  </a:lnTo>
                  <a:lnTo>
                    <a:pt x="96824" y="61061"/>
                  </a:lnTo>
                  <a:lnTo>
                    <a:pt x="98196" y="58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826195" y="4922908"/>
              <a:ext cx="334645" cy="140335"/>
            </a:xfrm>
            <a:custGeom>
              <a:avLst/>
              <a:gdLst/>
              <a:ahLst/>
              <a:cxnLst/>
              <a:rect l="l" t="t" r="r" b="b"/>
              <a:pathLst>
                <a:path w="334645" h="140335">
                  <a:moveTo>
                    <a:pt x="12939" y="0"/>
                  </a:moveTo>
                  <a:lnTo>
                    <a:pt x="3660" y="2299"/>
                  </a:lnTo>
                  <a:lnTo>
                    <a:pt x="0" y="4766"/>
                  </a:lnTo>
                  <a:lnTo>
                    <a:pt x="1448" y="8934"/>
                  </a:lnTo>
                  <a:lnTo>
                    <a:pt x="66948" y="37441"/>
                  </a:lnTo>
                  <a:lnTo>
                    <a:pt x="118234" y="49014"/>
                  </a:lnTo>
                  <a:lnTo>
                    <a:pt x="116871" y="76558"/>
                  </a:lnTo>
                  <a:lnTo>
                    <a:pt x="161803" y="112551"/>
                  </a:lnTo>
                  <a:lnTo>
                    <a:pt x="198731" y="123702"/>
                  </a:lnTo>
                  <a:lnTo>
                    <a:pt x="260340" y="137829"/>
                  </a:lnTo>
                  <a:lnTo>
                    <a:pt x="298266" y="140124"/>
                  </a:lnTo>
                  <a:lnTo>
                    <a:pt x="314066" y="135698"/>
                  </a:lnTo>
                  <a:lnTo>
                    <a:pt x="324078" y="122424"/>
                  </a:lnTo>
                  <a:lnTo>
                    <a:pt x="334259" y="96216"/>
                  </a:lnTo>
                  <a:lnTo>
                    <a:pt x="321786" y="70933"/>
                  </a:lnTo>
                  <a:lnTo>
                    <a:pt x="276721" y="50353"/>
                  </a:lnTo>
                  <a:lnTo>
                    <a:pt x="217015" y="35698"/>
                  </a:lnTo>
                  <a:lnTo>
                    <a:pt x="160621" y="28189"/>
                  </a:lnTo>
                  <a:lnTo>
                    <a:pt x="125490" y="29046"/>
                  </a:lnTo>
                  <a:lnTo>
                    <a:pt x="129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94798" y="4824305"/>
              <a:ext cx="170162" cy="10629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884061" y="8259706"/>
              <a:ext cx="491490" cy="490855"/>
            </a:xfrm>
            <a:custGeom>
              <a:avLst/>
              <a:gdLst/>
              <a:ahLst/>
              <a:cxnLst/>
              <a:rect l="l" t="t" r="r" b="b"/>
              <a:pathLst>
                <a:path w="491490" h="490854">
                  <a:moveTo>
                    <a:pt x="245437" y="0"/>
                  </a:moveTo>
                  <a:lnTo>
                    <a:pt x="195971" y="4986"/>
                  </a:lnTo>
                  <a:lnTo>
                    <a:pt x="149900" y="19286"/>
                  </a:lnTo>
                  <a:lnTo>
                    <a:pt x="108209" y="41915"/>
                  </a:lnTo>
                  <a:lnTo>
                    <a:pt x="71885" y="71883"/>
                  </a:lnTo>
                  <a:lnTo>
                    <a:pt x="41915" y="108206"/>
                  </a:lnTo>
                  <a:lnTo>
                    <a:pt x="19287" y="149895"/>
                  </a:lnTo>
                  <a:lnTo>
                    <a:pt x="4986" y="195964"/>
                  </a:lnTo>
                  <a:lnTo>
                    <a:pt x="0" y="245427"/>
                  </a:lnTo>
                  <a:lnTo>
                    <a:pt x="4986" y="294889"/>
                  </a:lnTo>
                  <a:lnTo>
                    <a:pt x="19287" y="340958"/>
                  </a:lnTo>
                  <a:lnTo>
                    <a:pt x="41915" y="382647"/>
                  </a:lnTo>
                  <a:lnTo>
                    <a:pt x="71885" y="418970"/>
                  </a:lnTo>
                  <a:lnTo>
                    <a:pt x="108209" y="448939"/>
                  </a:lnTo>
                  <a:lnTo>
                    <a:pt x="149900" y="471567"/>
                  </a:lnTo>
                  <a:lnTo>
                    <a:pt x="195971" y="485867"/>
                  </a:lnTo>
                  <a:lnTo>
                    <a:pt x="245437" y="490854"/>
                  </a:lnTo>
                  <a:lnTo>
                    <a:pt x="294899" y="485867"/>
                  </a:lnTo>
                  <a:lnTo>
                    <a:pt x="340968" y="471567"/>
                  </a:lnTo>
                  <a:lnTo>
                    <a:pt x="382658" y="448939"/>
                  </a:lnTo>
                  <a:lnTo>
                    <a:pt x="418980" y="418970"/>
                  </a:lnTo>
                  <a:lnTo>
                    <a:pt x="448949" y="382647"/>
                  </a:lnTo>
                  <a:lnTo>
                    <a:pt x="471577" y="340958"/>
                  </a:lnTo>
                  <a:lnTo>
                    <a:pt x="485878" y="294889"/>
                  </a:lnTo>
                  <a:lnTo>
                    <a:pt x="490864" y="245427"/>
                  </a:lnTo>
                  <a:lnTo>
                    <a:pt x="485878" y="195964"/>
                  </a:lnTo>
                  <a:lnTo>
                    <a:pt x="471577" y="149895"/>
                  </a:lnTo>
                  <a:lnTo>
                    <a:pt x="448949" y="108206"/>
                  </a:lnTo>
                  <a:lnTo>
                    <a:pt x="418980" y="71883"/>
                  </a:lnTo>
                  <a:lnTo>
                    <a:pt x="382658" y="41915"/>
                  </a:lnTo>
                  <a:lnTo>
                    <a:pt x="340968" y="19286"/>
                  </a:lnTo>
                  <a:lnTo>
                    <a:pt x="294899" y="4986"/>
                  </a:lnTo>
                  <a:lnTo>
                    <a:pt x="245437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061744" y="8437886"/>
              <a:ext cx="135890" cy="134620"/>
            </a:xfrm>
            <a:custGeom>
              <a:avLst/>
              <a:gdLst/>
              <a:ahLst/>
              <a:cxnLst/>
              <a:rect l="l" t="t" r="r" b="b"/>
              <a:pathLst>
                <a:path w="135890" h="134620">
                  <a:moveTo>
                    <a:pt x="135496" y="58420"/>
                  </a:moveTo>
                  <a:lnTo>
                    <a:pt x="76568" y="58420"/>
                  </a:lnTo>
                  <a:lnTo>
                    <a:pt x="76568" y="0"/>
                  </a:lnTo>
                  <a:lnTo>
                    <a:pt x="58902" y="0"/>
                  </a:lnTo>
                  <a:lnTo>
                    <a:pt x="58902" y="58420"/>
                  </a:lnTo>
                  <a:lnTo>
                    <a:pt x="0" y="58420"/>
                  </a:lnTo>
                  <a:lnTo>
                    <a:pt x="0" y="76200"/>
                  </a:lnTo>
                  <a:lnTo>
                    <a:pt x="58902" y="76200"/>
                  </a:lnTo>
                  <a:lnTo>
                    <a:pt x="58902" y="134620"/>
                  </a:lnTo>
                  <a:lnTo>
                    <a:pt x="76568" y="134620"/>
                  </a:lnTo>
                  <a:lnTo>
                    <a:pt x="76568" y="76200"/>
                  </a:lnTo>
                  <a:lnTo>
                    <a:pt x="135496" y="76200"/>
                  </a:lnTo>
                  <a:lnTo>
                    <a:pt x="13549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144199" y="4114199"/>
              <a:ext cx="1730375" cy="1750060"/>
            </a:xfrm>
            <a:custGeom>
              <a:avLst/>
              <a:gdLst/>
              <a:ahLst/>
              <a:cxnLst/>
              <a:rect l="l" t="t" r="r" b="b"/>
              <a:pathLst>
                <a:path w="1730375" h="1750060">
                  <a:moveTo>
                    <a:pt x="1730376" y="1749601"/>
                  </a:moveTo>
                  <a:lnTo>
                    <a:pt x="0" y="1749601"/>
                  </a:lnTo>
                  <a:lnTo>
                    <a:pt x="0" y="0"/>
                  </a:lnTo>
                  <a:lnTo>
                    <a:pt x="1730376" y="0"/>
                  </a:lnTo>
                  <a:lnTo>
                    <a:pt x="1730376" y="1749601"/>
                  </a:lnTo>
                  <a:close/>
                </a:path>
              </a:pathLst>
            </a:custGeom>
            <a:ln w="38805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11943415" y="1637200"/>
            <a:ext cx="6578600" cy="9094470"/>
            <a:chOff x="11943415" y="1637200"/>
            <a:chExt cx="6578600" cy="9094470"/>
          </a:xfrm>
        </p:grpSpPr>
        <p:pic>
          <p:nvPicPr>
            <p:cNvPr id="81" name="object 8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43415" y="1637200"/>
              <a:ext cx="6578040" cy="9094065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3498048" y="2974175"/>
              <a:ext cx="3301365" cy="6725920"/>
            </a:xfrm>
            <a:custGeom>
              <a:avLst/>
              <a:gdLst/>
              <a:ahLst/>
              <a:cxnLst/>
              <a:rect l="l" t="t" r="r" b="b"/>
              <a:pathLst>
                <a:path w="3301365" h="6725920">
                  <a:moveTo>
                    <a:pt x="3301271" y="0"/>
                  </a:moveTo>
                  <a:lnTo>
                    <a:pt x="0" y="0"/>
                  </a:lnTo>
                  <a:lnTo>
                    <a:pt x="0" y="6374842"/>
                  </a:lnTo>
                  <a:lnTo>
                    <a:pt x="3200" y="6422421"/>
                  </a:lnTo>
                  <a:lnTo>
                    <a:pt x="12525" y="6468054"/>
                  </a:lnTo>
                  <a:lnTo>
                    <a:pt x="27555" y="6511325"/>
                  </a:lnTo>
                  <a:lnTo>
                    <a:pt x="47873" y="6551814"/>
                  </a:lnTo>
                  <a:lnTo>
                    <a:pt x="73061" y="6589105"/>
                  </a:lnTo>
                  <a:lnTo>
                    <a:pt x="102701" y="6622780"/>
                  </a:lnTo>
                  <a:lnTo>
                    <a:pt x="136375" y="6652419"/>
                  </a:lnTo>
                  <a:lnTo>
                    <a:pt x="173666" y="6677607"/>
                  </a:lnTo>
                  <a:lnTo>
                    <a:pt x="214155" y="6697925"/>
                  </a:lnTo>
                  <a:lnTo>
                    <a:pt x="257426" y="6712955"/>
                  </a:lnTo>
                  <a:lnTo>
                    <a:pt x="303059" y="6722280"/>
                  </a:lnTo>
                  <a:lnTo>
                    <a:pt x="350638" y="6725481"/>
                  </a:lnTo>
                  <a:lnTo>
                    <a:pt x="2950632" y="6725481"/>
                  </a:lnTo>
                  <a:lnTo>
                    <a:pt x="2998213" y="6722280"/>
                  </a:lnTo>
                  <a:lnTo>
                    <a:pt x="3043848" y="6712955"/>
                  </a:lnTo>
                  <a:lnTo>
                    <a:pt x="3087119" y="6697925"/>
                  </a:lnTo>
                  <a:lnTo>
                    <a:pt x="3127609" y="6677607"/>
                  </a:lnTo>
                  <a:lnTo>
                    <a:pt x="3164900" y="6652419"/>
                  </a:lnTo>
                  <a:lnTo>
                    <a:pt x="3198574" y="6622780"/>
                  </a:lnTo>
                  <a:lnTo>
                    <a:pt x="3228213" y="6589105"/>
                  </a:lnTo>
                  <a:lnTo>
                    <a:pt x="3253400" y="6551814"/>
                  </a:lnTo>
                  <a:lnTo>
                    <a:pt x="3273717" y="6511325"/>
                  </a:lnTo>
                  <a:lnTo>
                    <a:pt x="3288746" y="6468054"/>
                  </a:lnTo>
                  <a:lnTo>
                    <a:pt x="3298070" y="6422421"/>
                  </a:lnTo>
                  <a:lnTo>
                    <a:pt x="3301271" y="6374842"/>
                  </a:lnTo>
                  <a:lnTo>
                    <a:pt x="33012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498050" y="8946616"/>
              <a:ext cx="3301365" cy="751840"/>
            </a:xfrm>
            <a:custGeom>
              <a:avLst/>
              <a:gdLst/>
              <a:ahLst/>
              <a:cxnLst/>
              <a:rect l="l" t="t" r="r" b="b"/>
              <a:pathLst>
                <a:path w="3301365" h="751840">
                  <a:moveTo>
                    <a:pt x="3301271" y="0"/>
                  </a:moveTo>
                  <a:lnTo>
                    <a:pt x="0" y="0"/>
                  </a:lnTo>
                  <a:lnTo>
                    <a:pt x="0" y="408437"/>
                  </a:lnTo>
                  <a:lnTo>
                    <a:pt x="3134" y="455033"/>
                  </a:lnTo>
                  <a:lnTo>
                    <a:pt x="12265" y="499723"/>
                  </a:lnTo>
                  <a:lnTo>
                    <a:pt x="26984" y="542099"/>
                  </a:lnTo>
                  <a:lnTo>
                    <a:pt x="46880" y="581751"/>
                  </a:lnTo>
                  <a:lnTo>
                    <a:pt x="71546" y="618270"/>
                  </a:lnTo>
                  <a:lnTo>
                    <a:pt x="100572" y="651247"/>
                  </a:lnTo>
                  <a:lnTo>
                    <a:pt x="133549" y="680273"/>
                  </a:lnTo>
                  <a:lnTo>
                    <a:pt x="170068" y="704939"/>
                  </a:lnTo>
                  <a:lnTo>
                    <a:pt x="209720" y="724835"/>
                  </a:lnTo>
                  <a:lnTo>
                    <a:pt x="252096" y="739554"/>
                  </a:lnTo>
                  <a:lnTo>
                    <a:pt x="296786" y="748685"/>
                  </a:lnTo>
                  <a:lnTo>
                    <a:pt x="343382" y="751820"/>
                  </a:lnTo>
                  <a:lnTo>
                    <a:pt x="2957888" y="751820"/>
                  </a:lnTo>
                  <a:lnTo>
                    <a:pt x="3004484" y="748685"/>
                  </a:lnTo>
                  <a:lnTo>
                    <a:pt x="3049174" y="739554"/>
                  </a:lnTo>
                  <a:lnTo>
                    <a:pt x="3091550" y="724835"/>
                  </a:lnTo>
                  <a:lnTo>
                    <a:pt x="3131202" y="704939"/>
                  </a:lnTo>
                  <a:lnTo>
                    <a:pt x="3167721" y="680273"/>
                  </a:lnTo>
                  <a:lnTo>
                    <a:pt x="3200698" y="651247"/>
                  </a:lnTo>
                  <a:lnTo>
                    <a:pt x="3229724" y="618270"/>
                  </a:lnTo>
                  <a:lnTo>
                    <a:pt x="3254390" y="581751"/>
                  </a:lnTo>
                  <a:lnTo>
                    <a:pt x="3274287" y="542099"/>
                  </a:lnTo>
                  <a:lnTo>
                    <a:pt x="3289005" y="499723"/>
                  </a:lnTo>
                  <a:lnTo>
                    <a:pt x="3298136" y="455033"/>
                  </a:lnTo>
                  <a:lnTo>
                    <a:pt x="3301271" y="408437"/>
                  </a:lnTo>
                  <a:lnTo>
                    <a:pt x="3301271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3601561" y="9030861"/>
              <a:ext cx="3067050" cy="410209"/>
            </a:xfrm>
            <a:custGeom>
              <a:avLst/>
              <a:gdLst/>
              <a:ahLst/>
              <a:cxnLst/>
              <a:rect l="l" t="t" r="r" b="b"/>
              <a:pathLst>
                <a:path w="3067050" h="410209">
                  <a:moveTo>
                    <a:pt x="428726" y="83400"/>
                  </a:moveTo>
                  <a:lnTo>
                    <a:pt x="422173" y="50927"/>
                  </a:lnTo>
                  <a:lnTo>
                    <a:pt x="404291" y="24422"/>
                  </a:lnTo>
                  <a:lnTo>
                    <a:pt x="377786" y="6553"/>
                  </a:lnTo>
                  <a:lnTo>
                    <a:pt x="345313" y="0"/>
                  </a:lnTo>
                  <a:lnTo>
                    <a:pt x="83413" y="0"/>
                  </a:lnTo>
                  <a:lnTo>
                    <a:pt x="50939" y="6553"/>
                  </a:lnTo>
                  <a:lnTo>
                    <a:pt x="24422" y="24422"/>
                  </a:lnTo>
                  <a:lnTo>
                    <a:pt x="6553" y="50927"/>
                  </a:lnTo>
                  <a:lnTo>
                    <a:pt x="0" y="83400"/>
                  </a:lnTo>
                  <a:lnTo>
                    <a:pt x="0" y="326517"/>
                  </a:lnTo>
                  <a:lnTo>
                    <a:pt x="6553" y="358990"/>
                  </a:lnTo>
                  <a:lnTo>
                    <a:pt x="24422" y="385495"/>
                  </a:lnTo>
                  <a:lnTo>
                    <a:pt x="50939" y="403377"/>
                  </a:lnTo>
                  <a:lnTo>
                    <a:pt x="83413" y="409930"/>
                  </a:lnTo>
                  <a:lnTo>
                    <a:pt x="345313" y="409930"/>
                  </a:lnTo>
                  <a:lnTo>
                    <a:pt x="377786" y="403377"/>
                  </a:lnTo>
                  <a:lnTo>
                    <a:pt x="404291" y="385495"/>
                  </a:lnTo>
                  <a:lnTo>
                    <a:pt x="422173" y="358990"/>
                  </a:lnTo>
                  <a:lnTo>
                    <a:pt x="428726" y="326517"/>
                  </a:lnTo>
                  <a:lnTo>
                    <a:pt x="428726" y="83400"/>
                  </a:lnTo>
                  <a:close/>
                </a:path>
                <a:path w="3067050" h="410209">
                  <a:moveTo>
                    <a:pt x="3066885" y="88226"/>
                  </a:moveTo>
                  <a:lnTo>
                    <a:pt x="3059950" y="53886"/>
                  </a:lnTo>
                  <a:lnTo>
                    <a:pt x="3041040" y="25844"/>
                  </a:lnTo>
                  <a:lnTo>
                    <a:pt x="3012986" y="6934"/>
                  </a:lnTo>
                  <a:lnTo>
                    <a:pt x="2978645" y="0"/>
                  </a:lnTo>
                  <a:lnTo>
                    <a:pt x="675436" y="0"/>
                  </a:lnTo>
                  <a:lnTo>
                    <a:pt x="641096" y="6934"/>
                  </a:lnTo>
                  <a:lnTo>
                    <a:pt x="613054" y="25844"/>
                  </a:lnTo>
                  <a:lnTo>
                    <a:pt x="594144" y="53886"/>
                  </a:lnTo>
                  <a:lnTo>
                    <a:pt x="587209" y="88226"/>
                  </a:lnTo>
                  <a:lnTo>
                    <a:pt x="587209" y="321691"/>
                  </a:lnTo>
                  <a:lnTo>
                    <a:pt x="594144" y="356031"/>
                  </a:lnTo>
                  <a:lnTo>
                    <a:pt x="613054" y="384086"/>
                  </a:lnTo>
                  <a:lnTo>
                    <a:pt x="641096" y="402996"/>
                  </a:lnTo>
                  <a:lnTo>
                    <a:pt x="675436" y="409930"/>
                  </a:lnTo>
                  <a:lnTo>
                    <a:pt x="2978645" y="409930"/>
                  </a:lnTo>
                  <a:lnTo>
                    <a:pt x="3012986" y="402996"/>
                  </a:lnTo>
                  <a:lnTo>
                    <a:pt x="3041040" y="384086"/>
                  </a:lnTo>
                  <a:lnTo>
                    <a:pt x="3059950" y="356031"/>
                  </a:lnTo>
                  <a:lnTo>
                    <a:pt x="3066885" y="321691"/>
                  </a:lnTo>
                  <a:lnTo>
                    <a:pt x="3066885" y="88226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14292508" y="9145375"/>
            <a:ext cx="166370" cy="1663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968298" y="9145375"/>
            <a:ext cx="857885" cy="1663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3496827" y="2598780"/>
            <a:ext cx="3304540" cy="6718300"/>
            <a:chOff x="13496827" y="2598780"/>
            <a:chExt cx="3304540" cy="6718300"/>
          </a:xfrm>
        </p:grpSpPr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28926" y="9124527"/>
              <a:ext cx="166267" cy="19211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889288" y="9182745"/>
              <a:ext cx="64626" cy="93515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5314916" y="2693446"/>
              <a:ext cx="1343025" cy="295910"/>
            </a:xfrm>
            <a:custGeom>
              <a:avLst/>
              <a:gdLst/>
              <a:ahLst/>
              <a:cxnLst/>
              <a:rect l="l" t="t" r="r" b="b"/>
              <a:pathLst>
                <a:path w="1343025" h="295910">
                  <a:moveTo>
                    <a:pt x="1342451" y="0"/>
                  </a:moveTo>
                  <a:lnTo>
                    <a:pt x="0" y="0"/>
                  </a:lnTo>
                  <a:lnTo>
                    <a:pt x="0" y="295446"/>
                  </a:lnTo>
                  <a:lnTo>
                    <a:pt x="1342451" y="295446"/>
                  </a:lnTo>
                  <a:lnTo>
                    <a:pt x="1342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496827" y="2598780"/>
              <a:ext cx="3304540" cy="625475"/>
            </a:xfrm>
            <a:custGeom>
              <a:avLst/>
              <a:gdLst/>
              <a:ahLst/>
              <a:cxnLst/>
              <a:rect l="l" t="t" r="r" b="b"/>
              <a:pathLst>
                <a:path w="3304540" h="625475">
                  <a:moveTo>
                    <a:pt x="2969019" y="0"/>
                  </a:moveTo>
                  <a:lnTo>
                    <a:pt x="335309" y="0"/>
                  </a:lnTo>
                  <a:lnTo>
                    <a:pt x="285759" y="3635"/>
                  </a:lnTo>
                  <a:lnTo>
                    <a:pt x="238466" y="14196"/>
                  </a:lnTo>
                  <a:lnTo>
                    <a:pt x="193950" y="31164"/>
                  </a:lnTo>
                  <a:lnTo>
                    <a:pt x="152728" y="54019"/>
                  </a:lnTo>
                  <a:lnTo>
                    <a:pt x="115320" y="82245"/>
                  </a:lnTo>
                  <a:lnTo>
                    <a:pt x="82245" y="115320"/>
                  </a:lnTo>
                  <a:lnTo>
                    <a:pt x="54019" y="152728"/>
                  </a:lnTo>
                  <a:lnTo>
                    <a:pt x="31164" y="193950"/>
                  </a:lnTo>
                  <a:lnTo>
                    <a:pt x="14196" y="238466"/>
                  </a:lnTo>
                  <a:lnTo>
                    <a:pt x="3635" y="285759"/>
                  </a:lnTo>
                  <a:lnTo>
                    <a:pt x="0" y="335309"/>
                  </a:lnTo>
                  <a:lnTo>
                    <a:pt x="0" y="625373"/>
                  </a:lnTo>
                  <a:lnTo>
                    <a:pt x="3304328" y="625373"/>
                  </a:lnTo>
                  <a:lnTo>
                    <a:pt x="3304328" y="335309"/>
                  </a:lnTo>
                  <a:lnTo>
                    <a:pt x="3300693" y="285759"/>
                  </a:lnTo>
                  <a:lnTo>
                    <a:pt x="3290132" y="238466"/>
                  </a:lnTo>
                  <a:lnTo>
                    <a:pt x="3273164" y="193950"/>
                  </a:lnTo>
                  <a:lnTo>
                    <a:pt x="3250308" y="152728"/>
                  </a:lnTo>
                  <a:lnTo>
                    <a:pt x="3222083" y="115320"/>
                  </a:lnTo>
                  <a:lnTo>
                    <a:pt x="3189007" y="82245"/>
                  </a:lnTo>
                  <a:lnTo>
                    <a:pt x="3151599" y="54019"/>
                  </a:lnTo>
                  <a:lnTo>
                    <a:pt x="3110378" y="31164"/>
                  </a:lnTo>
                  <a:lnTo>
                    <a:pt x="3065861" y="14196"/>
                  </a:lnTo>
                  <a:lnTo>
                    <a:pt x="3018569" y="3635"/>
                  </a:lnTo>
                  <a:lnTo>
                    <a:pt x="2969019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3650490" y="4178497"/>
            <a:ext cx="121285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5" dirty="0">
                <a:latin typeface="Arial MT"/>
                <a:cs typeface="Arial MT"/>
              </a:rPr>
              <a:t>Arroz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con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mariscos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5985487" y="4204162"/>
            <a:ext cx="72771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90525" algn="l"/>
              </a:tabLst>
            </a:pPr>
            <a:r>
              <a:rPr sz="1100" spc="-5" dirty="0">
                <a:latin typeface="Arial MT"/>
                <a:cs typeface="Arial MT"/>
              </a:rPr>
              <a:t>x1	S/ </a:t>
            </a:r>
            <a:r>
              <a:rPr sz="1100" spc="-10" dirty="0">
                <a:latin typeface="Arial MT"/>
                <a:cs typeface="Arial MT"/>
              </a:rPr>
              <a:t>33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3650399" y="2571515"/>
            <a:ext cx="3000375" cy="92519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735"/>
              </a:spcBef>
            </a:pP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r>
              <a:rPr sz="155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5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14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 MT"/>
                <a:cs typeface="Arial MT"/>
              </a:rPr>
              <a:t>jul.,</a:t>
            </a:r>
            <a:r>
              <a:rPr sz="10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11:50</a:t>
            </a:r>
            <a:endParaRPr sz="10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2292985" algn="l"/>
              </a:tabLst>
            </a:pPr>
            <a:r>
              <a:rPr sz="1100" spc="-5" dirty="0">
                <a:latin typeface="Arial MT"/>
                <a:cs typeface="Arial MT"/>
              </a:rPr>
              <a:t>Pedidos: 3	Artículos:</a:t>
            </a:r>
            <a:r>
              <a:rPr sz="1100" spc="-6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6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13497431" y="2668293"/>
            <a:ext cx="3288029" cy="5134610"/>
            <a:chOff x="13497431" y="2668293"/>
            <a:chExt cx="3288029" cy="5134610"/>
          </a:xfrm>
        </p:grpSpPr>
        <p:sp>
          <p:nvSpPr>
            <p:cNvPr id="96" name="object 96"/>
            <p:cNvSpPr/>
            <p:nvPr/>
          </p:nvSpPr>
          <p:spPr>
            <a:xfrm>
              <a:off x="13521901" y="3579277"/>
              <a:ext cx="3260725" cy="0"/>
            </a:xfrm>
            <a:custGeom>
              <a:avLst/>
              <a:gdLst/>
              <a:ahLst/>
              <a:cxnLst/>
              <a:rect l="l" t="t" r="r" b="b"/>
              <a:pathLst>
                <a:path w="3260725">
                  <a:moveTo>
                    <a:pt x="3260141" y="0"/>
                  </a:moveTo>
                  <a:lnTo>
                    <a:pt x="0" y="0"/>
                  </a:lnTo>
                </a:path>
              </a:pathLst>
            </a:custGeom>
            <a:ln w="6293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521901" y="5318194"/>
              <a:ext cx="3260725" cy="0"/>
            </a:xfrm>
            <a:custGeom>
              <a:avLst/>
              <a:gdLst/>
              <a:ahLst/>
              <a:cxnLst/>
              <a:rect l="l" t="t" r="r" b="b"/>
              <a:pathLst>
                <a:path w="3260725">
                  <a:moveTo>
                    <a:pt x="3260141" y="0"/>
                  </a:moveTo>
                  <a:lnTo>
                    <a:pt x="0" y="0"/>
                  </a:lnTo>
                </a:path>
              </a:pathLst>
            </a:custGeom>
            <a:ln w="6293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6196358" y="7432632"/>
              <a:ext cx="370205" cy="370205"/>
            </a:xfrm>
            <a:custGeom>
              <a:avLst/>
              <a:gdLst/>
              <a:ahLst/>
              <a:cxnLst/>
              <a:rect l="l" t="t" r="r" b="b"/>
              <a:pathLst>
                <a:path w="370205" h="370204">
                  <a:moveTo>
                    <a:pt x="184894" y="0"/>
                  </a:moveTo>
                  <a:lnTo>
                    <a:pt x="135743" y="6604"/>
                  </a:lnTo>
                  <a:lnTo>
                    <a:pt x="91576" y="25241"/>
                  </a:lnTo>
                  <a:lnTo>
                    <a:pt x="54155" y="54150"/>
                  </a:lnTo>
                  <a:lnTo>
                    <a:pt x="25244" y="91568"/>
                  </a:lnTo>
                  <a:lnTo>
                    <a:pt x="6604" y="135733"/>
                  </a:lnTo>
                  <a:lnTo>
                    <a:pt x="0" y="184884"/>
                  </a:lnTo>
                  <a:lnTo>
                    <a:pt x="6604" y="234035"/>
                  </a:lnTo>
                  <a:lnTo>
                    <a:pt x="25244" y="278200"/>
                  </a:lnTo>
                  <a:lnTo>
                    <a:pt x="54155" y="315618"/>
                  </a:lnTo>
                  <a:lnTo>
                    <a:pt x="91576" y="344527"/>
                  </a:lnTo>
                  <a:lnTo>
                    <a:pt x="135743" y="363164"/>
                  </a:lnTo>
                  <a:lnTo>
                    <a:pt x="184894" y="369768"/>
                  </a:lnTo>
                  <a:lnTo>
                    <a:pt x="234041" y="363164"/>
                  </a:lnTo>
                  <a:lnTo>
                    <a:pt x="278206" y="344527"/>
                  </a:lnTo>
                  <a:lnTo>
                    <a:pt x="315625" y="315618"/>
                  </a:lnTo>
                  <a:lnTo>
                    <a:pt x="344535" y="278200"/>
                  </a:lnTo>
                  <a:lnTo>
                    <a:pt x="363174" y="234035"/>
                  </a:lnTo>
                  <a:lnTo>
                    <a:pt x="369779" y="184884"/>
                  </a:lnTo>
                  <a:lnTo>
                    <a:pt x="363174" y="135733"/>
                  </a:lnTo>
                  <a:lnTo>
                    <a:pt x="344535" y="91568"/>
                  </a:lnTo>
                  <a:lnTo>
                    <a:pt x="315625" y="54150"/>
                  </a:lnTo>
                  <a:lnTo>
                    <a:pt x="278206" y="25241"/>
                  </a:lnTo>
                  <a:lnTo>
                    <a:pt x="234041" y="6604"/>
                  </a:lnTo>
                  <a:lnTo>
                    <a:pt x="184894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6313493" y="7550270"/>
              <a:ext cx="135890" cy="134620"/>
            </a:xfrm>
            <a:custGeom>
              <a:avLst/>
              <a:gdLst/>
              <a:ahLst/>
              <a:cxnLst/>
              <a:rect l="l" t="t" r="r" b="b"/>
              <a:pathLst>
                <a:path w="135890" h="134620">
                  <a:moveTo>
                    <a:pt x="135496" y="58420"/>
                  </a:moveTo>
                  <a:lnTo>
                    <a:pt x="76581" y="58420"/>
                  </a:lnTo>
                  <a:lnTo>
                    <a:pt x="76581" y="0"/>
                  </a:lnTo>
                  <a:lnTo>
                    <a:pt x="58915" y="0"/>
                  </a:lnTo>
                  <a:lnTo>
                    <a:pt x="58915" y="58420"/>
                  </a:lnTo>
                  <a:lnTo>
                    <a:pt x="0" y="58420"/>
                  </a:lnTo>
                  <a:lnTo>
                    <a:pt x="0" y="76200"/>
                  </a:lnTo>
                  <a:lnTo>
                    <a:pt x="58915" y="76200"/>
                  </a:lnTo>
                  <a:lnTo>
                    <a:pt x="58915" y="134620"/>
                  </a:lnTo>
                  <a:lnTo>
                    <a:pt x="76581" y="134620"/>
                  </a:lnTo>
                  <a:lnTo>
                    <a:pt x="76581" y="76200"/>
                  </a:lnTo>
                  <a:lnTo>
                    <a:pt x="135496" y="76200"/>
                  </a:lnTo>
                  <a:lnTo>
                    <a:pt x="135496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363330" y="2668293"/>
              <a:ext cx="229312" cy="22931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3497431" y="3679479"/>
              <a:ext cx="2571115" cy="448945"/>
            </a:xfrm>
            <a:custGeom>
              <a:avLst/>
              <a:gdLst/>
              <a:ahLst/>
              <a:cxnLst/>
              <a:rect l="l" t="t" r="r" b="b"/>
              <a:pathLst>
                <a:path w="2571115" h="448945">
                  <a:moveTo>
                    <a:pt x="0" y="448614"/>
                  </a:moveTo>
                  <a:lnTo>
                    <a:pt x="2571094" y="448614"/>
                  </a:lnTo>
                  <a:lnTo>
                    <a:pt x="2571094" y="0"/>
                  </a:lnTo>
                  <a:lnTo>
                    <a:pt x="0" y="0"/>
                  </a:lnTo>
                  <a:lnTo>
                    <a:pt x="0" y="448614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647074" y="3792430"/>
              <a:ext cx="285750" cy="222885"/>
            </a:xfrm>
            <a:custGeom>
              <a:avLst/>
              <a:gdLst/>
              <a:ahLst/>
              <a:cxnLst/>
              <a:rect l="l" t="t" r="r" b="b"/>
              <a:pathLst>
                <a:path w="285750" h="222885">
                  <a:moveTo>
                    <a:pt x="227490" y="0"/>
                  </a:moveTo>
                  <a:lnTo>
                    <a:pt x="57705" y="0"/>
                  </a:lnTo>
                  <a:lnTo>
                    <a:pt x="35246" y="4534"/>
                  </a:lnTo>
                  <a:lnTo>
                    <a:pt x="16903" y="16900"/>
                  </a:lnTo>
                  <a:lnTo>
                    <a:pt x="4535" y="35242"/>
                  </a:lnTo>
                  <a:lnTo>
                    <a:pt x="0" y="57705"/>
                  </a:lnTo>
                  <a:lnTo>
                    <a:pt x="0" y="165000"/>
                  </a:lnTo>
                  <a:lnTo>
                    <a:pt x="4535" y="187463"/>
                  </a:lnTo>
                  <a:lnTo>
                    <a:pt x="16903" y="205805"/>
                  </a:lnTo>
                  <a:lnTo>
                    <a:pt x="35246" y="218171"/>
                  </a:lnTo>
                  <a:lnTo>
                    <a:pt x="57705" y="222705"/>
                  </a:lnTo>
                  <a:lnTo>
                    <a:pt x="227490" y="222705"/>
                  </a:lnTo>
                  <a:lnTo>
                    <a:pt x="249953" y="218171"/>
                  </a:lnTo>
                  <a:lnTo>
                    <a:pt x="268295" y="205805"/>
                  </a:lnTo>
                  <a:lnTo>
                    <a:pt x="280661" y="187463"/>
                  </a:lnTo>
                  <a:lnTo>
                    <a:pt x="285195" y="165000"/>
                  </a:lnTo>
                  <a:lnTo>
                    <a:pt x="285195" y="57705"/>
                  </a:lnTo>
                  <a:lnTo>
                    <a:pt x="280661" y="35242"/>
                  </a:lnTo>
                  <a:lnTo>
                    <a:pt x="268295" y="16900"/>
                  </a:lnTo>
                  <a:lnTo>
                    <a:pt x="249953" y="4534"/>
                  </a:lnTo>
                  <a:lnTo>
                    <a:pt x="227490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720867" y="3822736"/>
              <a:ext cx="141974" cy="16356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26629" y="3783200"/>
              <a:ext cx="241154" cy="24116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531977" y="4230635"/>
              <a:ext cx="169827" cy="158078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13497431" y="3679479"/>
            <a:ext cx="2571115" cy="44894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R="70485" algn="r">
              <a:lnSpc>
                <a:spcPct val="100000"/>
              </a:lnSpc>
            </a:pPr>
            <a:r>
              <a:rPr sz="700" b="1" spc="10" dirty="0">
                <a:latin typeface="Arial"/>
                <a:cs typeface="Arial"/>
              </a:rPr>
              <a:t>/Pedido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#459561</a:t>
            </a:r>
            <a:endParaRPr sz="7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6068526" y="3679479"/>
            <a:ext cx="730885" cy="444500"/>
          </a:xfrm>
          <a:prstGeom prst="rect">
            <a:avLst/>
          </a:prstGeom>
          <a:solidFill>
            <a:srgbClr val="FF3600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224154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Arial MT"/>
                <a:cs typeface="Arial MT"/>
              </a:rPr>
              <a:t>Eliminar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3629805" y="4593797"/>
            <a:ext cx="3037840" cy="602615"/>
          </a:xfrm>
          <a:custGeom>
            <a:avLst/>
            <a:gdLst/>
            <a:ahLst/>
            <a:cxnLst/>
            <a:rect l="l" t="t" r="r" b="b"/>
            <a:pathLst>
              <a:path w="3037840" h="602614">
                <a:moveTo>
                  <a:pt x="3037760" y="0"/>
                </a:moveTo>
                <a:lnTo>
                  <a:pt x="0" y="0"/>
                </a:lnTo>
                <a:lnTo>
                  <a:pt x="0" y="602421"/>
                </a:lnTo>
                <a:lnTo>
                  <a:pt x="3037760" y="602421"/>
                </a:lnTo>
                <a:lnTo>
                  <a:pt x="3037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13629805" y="4593797"/>
            <a:ext cx="3037840" cy="602615"/>
          </a:xfrm>
          <a:prstGeom prst="rect">
            <a:avLst/>
          </a:prstGeom>
          <a:ln w="9706">
            <a:solidFill>
              <a:srgbClr val="00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750">
              <a:latin typeface="Times New Roman"/>
              <a:cs typeface="Times New Roman"/>
            </a:endParaRPr>
          </a:p>
          <a:p>
            <a:pPr marR="1684020" algn="ctr">
              <a:lnSpc>
                <a:spcPct val="100000"/>
              </a:lnSpc>
              <a:spcBef>
                <a:spcPts val="5"/>
              </a:spcBef>
            </a:pPr>
            <a:r>
              <a:rPr sz="700" spc="5" dirty="0">
                <a:solidFill>
                  <a:srgbClr val="FF3600"/>
                </a:solidFill>
                <a:latin typeface="Arial MT"/>
                <a:cs typeface="Arial MT"/>
              </a:rPr>
              <a:t>Cometarios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 MT"/>
              <a:cs typeface="Arial MT"/>
            </a:endParaRPr>
          </a:p>
          <a:p>
            <a:pPr marR="1693545" algn="ctr">
              <a:lnSpc>
                <a:spcPct val="100000"/>
              </a:lnSpc>
            </a:pPr>
            <a:r>
              <a:rPr sz="950" dirty="0">
                <a:solidFill>
                  <a:srgbClr val="999999"/>
                </a:solidFill>
                <a:latin typeface="Arial MT"/>
                <a:cs typeface="Arial MT"/>
              </a:rPr>
              <a:t>Cometarios</a:t>
            </a:r>
            <a:r>
              <a:rPr sz="9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999999"/>
                </a:solidFill>
                <a:latin typeface="Arial MT"/>
                <a:cs typeface="Arial MT"/>
              </a:rPr>
              <a:t>generales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13497431" y="4688227"/>
            <a:ext cx="2571115" cy="1471295"/>
            <a:chOff x="13497431" y="4688227"/>
            <a:chExt cx="2571115" cy="1471295"/>
          </a:xfrm>
        </p:grpSpPr>
        <p:pic>
          <p:nvPicPr>
            <p:cNvPr id="111" name="object 11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701561" y="4691836"/>
              <a:ext cx="150320" cy="13992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933331" y="4688227"/>
              <a:ext cx="78514" cy="146201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3497431" y="5449729"/>
              <a:ext cx="2571115" cy="448945"/>
            </a:xfrm>
            <a:custGeom>
              <a:avLst/>
              <a:gdLst/>
              <a:ahLst/>
              <a:cxnLst/>
              <a:rect l="l" t="t" r="r" b="b"/>
              <a:pathLst>
                <a:path w="2571115" h="448945">
                  <a:moveTo>
                    <a:pt x="0" y="448614"/>
                  </a:moveTo>
                  <a:lnTo>
                    <a:pt x="2571094" y="448614"/>
                  </a:lnTo>
                  <a:lnTo>
                    <a:pt x="2571094" y="0"/>
                  </a:lnTo>
                  <a:lnTo>
                    <a:pt x="0" y="0"/>
                  </a:lnTo>
                  <a:lnTo>
                    <a:pt x="0" y="448614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647074" y="5562678"/>
              <a:ext cx="285750" cy="222885"/>
            </a:xfrm>
            <a:custGeom>
              <a:avLst/>
              <a:gdLst/>
              <a:ahLst/>
              <a:cxnLst/>
              <a:rect l="l" t="t" r="r" b="b"/>
              <a:pathLst>
                <a:path w="285750" h="222885">
                  <a:moveTo>
                    <a:pt x="227490" y="0"/>
                  </a:moveTo>
                  <a:lnTo>
                    <a:pt x="57705" y="0"/>
                  </a:lnTo>
                  <a:lnTo>
                    <a:pt x="35246" y="4534"/>
                  </a:lnTo>
                  <a:lnTo>
                    <a:pt x="16903" y="16900"/>
                  </a:lnTo>
                  <a:lnTo>
                    <a:pt x="4535" y="35242"/>
                  </a:lnTo>
                  <a:lnTo>
                    <a:pt x="0" y="57705"/>
                  </a:lnTo>
                  <a:lnTo>
                    <a:pt x="0" y="165000"/>
                  </a:lnTo>
                  <a:lnTo>
                    <a:pt x="4535" y="187463"/>
                  </a:lnTo>
                  <a:lnTo>
                    <a:pt x="16903" y="205805"/>
                  </a:lnTo>
                  <a:lnTo>
                    <a:pt x="35246" y="218171"/>
                  </a:lnTo>
                  <a:lnTo>
                    <a:pt x="57705" y="222705"/>
                  </a:lnTo>
                  <a:lnTo>
                    <a:pt x="227490" y="222705"/>
                  </a:lnTo>
                  <a:lnTo>
                    <a:pt x="249953" y="218171"/>
                  </a:lnTo>
                  <a:lnTo>
                    <a:pt x="268295" y="205805"/>
                  </a:lnTo>
                  <a:lnTo>
                    <a:pt x="280661" y="187463"/>
                  </a:lnTo>
                  <a:lnTo>
                    <a:pt x="285195" y="165000"/>
                  </a:lnTo>
                  <a:lnTo>
                    <a:pt x="285195" y="57705"/>
                  </a:lnTo>
                  <a:lnTo>
                    <a:pt x="280661" y="35242"/>
                  </a:lnTo>
                  <a:lnTo>
                    <a:pt x="268295" y="16900"/>
                  </a:lnTo>
                  <a:lnTo>
                    <a:pt x="249953" y="4534"/>
                  </a:lnTo>
                  <a:lnTo>
                    <a:pt x="227490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20867" y="5592984"/>
              <a:ext cx="141974" cy="16356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926629" y="5553448"/>
              <a:ext cx="241154" cy="24116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531977" y="6000885"/>
              <a:ext cx="169827" cy="158078"/>
            </a:xfrm>
            <a:prstGeom prst="rect">
              <a:avLst/>
            </a:prstGeom>
          </p:spPr>
        </p:pic>
      </p:grpSp>
      <p:sp>
        <p:nvSpPr>
          <p:cNvPr id="118" name="object 118"/>
          <p:cNvSpPr txBox="1"/>
          <p:nvPr/>
        </p:nvSpPr>
        <p:spPr>
          <a:xfrm>
            <a:off x="13650490" y="5948768"/>
            <a:ext cx="84074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10" dirty="0">
                <a:latin typeface="Arial MT"/>
                <a:cs typeface="Arial MT"/>
              </a:rPr>
              <a:t>Avocado</a:t>
            </a:r>
            <a:r>
              <a:rPr sz="1100" spc="-60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Roll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5985487" y="5974434"/>
            <a:ext cx="72771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90525" algn="l"/>
              </a:tabLst>
            </a:pPr>
            <a:r>
              <a:rPr sz="1100" spc="-5" dirty="0">
                <a:latin typeface="Arial MT"/>
                <a:cs typeface="Arial MT"/>
              </a:rPr>
              <a:t>x1	S/ </a:t>
            </a:r>
            <a:r>
              <a:rPr sz="1100" spc="-10" dirty="0">
                <a:latin typeface="Arial MT"/>
                <a:cs typeface="Arial MT"/>
              </a:rPr>
              <a:t>20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3497431" y="5449729"/>
            <a:ext cx="2571115" cy="44894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R="70485" algn="r">
              <a:lnSpc>
                <a:spcPct val="100000"/>
              </a:lnSpc>
            </a:pPr>
            <a:r>
              <a:rPr sz="700" b="1" spc="10" dirty="0">
                <a:latin typeface="Arial"/>
                <a:cs typeface="Arial"/>
              </a:rPr>
              <a:t>/Pedido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#459560</a:t>
            </a:r>
            <a:endParaRPr sz="7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6068526" y="5449729"/>
            <a:ext cx="730885" cy="444500"/>
          </a:xfrm>
          <a:prstGeom prst="rect">
            <a:avLst/>
          </a:prstGeom>
          <a:solidFill>
            <a:srgbClr val="FF3600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224154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Arial MT"/>
                <a:cs typeface="Arial MT"/>
              </a:rPr>
              <a:t>Eliminar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13624724" y="6358967"/>
            <a:ext cx="3048000" cy="612775"/>
            <a:chOff x="13624724" y="6358967"/>
            <a:chExt cx="3048000" cy="612775"/>
          </a:xfrm>
        </p:grpSpPr>
        <p:sp>
          <p:nvSpPr>
            <p:cNvPr id="123" name="object 123"/>
            <p:cNvSpPr/>
            <p:nvPr/>
          </p:nvSpPr>
          <p:spPr>
            <a:xfrm>
              <a:off x="13629804" y="6364047"/>
              <a:ext cx="3037840" cy="579755"/>
            </a:xfrm>
            <a:custGeom>
              <a:avLst/>
              <a:gdLst/>
              <a:ahLst/>
              <a:cxnLst/>
              <a:rect l="l" t="t" r="r" b="b"/>
              <a:pathLst>
                <a:path w="3037840" h="579754">
                  <a:moveTo>
                    <a:pt x="0" y="579636"/>
                  </a:moveTo>
                  <a:lnTo>
                    <a:pt x="3037760" y="579636"/>
                  </a:lnTo>
                  <a:lnTo>
                    <a:pt x="3037760" y="0"/>
                  </a:lnTo>
                  <a:lnTo>
                    <a:pt x="0" y="0"/>
                  </a:lnTo>
                  <a:lnTo>
                    <a:pt x="0" y="579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629804" y="6364047"/>
              <a:ext cx="3037840" cy="602615"/>
            </a:xfrm>
            <a:custGeom>
              <a:avLst/>
              <a:gdLst/>
              <a:ahLst/>
              <a:cxnLst/>
              <a:rect l="l" t="t" r="r" b="b"/>
              <a:pathLst>
                <a:path w="3037840" h="602615">
                  <a:moveTo>
                    <a:pt x="3037760" y="602421"/>
                  </a:moveTo>
                  <a:lnTo>
                    <a:pt x="0" y="602421"/>
                  </a:lnTo>
                  <a:lnTo>
                    <a:pt x="0" y="0"/>
                  </a:lnTo>
                  <a:lnTo>
                    <a:pt x="3037760" y="0"/>
                  </a:lnTo>
                  <a:lnTo>
                    <a:pt x="3037760" y="602421"/>
                  </a:lnTo>
                  <a:close/>
                </a:path>
              </a:pathLst>
            </a:custGeom>
            <a:ln w="97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13634657" y="6461118"/>
            <a:ext cx="3028315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684020" algn="ctr">
              <a:lnSpc>
                <a:spcPct val="100000"/>
              </a:lnSpc>
              <a:spcBef>
                <a:spcPts val="125"/>
              </a:spcBef>
            </a:pPr>
            <a:r>
              <a:rPr sz="700" spc="5" dirty="0">
                <a:solidFill>
                  <a:srgbClr val="FF3600"/>
                </a:solidFill>
                <a:latin typeface="Arial MT"/>
                <a:cs typeface="Arial MT"/>
              </a:rPr>
              <a:t>Cometarios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 MT"/>
              <a:cs typeface="Arial MT"/>
            </a:endParaRPr>
          </a:p>
          <a:p>
            <a:pPr marR="1693545" algn="ctr">
              <a:lnSpc>
                <a:spcPct val="100000"/>
              </a:lnSpc>
            </a:pPr>
            <a:r>
              <a:rPr sz="950" dirty="0">
                <a:solidFill>
                  <a:srgbClr val="999999"/>
                </a:solidFill>
                <a:latin typeface="Arial MT"/>
                <a:cs typeface="Arial MT"/>
              </a:rPr>
              <a:t>Cometarios</a:t>
            </a:r>
            <a:r>
              <a:rPr sz="9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999999"/>
                </a:solidFill>
                <a:latin typeface="Arial MT"/>
                <a:cs typeface="Arial MT"/>
              </a:rPr>
              <a:t>generales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13701562" y="6458476"/>
            <a:ext cx="310515" cy="146685"/>
            <a:chOff x="13701562" y="6458476"/>
            <a:chExt cx="310515" cy="146685"/>
          </a:xfrm>
        </p:grpSpPr>
        <p:pic>
          <p:nvPicPr>
            <p:cNvPr id="127" name="object 12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01562" y="6462086"/>
              <a:ext cx="150320" cy="13992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933332" y="6458476"/>
              <a:ext cx="78514" cy="146201"/>
            </a:xfrm>
            <a:prstGeom prst="rect">
              <a:avLst/>
            </a:prstGeom>
          </p:spPr>
        </p:pic>
      </p:grpSp>
      <p:sp>
        <p:nvSpPr>
          <p:cNvPr id="129" name="object 129"/>
          <p:cNvSpPr txBox="1"/>
          <p:nvPr/>
        </p:nvSpPr>
        <p:spPr>
          <a:xfrm>
            <a:off x="13530614" y="7909277"/>
            <a:ext cx="1597025" cy="468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07950" rIns="0" bIns="0" rtlCol="0">
            <a:spAutoFit/>
          </a:bodyPr>
          <a:lstStyle/>
          <a:p>
            <a:pPr marL="429895">
              <a:lnSpc>
                <a:spcPct val="100000"/>
              </a:lnSpc>
              <a:spcBef>
                <a:spcPts val="850"/>
              </a:spcBef>
            </a:pPr>
            <a:r>
              <a:rPr sz="1350" spc="-5" dirty="0">
                <a:solidFill>
                  <a:srgbClr val="FFFFFF"/>
                </a:solidFill>
                <a:latin typeface="Arial MT"/>
                <a:cs typeface="Arial MT"/>
              </a:rPr>
              <a:t>Rechazar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5122681" y="7863499"/>
            <a:ext cx="1679575" cy="544830"/>
          </a:xfrm>
          <a:prstGeom prst="rect">
            <a:avLst/>
          </a:prstGeom>
          <a:solidFill>
            <a:srgbClr val="122A82"/>
          </a:solidFill>
          <a:ln w="48511">
            <a:solidFill>
              <a:srgbClr val="FEC500"/>
            </a:solidFill>
          </a:ln>
        </p:spPr>
        <p:txBody>
          <a:bodyPr vert="horz" wrap="square" lIns="0" tIns="15430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215"/>
              </a:spcBef>
            </a:pPr>
            <a:r>
              <a:rPr sz="1350" spc="-5" dirty="0">
                <a:solidFill>
                  <a:srgbClr val="FFFFFF"/>
                </a:solidFill>
                <a:latin typeface="Arial MT"/>
                <a:cs typeface="Arial MT"/>
              </a:rPr>
              <a:t>Confirmar</a:t>
            </a:r>
            <a:r>
              <a:rPr sz="135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latin typeface="Arial MT"/>
                <a:cs typeface="Arial MT"/>
              </a:rPr>
              <a:t>Pago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3530614" y="8434790"/>
            <a:ext cx="3235960" cy="468630"/>
          </a:xfrm>
          <a:prstGeom prst="rect">
            <a:avLst/>
          </a:prstGeom>
          <a:solidFill>
            <a:srgbClr val="FF8500"/>
          </a:solidFill>
        </p:spPr>
        <p:txBody>
          <a:bodyPr vert="horz" wrap="square" lIns="0" tIns="108585" rIns="0" bIns="0" rtlCol="0">
            <a:spAutoFit/>
          </a:bodyPr>
          <a:lstStyle/>
          <a:p>
            <a:pPr marL="959485">
              <a:lnSpc>
                <a:spcPct val="100000"/>
              </a:lnSpc>
              <a:spcBef>
                <a:spcPts val="855"/>
              </a:spcBef>
            </a:pPr>
            <a:r>
              <a:rPr sz="1350" dirty="0">
                <a:solidFill>
                  <a:srgbClr val="FFFFFF"/>
                </a:solidFill>
                <a:latin typeface="Arial MT"/>
                <a:cs typeface="Arial MT"/>
              </a:rPr>
              <a:t>Actualizar</a:t>
            </a:r>
            <a:r>
              <a:rPr sz="135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latin typeface="Arial MT"/>
                <a:cs typeface="Arial MT"/>
              </a:rPr>
              <a:t>tiempo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3868837" y="7509370"/>
            <a:ext cx="117856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11809" algn="l"/>
                <a:tab pos="1010919" algn="l"/>
              </a:tabLst>
            </a:pPr>
            <a:r>
              <a:rPr sz="1100" spc="-5" dirty="0">
                <a:latin typeface="Arial MT"/>
                <a:cs typeface="Arial MT"/>
              </a:rPr>
              <a:t>5	</a:t>
            </a:r>
            <a:r>
              <a:rPr sz="1100" spc="-10" dirty="0">
                <a:latin typeface="Arial MT"/>
                <a:cs typeface="Arial MT"/>
              </a:rPr>
              <a:t>1</a:t>
            </a:r>
            <a:r>
              <a:rPr sz="1100" spc="-5" dirty="0">
                <a:latin typeface="Arial MT"/>
                <a:cs typeface="Arial MT"/>
              </a:rPr>
              <a:t>0</a:t>
            </a:r>
            <a:r>
              <a:rPr sz="1100" dirty="0">
                <a:latin typeface="Arial MT"/>
                <a:cs typeface="Arial MT"/>
              </a:rPr>
              <a:t>	</a:t>
            </a:r>
            <a:r>
              <a:rPr sz="1100" spc="-10" dirty="0">
                <a:latin typeface="Arial MT"/>
                <a:cs typeface="Arial MT"/>
              </a:rPr>
              <a:t>15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5367021" y="7509370"/>
            <a:ext cx="179705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10" dirty="0">
                <a:latin typeface="Arial MT"/>
                <a:cs typeface="Arial MT"/>
              </a:rPr>
              <a:t>20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134" name="object 134"/>
          <p:cNvGrpSpPr/>
          <p:nvPr/>
        </p:nvGrpSpPr>
        <p:grpSpPr>
          <a:xfrm>
            <a:off x="13521901" y="6847602"/>
            <a:ext cx="3260725" cy="826135"/>
            <a:chOff x="13521901" y="6847602"/>
            <a:chExt cx="3260725" cy="826135"/>
          </a:xfrm>
        </p:grpSpPr>
        <p:pic>
          <p:nvPicPr>
            <p:cNvPr id="135" name="object 1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719264" y="7551044"/>
              <a:ext cx="72029" cy="12253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624389" y="7550255"/>
              <a:ext cx="72029" cy="12253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3546121" y="6847602"/>
              <a:ext cx="3170555" cy="96520"/>
            </a:xfrm>
            <a:custGeom>
              <a:avLst/>
              <a:gdLst/>
              <a:ahLst/>
              <a:cxnLst/>
              <a:rect l="l" t="t" r="r" b="b"/>
              <a:pathLst>
                <a:path w="3170555" h="96520">
                  <a:moveTo>
                    <a:pt x="0" y="96080"/>
                  </a:moveTo>
                  <a:lnTo>
                    <a:pt x="3170207" y="96080"/>
                  </a:lnTo>
                  <a:lnTo>
                    <a:pt x="3170207" y="0"/>
                  </a:lnTo>
                  <a:lnTo>
                    <a:pt x="0" y="0"/>
                  </a:lnTo>
                  <a:lnTo>
                    <a:pt x="0" y="96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521901" y="6899027"/>
              <a:ext cx="3260725" cy="0"/>
            </a:xfrm>
            <a:custGeom>
              <a:avLst/>
              <a:gdLst/>
              <a:ahLst/>
              <a:cxnLst/>
              <a:rect l="l" t="t" r="r" b="b"/>
              <a:pathLst>
                <a:path w="3260725">
                  <a:moveTo>
                    <a:pt x="3260141" y="0"/>
                  </a:moveTo>
                  <a:lnTo>
                    <a:pt x="0" y="0"/>
                  </a:lnTo>
                </a:path>
              </a:pathLst>
            </a:custGeom>
            <a:ln w="6293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530614" y="6943683"/>
              <a:ext cx="3235960" cy="403225"/>
            </a:xfrm>
            <a:custGeom>
              <a:avLst/>
              <a:gdLst/>
              <a:ahLst/>
              <a:cxnLst/>
              <a:rect l="l" t="t" r="r" b="b"/>
              <a:pathLst>
                <a:path w="3235959" h="403225">
                  <a:moveTo>
                    <a:pt x="3235336" y="0"/>
                  </a:moveTo>
                  <a:lnTo>
                    <a:pt x="0" y="0"/>
                  </a:lnTo>
                  <a:lnTo>
                    <a:pt x="0" y="402877"/>
                  </a:lnTo>
                  <a:lnTo>
                    <a:pt x="3235336" y="402877"/>
                  </a:lnTo>
                  <a:lnTo>
                    <a:pt x="3235336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668874" y="7065716"/>
              <a:ext cx="158811" cy="158811"/>
            </a:xfrm>
            <a:prstGeom prst="rect">
              <a:avLst/>
            </a:prstGeom>
          </p:spPr>
        </p:pic>
      </p:grpSp>
      <p:sp>
        <p:nvSpPr>
          <p:cNvPr id="141" name="object 141"/>
          <p:cNvSpPr txBox="1"/>
          <p:nvPr/>
        </p:nvSpPr>
        <p:spPr>
          <a:xfrm>
            <a:off x="13873529" y="7049494"/>
            <a:ext cx="113157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Tiempos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entrega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5823128" y="6945758"/>
            <a:ext cx="703580" cy="4051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350">
              <a:lnSpc>
                <a:spcPts val="905"/>
              </a:lnSpc>
              <a:spcBef>
                <a:spcPts val="130"/>
              </a:spcBef>
            </a:pPr>
            <a:r>
              <a:rPr sz="850" spc="15" dirty="0">
                <a:solidFill>
                  <a:srgbClr val="FFFFFF"/>
                </a:solidFill>
                <a:latin typeface="Arial MT"/>
                <a:cs typeface="Arial MT"/>
              </a:rPr>
              <a:t>Seleccionado</a:t>
            </a:r>
            <a:endParaRPr sz="850">
              <a:latin typeface="Arial MT"/>
              <a:cs typeface="Arial MT"/>
            </a:endParaRPr>
          </a:p>
          <a:p>
            <a:pPr>
              <a:lnSpc>
                <a:spcPts val="2045"/>
              </a:lnSpc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25</a:t>
            </a:r>
            <a:r>
              <a:rPr sz="1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min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C5745C2B-BE0B-3703-1C3A-6DC7DDFAD73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15">
            <a:extLst>
              <a:ext uri="{FF2B5EF4-FFF2-40B4-BE49-F238E27FC236}">
                <a16:creationId xmlns:a16="http://schemas.microsoft.com/office/drawing/2014/main" id="{A1A3B450-E264-8982-70AB-142F6181FC07}"/>
              </a:ext>
            </a:extLst>
          </p:cNvPr>
          <p:cNvSpPr/>
          <p:nvPr/>
        </p:nvSpPr>
        <p:spPr>
          <a:xfrm>
            <a:off x="11383567" y="9166170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1849610" y="0"/>
            <a:ext cx="1931670" cy="4737735"/>
          </a:xfrm>
          <a:custGeom>
            <a:avLst/>
            <a:gdLst/>
            <a:ahLst/>
            <a:cxnLst/>
            <a:rect l="l" t="t" r="r" b="b"/>
            <a:pathLst>
              <a:path w="1931670" h="4737735">
                <a:moveTo>
                  <a:pt x="1768853" y="0"/>
                </a:moveTo>
                <a:lnTo>
                  <a:pt x="0" y="0"/>
                </a:lnTo>
                <a:lnTo>
                  <a:pt x="17687" y="25661"/>
                </a:lnTo>
                <a:lnTo>
                  <a:pt x="41195" y="62201"/>
                </a:lnTo>
                <a:lnTo>
                  <a:pt x="63745" y="99785"/>
                </a:lnTo>
                <a:lnTo>
                  <a:pt x="85336" y="138412"/>
                </a:lnTo>
                <a:lnTo>
                  <a:pt x="105969" y="178084"/>
                </a:lnTo>
                <a:lnTo>
                  <a:pt x="125643" y="218799"/>
                </a:lnTo>
                <a:lnTo>
                  <a:pt x="144358" y="260559"/>
                </a:lnTo>
                <a:lnTo>
                  <a:pt x="162115" y="303362"/>
                </a:lnTo>
                <a:lnTo>
                  <a:pt x="178913" y="347209"/>
                </a:lnTo>
                <a:lnTo>
                  <a:pt x="194751" y="392100"/>
                </a:lnTo>
                <a:lnTo>
                  <a:pt x="209631" y="438035"/>
                </a:lnTo>
                <a:lnTo>
                  <a:pt x="223551" y="485013"/>
                </a:lnTo>
                <a:lnTo>
                  <a:pt x="236512" y="533035"/>
                </a:lnTo>
                <a:lnTo>
                  <a:pt x="248513" y="582101"/>
                </a:lnTo>
                <a:lnTo>
                  <a:pt x="259555" y="632211"/>
                </a:lnTo>
                <a:lnTo>
                  <a:pt x="269637" y="683364"/>
                </a:lnTo>
                <a:lnTo>
                  <a:pt x="278760" y="735560"/>
                </a:lnTo>
                <a:lnTo>
                  <a:pt x="286923" y="788800"/>
                </a:lnTo>
                <a:lnTo>
                  <a:pt x="294126" y="843084"/>
                </a:lnTo>
                <a:lnTo>
                  <a:pt x="300368" y="898411"/>
                </a:lnTo>
                <a:lnTo>
                  <a:pt x="305651" y="954781"/>
                </a:lnTo>
                <a:lnTo>
                  <a:pt x="309973" y="1012195"/>
                </a:lnTo>
                <a:lnTo>
                  <a:pt x="313335" y="1070653"/>
                </a:lnTo>
                <a:lnTo>
                  <a:pt x="315737" y="1130153"/>
                </a:lnTo>
                <a:lnTo>
                  <a:pt x="317178" y="1190697"/>
                </a:lnTo>
                <a:lnTo>
                  <a:pt x="317658" y="1252285"/>
                </a:lnTo>
                <a:lnTo>
                  <a:pt x="317658" y="4737676"/>
                </a:lnTo>
                <a:lnTo>
                  <a:pt x="1931504" y="4737676"/>
                </a:lnTo>
                <a:lnTo>
                  <a:pt x="1931504" y="1252285"/>
                </a:lnTo>
                <a:lnTo>
                  <a:pt x="1931240" y="1196467"/>
                </a:lnTo>
                <a:lnTo>
                  <a:pt x="1930448" y="1141101"/>
                </a:lnTo>
                <a:lnTo>
                  <a:pt x="1929127" y="1086187"/>
                </a:lnTo>
                <a:lnTo>
                  <a:pt x="1927278" y="1031725"/>
                </a:lnTo>
                <a:lnTo>
                  <a:pt x="1924901" y="977714"/>
                </a:lnTo>
                <a:lnTo>
                  <a:pt x="1921996" y="924154"/>
                </a:lnTo>
                <a:lnTo>
                  <a:pt x="1918564" y="871046"/>
                </a:lnTo>
                <a:lnTo>
                  <a:pt x="1914603" y="818390"/>
                </a:lnTo>
                <a:lnTo>
                  <a:pt x="1910115" y="766185"/>
                </a:lnTo>
                <a:lnTo>
                  <a:pt x="1905100" y="714432"/>
                </a:lnTo>
                <a:lnTo>
                  <a:pt x="1899557" y="663130"/>
                </a:lnTo>
                <a:lnTo>
                  <a:pt x="1893487" y="612279"/>
                </a:lnTo>
                <a:lnTo>
                  <a:pt x="1886889" y="561879"/>
                </a:lnTo>
                <a:lnTo>
                  <a:pt x="1879765" y="511931"/>
                </a:lnTo>
                <a:lnTo>
                  <a:pt x="1872113" y="462434"/>
                </a:lnTo>
                <a:lnTo>
                  <a:pt x="1863935" y="413389"/>
                </a:lnTo>
                <a:lnTo>
                  <a:pt x="1855230" y="364794"/>
                </a:lnTo>
                <a:lnTo>
                  <a:pt x="1845998" y="316651"/>
                </a:lnTo>
                <a:lnTo>
                  <a:pt x="1836240" y="268959"/>
                </a:lnTo>
                <a:lnTo>
                  <a:pt x="1825955" y="221718"/>
                </a:lnTo>
                <a:lnTo>
                  <a:pt x="1815143" y="174928"/>
                </a:lnTo>
                <a:lnTo>
                  <a:pt x="1803806" y="128589"/>
                </a:lnTo>
                <a:lnTo>
                  <a:pt x="1791942" y="82701"/>
                </a:lnTo>
                <a:lnTo>
                  <a:pt x="1779552" y="37264"/>
                </a:lnTo>
                <a:lnTo>
                  <a:pt x="176885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10871" y="11825"/>
            <a:ext cx="7188200" cy="4902200"/>
          </a:xfrm>
          <a:custGeom>
            <a:avLst/>
            <a:gdLst/>
            <a:ahLst/>
            <a:cxnLst/>
            <a:rect l="l" t="t" r="r" b="b"/>
            <a:pathLst>
              <a:path w="7188200" h="4902200">
                <a:moveTo>
                  <a:pt x="3987306" y="4889500"/>
                </a:moveTo>
                <a:lnTo>
                  <a:pt x="3241710" y="4889500"/>
                </a:lnTo>
                <a:lnTo>
                  <a:pt x="3293003" y="4902200"/>
                </a:lnTo>
                <a:lnTo>
                  <a:pt x="3934093" y="4902200"/>
                </a:lnTo>
                <a:lnTo>
                  <a:pt x="3987306" y="4889500"/>
                </a:lnTo>
                <a:close/>
              </a:path>
              <a:path w="7188200" h="4902200">
                <a:moveTo>
                  <a:pt x="4144839" y="4876800"/>
                </a:moveTo>
                <a:lnTo>
                  <a:pt x="3089737" y="4876800"/>
                </a:lnTo>
                <a:lnTo>
                  <a:pt x="3140077" y="4889500"/>
                </a:lnTo>
                <a:lnTo>
                  <a:pt x="4092680" y="4889500"/>
                </a:lnTo>
                <a:lnTo>
                  <a:pt x="4144839" y="4876800"/>
                </a:lnTo>
                <a:close/>
              </a:path>
              <a:path w="7188200" h="4902200">
                <a:moveTo>
                  <a:pt x="2070917" y="0"/>
                </a:moveTo>
                <a:lnTo>
                  <a:pt x="255509" y="0"/>
                </a:lnTo>
                <a:lnTo>
                  <a:pt x="246527" y="12700"/>
                </a:lnTo>
                <a:lnTo>
                  <a:pt x="229231" y="63500"/>
                </a:lnTo>
                <a:lnTo>
                  <a:pt x="212564" y="101600"/>
                </a:lnTo>
                <a:lnTo>
                  <a:pt x="196526" y="152400"/>
                </a:lnTo>
                <a:lnTo>
                  <a:pt x="181117" y="203200"/>
                </a:lnTo>
                <a:lnTo>
                  <a:pt x="166337" y="241300"/>
                </a:lnTo>
                <a:lnTo>
                  <a:pt x="152186" y="292100"/>
                </a:lnTo>
                <a:lnTo>
                  <a:pt x="138664" y="342900"/>
                </a:lnTo>
                <a:lnTo>
                  <a:pt x="125772" y="381000"/>
                </a:lnTo>
                <a:lnTo>
                  <a:pt x="113508" y="431800"/>
                </a:lnTo>
                <a:lnTo>
                  <a:pt x="101874" y="482600"/>
                </a:lnTo>
                <a:lnTo>
                  <a:pt x="90868" y="533400"/>
                </a:lnTo>
                <a:lnTo>
                  <a:pt x="80492" y="571500"/>
                </a:lnTo>
                <a:lnTo>
                  <a:pt x="70744" y="622300"/>
                </a:lnTo>
                <a:lnTo>
                  <a:pt x="61625" y="673100"/>
                </a:lnTo>
                <a:lnTo>
                  <a:pt x="53136" y="723900"/>
                </a:lnTo>
                <a:lnTo>
                  <a:pt x="45275" y="774700"/>
                </a:lnTo>
                <a:lnTo>
                  <a:pt x="38043" y="825500"/>
                </a:lnTo>
                <a:lnTo>
                  <a:pt x="31440" y="876300"/>
                </a:lnTo>
                <a:lnTo>
                  <a:pt x="25466" y="927100"/>
                </a:lnTo>
                <a:lnTo>
                  <a:pt x="20121" y="977900"/>
                </a:lnTo>
                <a:lnTo>
                  <a:pt x="15405" y="1016000"/>
                </a:lnTo>
                <a:lnTo>
                  <a:pt x="11318" y="1066800"/>
                </a:lnTo>
                <a:lnTo>
                  <a:pt x="7859" y="1117600"/>
                </a:lnTo>
                <a:lnTo>
                  <a:pt x="5030" y="1181100"/>
                </a:lnTo>
                <a:lnTo>
                  <a:pt x="2829" y="1231900"/>
                </a:lnTo>
                <a:lnTo>
                  <a:pt x="1257" y="1282700"/>
                </a:lnTo>
                <a:lnTo>
                  <a:pt x="314" y="1333500"/>
                </a:lnTo>
                <a:lnTo>
                  <a:pt x="0" y="1384300"/>
                </a:lnTo>
                <a:lnTo>
                  <a:pt x="314" y="1435100"/>
                </a:lnTo>
                <a:lnTo>
                  <a:pt x="1257" y="1485900"/>
                </a:lnTo>
                <a:lnTo>
                  <a:pt x="2829" y="1536700"/>
                </a:lnTo>
                <a:lnTo>
                  <a:pt x="5030" y="1587500"/>
                </a:lnTo>
                <a:lnTo>
                  <a:pt x="7859" y="1638300"/>
                </a:lnTo>
                <a:lnTo>
                  <a:pt x="11318" y="1689100"/>
                </a:lnTo>
                <a:lnTo>
                  <a:pt x="15405" y="1739900"/>
                </a:lnTo>
                <a:lnTo>
                  <a:pt x="20121" y="1790700"/>
                </a:lnTo>
                <a:lnTo>
                  <a:pt x="25466" y="1841500"/>
                </a:lnTo>
                <a:lnTo>
                  <a:pt x="31440" y="1892300"/>
                </a:lnTo>
                <a:lnTo>
                  <a:pt x="38043" y="1943100"/>
                </a:lnTo>
                <a:lnTo>
                  <a:pt x="45275" y="1993900"/>
                </a:lnTo>
                <a:lnTo>
                  <a:pt x="53136" y="2044700"/>
                </a:lnTo>
                <a:lnTo>
                  <a:pt x="61625" y="2095500"/>
                </a:lnTo>
                <a:lnTo>
                  <a:pt x="70744" y="2133600"/>
                </a:lnTo>
                <a:lnTo>
                  <a:pt x="80492" y="2184400"/>
                </a:lnTo>
                <a:lnTo>
                  <a:pt x="90868" y="2235200"/>
                </a:lnTo>
                <a:lnTo>
                  <a:pt x="101874" y="2286000"/>
                </a:lnTo>
                <a:lnTo>
                  <a:pt x="113508" y="2336800"/>
                </a:lnTo>
                <a:lnTo>
                  <a:pt x="125772" y="2374900"/>
                </a:lnTo>
                <a:lnTo>
                  <a:pt x="138664" y="2425700"/>
                </a:lnTo>
                <a:lnTo>
                  <a:pt x="152186" y="2476500"/>
                </a:lnTo>
                <a:lnTo>
                  <a:pt x="166337" y="2514600"/>
                </a:lnTo>
                <a:lnTo>
                  <a:pt x="181117" y="2565400"/>
                </a:lnTo>
                <a:lnTo>
                  <a:pt x="196526" y="2616200"/>
                </a:lnTo>
                <a:lnTo>
                  <a:pt x="212564" y="2654300"/>
                </a:lnTo>
                <a:lnTo>
                  <a:pt x="229231" y="2705100"/>
                </a:lnTo>
                <a:lnTo>
                  <a:pt x="246527" y="2743200"/>
                </a:lnTo>
                <a:lnTo>
                  <a:pt x="264452" y="2794000"/>
                </a:lnTo>
                <a:lnTo>
                  <a:pt x="284339" y="2844800"/>
                </a:lnTo>
                <a:lnTo>
                  <a:pt x="304821" y="2882900"/>
                </a:lnTo>
                <a:lnTo>
                  <a:pt x="325898" y="2933700"/>
                </a:lnTo>
                <a:lnTo>
                  <a:pt x="347570" y="2984500"/>
                </a:lnTo>
                <a:lnTo>
                  <a:pt x="369837" y="3022600"/>
                </a:lnTo>
                <a:lnTo>
                  <a:pt x="392698" y="3073400"/>
                </a:lnTo>
                <a:lnTo>
                  <a:pt x="416155" y="3124200"/>
                </a:lnTo>
                <a:lnTo>
                  <a:pt x="440207" y="3162300"/>
                </a:lnTo>
                <a:lnTo>
                  <a:pt x="464854" y="3200400"/>
                </a:lnTo>
                <a:lnTo>
                  <a:pt x="490096" y="3251200"/>
                </a:lnTo>
                <a:lnTo>
                  <a:pt x="515934" y="3289300"/>
                </a:lnTo>
                <a:lnTo>
                  <a:pt x="542367" y="3340100"/>
                </a:lnTo>
                <a:lnTo>
                  <a:pt x="569395" y="3378200"/>
                </a:lnTo>
                <a:lnTo>
                  <a:pt x="597019" y="3416300"/>
                </a:lnTo>
                <a:lnTo>
                  <a:pt x="625238" y="3454400"/>
                </a:lnTo>
                <a:lnTo>
                  <a:pt x="654052" y="3505200"/>
                </a:lnTo>
                <a:lnTo>
                  <a:pt x="683463" y="3543300"/>
                </a:lnTo>
                <a:lnTo>
                  <a:pt x="713469" y="3581400"/>
                </a:lnTo>
                <a:lnTo>
                  <a:pt x="744070" y="3619500"/>
                </a:lnTo>
                <a:lnTo>
                  <a:pt x="775268" y="3657600"/>
                </a:lnTo>
                <a:lnTo>
                  <a:pt x="807061" y="3695700"/>
                </a:lnTo>
                <a:lnTo>
                  <a:pt x="839450" y="3733800"/>
                </a:lnTo>
                <a:lnTo>
                  <a:pt x="872435" y="3771900"/>
                </a:lnTo>
                <a:lnTo>
                  <a:pt x="906016" y="3810000"/>
                </a:lnTo>
                <a:lnTo>
                  <a:pt x="940193" y="3835400"/>
                </a:lnTo>
                <a:lnTo>
                  <a:pt x="974966" y="3873500"/>
                </a:lnTo>
                <a:lnTo>
                  <a:pt x="1010335" y="3911600"/>
                </a:lnTo>
                <a:lnTo>
                  <a:pt x="1046224" y="3949700"/>
                </a:lnTo>
                <a:lnTo>
                  <a:pt x="1082598" y="3975100"/>
                </a:lnTo>
                <a:lnTo>
                  <a:pt x="1119457" y="4013200"/>
                </a:lnTo>
                <a:lnTo>
                  <a:pt x="1156800" y="4051300"/>
                </a:lnTo>
                <a:lnTo>
                  <a:pt x="1194629" y="4076700"/>
                </a:lnTo>
                <a:lnTo>
                  <a:pt x="1232942" y="4114800"/>
                </a:lnTo>
                <a:lnTo>
                  <a:pt x="1311023" y="4165600"/>
                </a:lnTo>
                <a:lnTo>
                  <a:pt x="1350791" y="4203700"/>
                </a:lnTo>
                <a:lnTo>
                  <a:pt x="1431782" y="4254500"/>
                </a:lnTo>
                <a:lnTo>
                  <a:pt x="1473004" y="4292600"/>
                </a:lnTo>
                <a:lnTo>
                  <a:pt x="1514712" y="4318000"/>
                </a:lnTo>
                <a:lnTo>
                  <a:pt x="1599581" y="4368800"/>
                </a:lnTo>
                <a:lnTo>
                  <a:pt x="1730520" y="4445000"/>
                </a:lnTo>
                <a:lnTo>
                  <a:pt x="1865823" y="4521200"/>
                </a:lnTo>
                <a:lnTo>
                  <a:pt x="1911893" y="4533900"/>
                </a:lnTo>
                <a:lnTo>
                  <a:pt x="2053012" y="4610100"/>
                </a:lnTo>
                <a:lnTo>
                  <a:pt x="2101021" y="4622800"/>
                </a:lnTo>
                <a:lnTo>
                  <a:pt x="2149515" y="4648200"/>
                </a:lnTo>
                <a:lnTo>
                  <a:pt x="2237836" y="4673600"/>
                </a:lnTo>
                <a:lnTo>
                  <a:pt x="2282470" y="4699000"/>
                </a:lnTo>
                <a:lnTo>
                  <a:pt x="2327422" y="4711700"/>
                </a:lnTo>
                <a:lnTo>
                  <a:pt x="2794358" y="4838700"/>
                </a:lnTo>
                <a:lnTo>
                  <a:pt x="2842795" y="4838700"/>
                </a:lnTo>
                <a:lnTo>
                  <a:pt x="2940620" y="4864100"/>
                </a:lnTo>
                <a:lnTo>
                  <a:pt x="2990009" y="4864100"/>
                </a:lnTo>
                <a:lnTo>
                  <a:pt x="3039714" y="4876800"/>
                </a:lnTo>
                <a:lnTo>
                  <a:pt x="4196647" y="4876800"/>
                </a:lnTo>
                <a:lnTo>
                  <a:pt x="4299209" y="4851400"/>
                </a:lnTo>
                <a:lnTo>
                  <a:pt x="4349962" y="4851400"/>
                </a:lnTo>
                <a:lnTo>
                  <a:pt x="4500112" y="4813300"/>
                </a:lnTo>
                <a:lnTo>
                  <a:pt x="4549459" y="4813300"/>
                </a:lnTo>
                <a:lnTo>
                  <a:pt x="4838156" y="4737100"/>
                </a:lnTo>
                <a:lnTo>
                  <a:pt x="4885041" y="4711700"/>
                </a:lnTo>
                <a:lnTo>
                  <a:pt x="4977756" y="4686300"/>
                </a:lnTo>
                <a:lnTo>
                  <a:pt x="5023586" y="4660900"/>
                </a:lnTo>
                <a:lnTo>
                  <a:pt x="5114190" y="4635500"/>
                </a:lnTo>
                <a:lnTo>
                  <a:pt x="5158965" y="4610100"/>
                </a:lnTo>
                <a:lnTo>
                  <a:pt x="5203387" y="4597400"/>
                </a:lnTo>
                <a:lnTo>
                  <a:pt x="5291177" y="4546600"/>
                </a:lnTo>
                <a:lnTo>
                  <a:pt x="5334544" y="4533900"/>
                </a:lnTo>
                <a:lnTo>
                  <a:pt x="5462534" y="4457700"/>
                </a:lnTo>
                <a:lnTo>
                  <a:pt x="5504493" y="4445000"/>
                </a:lnTo>
                <a:lnTo>
                  <a:pt x="5628260" y="4368800"/>
                </a:lnTo>
                <a:lnTo>
                  <a:pt x="5668811" y="4343400"/>
                </a:lnTo>
                <a:lnTo>
                  <a:pt x="5711896" y="4305300"/>
                </a:lnTo>
                <a:lnTo>
                  <a:pt x="5796236" y="4254500"/>
                </a:lnTo>
                <a:lnTo>
                  <a:pt x="5837492" y="4216400"/>
                </a:lnTo>
                <a:lnTo>
                  <a:pt x="5878138" y="4191000"/>
                </a:lnTo>
                <a:lnTo>
                  <a:pt x="5918174" y="4152900"/>
                </a:lnTo>
                <a:lnTo>
                  <a:pt x="5957601" y="4127500"/>
                </a:lnTo>
                <a:lnTo>
                  <a:pt x="5996417" y="4089400"/>
                </a:lnTo>
                <a:lnTo>
                  <a:pt x="6034624" y="4064000"/>
                </a:lnTo>
                <a:lnTo>
                  <a:pt x="6072222" y="4025900"/>
                </a:lnTo>
                <a:lnTo>
                  <a:pt x="6109209" y="4000500"/>
                </a:lnTo>
                <a:lnTo>
                  <a:pt x="6145587" y="3962400"/>
                </a:lnTo>
                <a:lnTo>
                  <a:pt x="6181354" y="3924300"/>
                </a:lnTo>
                <a:lnTo>
                  <a:pt x="6216512" y="3886200"/>
                </a:lnTo>
                <a:lnTo>
                  <a:pt x="6251060" y="3860800"/>
                </a:lnTo>
                <a:lnTo>
                  <a:pt x="6284999" y="3822700"/>
                </a:lnTo>
                <a:lnTo>
                  <a:pt x="6318327" y="3784600"/>
                </a:lnTo>
                <a:lnTo>
                  <a:pt x="6351045" y="3746500"/>
                </a:lnTo>
                <a:lnTo>
                  <a:pt x="6383154" y="3708400"/>
                </a:lnTo>
                <a:lnTo>
                  <a:pt x="6414652" y="3670300"/>
                </a:lnTo>
                <a:lnTo>
                  <a:pt x="6445541" y="3632200"/>
                </a:lnTo>
                <a:lnTo>
                  <a:pt x="6475820" y="3594100"/>
                </a:lnTo>
                <a:lnTo>
                  <a:pt x="6505488" y="3556000"/>
                </a:lnTo>
                <a:lnTo>
                  <a:pt x="6534547" y="3517900"/>
                </a:lnTo>
                <a:lnTo>
                  <a:pt x="6562995" y="3467100"/>
                </a:lnTo>
                <a:lnTo>
                  <a:pt x="6581554" y="3441700"/>
                </a:lnTo>
                <a:lnTo>
                  <a:pt x="3441881" y="3441700"/>
                </a:lnTo>
                <a:lnTo>
                  <a:pt x="3388153" y="3429000"/>
                </a:lnTo>
                <a:lnTo>
                  <a:pt x="3282880" y="3429000"/>
                </a:lnTo>
                <a:lnTo>
                  <a:pt x="3180515" y="3403600"/>
                </a:lnTo>
                <a:lnTo>
                  <a:pt x="3130423" y="3403600"/>
                </a:lnTo>
                <a:lnTo>
                  <a:pt x="2937321" y="3352800"/>
                </a:lnTo>
                <a:lnTo>
                  <a:pt x="2845130" y="3327400"/>
                </a:lnTo>
                <a:lnTo>
                  <a:pt x="2800123" y="3302000"/>
                </a:lnTo>
                <a:lnTo>
                  <a:pt x="2755843" y="3289300"/>
                </a:lnTo>
                <a:lnTo>
                  <a:pt x="2712288" y="3263900"/>
                </a:lnTo>
                <a:lnTo>
                  <a:pt x="2669460" y="3251200"/>
                </a:lnTo>
                <a:lnTo>
                  <a:pt x="2627357" y="3225800"/>
                </a:lnTo>
                <a:lnTo>
                  <a:pt x="2585981" y="3200400"/>
                </a:lnTo>
                <a:lnTo>
                  <a:pt x="2545329" y="3187700"/>
                </a:lnTo>
                <a:lnTo>
                  <a:pt x="2505404" y="3162300"/>
                </a:lnTo>
                <a:lnTo>
                  <a:pt x="2466203" y="3136900"/>
                </a:lnTo>
                <a:lnTo>
                  <a:pt x="2427728" y="3111500"/>
                </a:lnTo>
                <a:lnTo>
                  <a:pt x="2389979" y="3073400"/>
                </a:lnTo>
                <a:lnTo>
                  <a:pt x="2352954" y="3048000"/>
                </a:lnTo>
                <a:lnTo>
                  <a:pt x="2315352" y="3022600"/>
                </a:lnTo>
                <a:lnTo>
                  <a:pt x="2278735" y="2984500"/>
                </a:lnTo>
                <a:lnTo>
                  <a:pt x="2243104" y="2959100"/>
                </a:lnTo>
                <a:lnTo>
                  <a:pt x="2208459" y="2921000"/>
                </a:lnTo>
                <a:lnTo>
                  <a:pt x="2174798" y="2882900"/>
                </a:lnTo>
                <a:lnTo>
                  <a:pt x="2142123" y="2857500"/>
                </a:lnTo>
                <a:lnTo>
                  <a:pt x="2110432" y="2819400"/>
                </a:lnTo>
                <a:lnTo>
                  <a:pt x="2079727" y="2781300"/>
                </a:lnTo>
                <a:lnTo>
                  <a:pt x="2050005" y="2743200"/>
                </a:lnTo>
                <a:lnTo>
                  <a:pt x="2021268" y="2705100"/>
                </a:lnTo>
                <a:lnTo>
                  <a:pt x="1993515" y="2667000"/>
                </a:lnTo>
                <a:lnTo>
                  <a:pt x="1966746" y="2628900"/>
                </a:lnTo>
                <a:lnTo>
                  <a:pt x="1940961" y="2590800"/>
                </a:lnTo>
                <a:lnTo>
                  <a:pt x="1916160" y="2540000"/>
                </a:lnTo>
                <a:lnTo>
                  <a:pt x="1892342" y="2501900"/>
                </a:lnTo>
                <a:lnTo>
                  <a:pt x="1869507" y="2463800"/>
                </a:lnTo>
                <a:lnTo>
                  <a:pt x="1847656" y="2413000"/>
                </a:lnTo>
                <a:lnTo>
                  <a:pt x="1826787" y="2374900"/>
                </a:lnTo>
                <a:lnTo>
                  <a:pt x="1806901" y="2324100"/>
                </a:lnTo>
                <a:lnTo>
                  <a:pt x="1787998" y="2273300"/>
                </a:lnTo>
                <a:lnTo>
                  <a:pt x="1770077" y="2235200"/>
                </a:lnTo>
                <a:lnTo>
                  <a:pt x="1753139" y="2184400"/>
                </a:lnTo>
                <a:lnTo>
                  <a:pt x="1737183" y="2133600"/>
                </a:lnTo>
                <a:lnTo>
                  <a:pt x="1722208" y="2082800"/>
                </a:lnTo>
                <a:lnTo>
                  <a:pt x="1708216" y="2032000"/>
                </a:lnTo>
                <a:lnTo>
                  <a:pt x="1695204" y="1981200"/>
                </a:lnTo>
                <a:lnTo>
                  <a:pt x="1695204" y="1955800"/>
                </a:lnTo>
                <a:lnTo>
                  <a:pt x="7187739" y="1955800"/>
                </a:lnTo>
                <a:lnTo>
                  <a:pt x="7187739" y="1384300"/>
                </a:lnTo>
                <a:lnTo>
                  <a:pt x="7187424" y="1333500"/>
                </a:lnTo>
                <a:lnTo>
                  <a:pt x="7186481" y="1282700"/>
                </a:lnTo>
                <a:lnTo>
                  <a:pt x="7184909" y="1231900"/>
                </a:lnTo>
                <a:lnTo>
                  <a:pt x="7182708" y="1181100"/>
                </a:lnTo>
                <a:lnTo>
                  <a:pt x="7179879" y="1117600"/>
                </a:lnTo>
                <a:lnTo>
                  <a:pt x="7176420" y="1066800"/>
                </a:lnTo>
                <a:lnTo>
                  <a:pt x="7172333" y="1016000"/>
                </a:lnTo>
                <a:lnTo>
                  <a:pt x="7167617" y="977900"/>
                </a:lnTo>
                <a:lnTo>
                  <a:pt x="7162272" y="927100"/>
                </a:lnTo>
                <a:lnTo>
                  <a:pt x="7156298" y="876300"/>
                </a:lnTo>
                <a:lnTo>
                  <a:pt x="7149695" y="825500"/>
                </a:lnTo>
                <a:lnTo>
                  <a:pt x="7142463" y="774700"/>
                </a:lnTo>
                <a:lnTo>
                  <a:pt x="7134602" y="723900"/>
                </a:lnTo>
                <a:lnTo>
                  <a:pt x="7126113" y="673100"/>
                </a:lnTo>
                <a:lnTo>
                  <a:pt x="7123833" y="660400"/>
                </a:lnTo>
                <a:lnTo>
                  <a:pt x="1735915" y="660400"/>
                </a:lnTo>
                <a:lnTo>
                  <a:pt x="1735915" y="635000"/>
                </a:lnTo>
                <a:lnTo>
                  <a:pt x="1752234" y="584200"/>
                </a:lnTo>
                <a:lnTo>
                  <a:pt x="1769566" y="533400"/>
                </a:lnTo>
                <a:lnTo>
                  <a:pt x="1787912" y="482600"/>
                </a:lnTo>
                <a:lnTo>
                  <a:pt x="1807270" y="444500"/>
                </a:lnTo>
                <a:lnTo>
                  <a:pt x="1827642" y="393700"/>
                </a:lnTo>
                <a:lnTo>
                  <a:pt x="1849027" y="342900"/>
                </a:lnTo>
                <a:lnTo>
                  <a:pt x="1871425" y="304800"/>
                </a:lnTo>
                <a:lnTo>
                  <a:pt x="1894836" y="254000"/>
                </a:lnTo>
                <a:lnTo>
                  <a:pt x="1919261" y="215900"/>
                </a:lnTo>
                <a:lnTo>
                  <a:pt x="1944699" y="177800"/>
                </a:lnTo>
                <a:lnTo>
                  <a:pt x="1971150" y="127000"/>
                </a:lnTo>
                <a:lnTo>
                  <a:pt x="1998614" y="88900"/>
                </a:lnTo>
                <a:lnTo>
                  <a:pt x="2027092" y="50800"/>
                </a:lnTo>
                <a:lnTo>
                  <a:pt x="2056583" y="12700"/>
                </a:lnTo>
                <a:lnTo>
                  <a:pt x="2070917" y="0"/>
                </a:lnTo>
                <a:close/>
              </a:path>
              <a:path w="7188200" h="4902200">
                <a:moveTo>
                  <a:pt x="6916511" y="2806700"/>
                </a:moveTo>
                <a:lnTo>
                  <a:pt x="5194155" y="2806700"/>
                </a:lnTo>
                <a:lnTo>
                  <a:pt x="5165822" y="2844800"/>
                </a:lnTo>
                <a:lnTo>
                  <a:pt x="5136589" y="2870200"/>
                </a:lnTo>
                <a:lnTo>
                  <a:pt x="5106456" y="2908300"/>
                </a:lnTo>
                <a:lnTo>
                  <a:pt x="5075424" y="2946400"/>
                </a:lnTo>
                <a:lnTo>
                  <a:pt x="5043492" y="2971800"/>
                </a:lnTo>
                <a:lnTo>
                  <a:pt x="5010661" y="2997200"/>
                </a:lnTo>
                <a:lnTo>
                  <a:pt x="4976930" y="3035300"/>
                </a:lnTo>
                <a:lnTo>
                  <a:pt x="4942300" y="3060700"/>
                </a:lnTo>
                <a:lnTo>
                  <a:pt x="4906770" y="3086100"/>
                </a:lnTo>
                <a:lnTo>
                  <a:pt x="4870341" y="3111500"/>
                </a:lnTo>
                <a:lnTo>
                  <a:pt x="4833012" y="3136900"/>
                </a:lnTo>
                <a:lnTo>
                  <a:pt x="4794784" y="3162300"/>
                </a:lnTo>
                <a:lnTo>
                  <a:pt x="4755656" y="3187700"/>
                </a:lnTo>
                <a:lnTo>
                  <a:pt x="4715629" y="3200400"/>
                </a:lnTo>
                <a:lnTo>
                  <a:pt x="4674702" y="3225800"/>
                </a:lnTo>
                <a:lnTo>
                  <a:pt x="4632875" y="3251200"/>
                </a:lnTo>
                <a:lnTo>
                  <a:pt x="4590149" y="3263900"/>
                </a:lnTo>
                <a:lnTo>
                  <a:pt x="4546523" y="3289300"/>
                </a:lnTo>
                <a:lnTo>
                  <a:pt x="4410249" y="3327400"/>
                </a:lnTo>
                <a:lnTo>
                  <a:pt x="4363025" y="3352800"/>
                </a:lnTo>
                <a:lnTo>
                  <a:pt x="4265878" y="3378200"/>
                </a:lnTo>
                <a:lnTo>
                  <a:pt x="4215955" y="3378200"/>
                </a:lnTo>
                <a:lnTo>
                  <a:pt x="4060789" y="3416300"/>
                </a:lnTo>
                <a:lnTo>
                  <a:pt x="4007268" y="3416300"/>
                </a:lnTo>
                <a:lnTo>
                  <a:pt x="3952847" y="3429000"/>
                </a:lnTo>
                <a:lnTo>
                  <a:pt x="3897526" y="3429000"/>
                </a:lnTo>
                <a:lnTo>
                  <a:pt x="3841306" y="3441700"/>
                </a:lnTo>
                <a:lnTo>
                  <a:pt x="6581554" y="3441700"/>
                </a:lnTo>
                <a:lnTo>
                  <a:pt x="6590834" y="3429000"/>
                </a:lnTo>
                <a:lnTo>
                  <a:pt x="6618062" y="3390900"/>
                </a:lnTo>
                <a:lnTo>
                  <a:pt x="6644681" y="3352800"/>
                </a:lnTo>
                <a:lnTo>
                  <a:pt x="6670689" y="3302000"/>
                </a:lnTo>
                <a:lnTo>
                  <a:pt x="6696087" y="3263900"/>
                </a:lnTo>
                <a:lnTo>
                  <a:pt x="6720876" y="3225800"/>
                </a:lnTo>
                <a:lnTo>
                  <a:pt x="6745054" y="3175000"/>
                </a:lnTo>
                <a:lnTo>
                  <a:pt x="6768622" y="3136900"/>
                </a:lnTo>
                <a:lnTo>
                  <a:pt x="6791579" y="3086100"/>
                </a:lnTo>
                <a:lnTo>
                  <a:pt x="6813927" y="3035300"/>
                </a:lnTo>
                <a:lnTo>
                  <a:pt x="6835664" y="2997200"/>
                </a:lnTo>
                <a:lnTo>
                  <a:pt x="6856791" y="2946400"/>
                </a:lnTo>
                <a:lnTo>
                  <a:pt x="6877308" y="2895600"/>
                </a:lnTo>
                <a:lnTo>
                  <a:pt x="6897215" y="2857500"/>
                </a:lnTo>
                <a:lnTo>
                  <a:pt x="6916511" y="2806700"/>
                </a:lnTo>
                <a:close/>
              </a:path>
              <a:path w="7188200" h="4902200">
                <a:moveTo>
                  <a:pt x="6932229" y="0"/>
                </a:moveTo>
                <a:lnTo>
                  <a:pt x="5141381" y="0"/>
                </a:lnTo>
                <a:lnTo>
                  <a:pt x="5155873" y="12700"/>
                </a:lnTo>
                <a:lnTo>
                  <a:pt x="5185675" y="50800"/>
                </a:lnTo>
                <a:lnTo>
                  <a:pt x="5214442" y="88900"/>
                </a:lnTo>
                <a:lnTo>
                  <a:pt x="5242173" y="127000"/>
                </a:lnTo>
                <a:lnTo>
                  <a:pt x="5268869" y="177800"/>
                </a:lnTo>
                <a:lnTo>
                  <a:pt x="5294530" y="215900"/>
                </a:lnTo>
                <a:lnTo>
                  <a:pt x="5319156" y="254000"/>
                </a:lnTo>
                <a:lnTo>
                  <a:pt x="5342748" y="304800"/>
                </a:lnTo>
                <a:lnTo>
                  <a:pt x="5365306" y="342900"/>
                </a:lnTo>
                <a:lnTo>
                  <a:pt x="5386829" y="393700"/>
                </a:lnTo>
                <a:lnTo>
                  <a:pt x="5407319" y="444500"/>
                </a:lnTo>
                <a:lnTo>
                  <a:pt x="5426775" y="482600"/>
                </a:lnTo>
                <a:lnTo>
                  <a:pt x="5445197" y="533400"/>
                </a:lnTo>
                <a:lnTo>
                  <a:pt x="5462586" y="584200"/>
                </a:lnTo>
                <a:lnTo>
                  <a:pt x="5478943" y="635000"/>
                </a:lnTo>
                <a:lnTo>
                  <a:pt x="5478943" y="660400"/>
                </a:lnTo>
                <a:lnTo>
                  <a:pt x="7123833" y="660400"/>
                </a:lnTo>
                <a:lnTo>
                  <a:pt x="7116994" y="622300"/>
                </a:lnTo>
                <a:lnTo>
                  <a:pt x="7107247" y="571500"/>
                </a:lnTo>
                <a:lnTo>
                  <a:pt x="7096870" y="533400"/>
                </a:lnTo>
                <a:lnTo>
                  <a:pt x="7085865" y="482600"/>
                </a:lnTo>
                <a:lnTo>
                  <a:pt x="7074230" y="431800"/>
                </a:lnTo>
                <a:lnTo>
                  <a:pt x="7061966" y="381000"/>
                </a:lnTo>
                <a:lnTo>
                  <a:pt x="7049074" y="342900"/>
                </a:lnTo>
                <a:lnTo>
                  <a:pt x="7035552" y="292100"/>
                </a:lnTo>
                <a:lnTo>
                  <a:pt x="7021401" y="241300"/>
                </a:lnTo>
                <a:lnTo>
                  <a:pt x="7006622" y="203200"/>
                </a:lnTo>
                <a:lnTo>
                  <a:pt x="6991213" y="152400"/>
                </a:lnTo>
                <a:lnTo>
                  <a:pt x="6975175" y="101600"/>
                </a:lnTo>
                <a:lnTo>
                  <a:pt x="6958508" y="63500"/>
                </a:lnTo>
                <a:lnTo>
                  <a:pt x="6941211" y="12700"/>
                </a:lnTo>
                <a:lnTo>
                  <a:pt x="69322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39313" y="11297"/>
            <a:ext cx="7862570" cy="9309100"/>
          </a:xfrm>
          <a:custGeom>
            <a:avLst/>
            <a:gdLst/>
            <a:ahLst/>
            <a:cxnLst/>
            <a:rect l="l" t="t" r="r" b="b"/>
            <a:pathLst>
              <a:path w="7862569" h="9309100">
                <a:moveTo>
                  <a:pt x="4870969" y="9296400"/>
                </a:moveTo>
                <a:lnTo>
                  <a:pt x="3988381" y="9296400"/>
                </a:lnTo>
                <a:lnTo>
                  <a:pt x="4039262" y="9309100"/>
                </a:lnTo>
                <a:lnTo>
                  <a:pt x="4819475" y="9309100"/>
                </a:lnTo>
                <a:lnTo>
                  <a:pt x="4870969" y="9296400"/>
                </a:lnTo>
                <a:close/>
              </a:path>
              <a:path w="7862569" h="9309100">
                <a:moveTo>
                  <a:pt x="5075223" y="9283700"/>
                </a:moveTo>
                <a:lnTo>
                  <a:pt x="3837050" y="9283700"/>
                </a:lnTo>
                <a:lnTo>
                  <a:pt x="3887275" y="9296400"/>
                </a:lnTo>
                <a:lnTo>
                  <a:pt x="5024417" y="9296400"/>
                </a:lnTo>
                <a:lnTo>
                  <a:pt x="5075223" y="9283700"/>
                </a:lnTo>
                <a:close/>
              </a:path>
              <a:path w="7862569" h="9309100">
                <a:moveTo>
                  <a:pt x="5176319" y="9271000"/>
                </a:moveTo>
                <a:lnTo>
                  <a:pt x="3737255" y="9271000"/>
                </a:lnTo>
                <a:lnTo>
                  <a:pt x="3787044" y="9283700"/>
                </a:lnTo>
                <a:lnTo>
                  <a:pt x="5125857" y="9283700"/>
                </a:lnTo>
                <a:lnTo>
                  <a:pt x="5176319" y="9271000"/>
                </a:lnTo>
                <a:close/>
              </a:path>
              <a:path w="7862569" h="9309100">
                <a:moveTo>
                  <a:pt x="5376448" y="9245600"/>
                </a:moveTo>
                <a:lnTo>
                  <a:pt x="3540279" y="9245600"/>
                </a:lnTo>
                <a:lnTo>
                  <a:pt x="3638332" y="9271000"/>
                </a:lnTo>
                <a:lnTo>
                  <a:pt x="5226609" y="9271000"/>
                </a:lnTo>
                <a:lnTo>
                  <a:pt x="5276727" y="9258300"/>
                </a:lnTo>
                <a:lnTo>
                  <a:pt x="5326674" y="9258300"/>
                </a:lnTo>
                <a:lnTo>
                  <a:pt x="5376448" y="9245600"/>
                </a:lnTo>
                <a:close/>
              </a:path>
              <a:path w="7862569" h="9309100">
                <a:moveTo>
                  <a:pt x="2277009" y="6489700"/>
                </a:moveTo>
                <a:lnTo>
                  <a:pt x="282535" y="6489700"/>
                </a:lnTo>
                <a:lnTo>
                  <a:pt x="297012" y="6540500"/>
                </a:lnTo>
                <a:lnTo>
                  <a:pt x="311953" y="6591300"/>
                </a:lnTo>
                <a:lnTo>
                  <a:pt x="327361" y="6642100"/>
                </a:lnTo>
                <a:lnTo>
                  <a:pt x="343234" y="6692900"/>
                </a:lnTo>
                <a:lnTo>
                  <a:pt x="359573" y="6743700"/>
                </a:lnTo>
                <a:lnTo>
                  <a:pt x="376378" y="6794500"/>
                </a:lnTo>
                <a:lnTo>
                  <a:pt x="393650" y="6845300"/>
                </a:lnTo>
                <a:lnTo>
                  <a:pt x="411388" y="6896100"/>
                </a:lnTo>
                <a:lnTo>
                  <a:pt x="429592" y="6934200"/>
                </a:lnTo>
                <a:lnTo>
                  <a:pt x="448263" y="6985000"/>
                </a:lnTo>
                <a:lnTo>
                  <a:pt x="467401" y="7035800"/>
                </a:lnTo>
                <a:lnTo>
                  <a:pt x="487006" y="7073900"/>
                </a:lnTo>
                <a:lnTo>
                  <a:pt x="507078" y="7124700"/>
                </a:lnTo>
                <a:lnTo>
                  <a:pt x="527617" y="7175500"/>
                </a:lnTo>
                <a:lnTo>
                  <a:pt x="548623" y="7213600"/>
                </a:lnTo>
                <a:lnTo>
                  <a:pt x="570097" y="7264400"/>
                </a:lnTo>
                <a:lnTo>
                  <a:pt x="592039" y="7302500"/>
                </a:lnTo>
                <a:lnTo>
                  <a:pt x="614448" y="7353300"/>
                </a:lnTo>
                <a:lnTo>
                  <a:pt x="637325" y="7391400"/>
                </a:lnTo>
                <a:lnTo>
                  <a:pt x="660671" y="7429500"/>
                </a:lnTo>
                <a:lnTo>
                  <a:pt x="684484" y="7480300"/>
                </a:lnTo>
                <a:lnTo>
                  <a:pt x="708766" y="7518400"/>
                </a:lnTo>
                <a:lnTo>
                  <a:pt x="733516" y="7556500"/>
                </a:lnTo>
                <a:lnTo>
                  <a:pt x="758734" y="7594600"/>
                </a:lnTo>
                <a:lnTo>
                  <a:pt x="784422" y="7632700"/>
                </a:lnTo>
                <a:lnTo>
                  <a:pt x="810578" y="7670800"/>
                </a:lnTo>
                <a:lnTo>
                  <a:pt x="837203" y="7708900"/>
                </a:lnTo>
                <a:lnTo>
                  <a:pt x="864298" y="7747000"/>
                </a:lnTo>
                <a:lnTo>
                  <a:pt x="893947" y="7797800"/>
                </a:lnTo>
                <a:lnTo>
                  <a:pt x="924089" y="7835900"/>
                </a:lnTo>
                <a:lnTo>
                  <a:pt x="954722" y="7874000"/>
                </a:lnTo>
                <a:lnTo>
                  <a:pt x="985848" y="7912100"/>
                </a:lnTo>
                <a:lnTo>
                  <a:pt x="1017465" y="7950200"/>
                </a:lnTo>
                <a:lnTo>
                  <a:pt x="1049575" y="7988300"/>
                </a:lnTo>
                <a:lnTo>
                  <a:pt x="1082176" y="8026400"/>
                </a:lnTo>
                <a:lnTo>
                  <a:pt x="1115269" y="8064500"/>
                </a:lnTo>
                <a:lnTo>
                  <a:pt x="1148855" y="8102600"/>
                </a:lnTo>
                <a:lnTo>
                  <a:pt x="1182932" y="8140700"/>
                </a:lnTo>
                <a:lnTo>
                  <a:pt x="1217501" y="8166100"/>
                </a:lnTo>
                <a:lnTo>
                  <a:pt x="1252563" y="8204200"/>
                </a:lnTo>
                <a:lnTo>
                  <a:pt x="1288116" y="8242300"/>
                </a:lnTo>
                <a:lnTo>
                  <a:pt x="1324161" y="8267700"/>
                </a:lnTo>
                <a:lnTo>
                  <a:pt x="1360698" y="8305800"/>
                </a:lnTo>
                <a:lnTo>
                  <a:pt x="1397728" y="8343900"/>
                </a:lnTo>
                <a:lnTo>
                  <a:pt x="1435249" y="8369300"/>
                </a:lnTo>
                <a:lnTo>
                  <a:pt x="1473262" y="8407400"/>
                </a:lnTo>
                <a:lnTo>
                  <a:pt x="1550764" y="8458200"/>
                </a:lnTo>
                <a:lnTo>
                  <a:pt x="1590253" y="8496300"/>
                </a:lnTo>
                <a:lnTo>
                  <a:pt x="1670706" y="8547100"/>
                </a:lnTo>
                <a:lnTo>
                  <a:pt x="1711671" y="8585200"/>
                </a:lnTo>
                <a:lnTo>
                  <a:pt x="1795076" y="8636000"/>
                </a:lnTo>
                <a:lnTo>
                  <a:pt x="1923250" y="8712200"/>
                </a:lnTo>
                <a:lnTo>
                  <a:pt x="2099347" y="8813800"/>
                </a:lnTo>
                <a:lnTo>
                  <a:pt x="2144298" y="8826500"/>
                </a:lnTo>
                <a:lnTo>
                  <a:pt x="2281372" y="8902700"/>
                </a:lnTo>
                <a:lnTo>
                  <a:pt x="2327803" y="8915400"/>
                </a:lnTo>
                <a:lnTo>
                  <a:pt x="2374603" y="8940800"/>
                </a:lnTo>
                <a:lnTo>
                  <a:pt x="2421771" y="8953500"/>
                </a:lnTo>
                <a:lnTo>
                  <a:pt x="2469309" y="8978900"/>
                </a:lnTo>
                <a:lnTo>
                  <a:pt x="2517215" y="8991600"/>
                </a:lnTo>
                <a:lnTo>
                  <a:pt x="2565489" y="9017000"/>
                </a:lnTo>
                <a:lnTo>
                  <a:pt x="2663140" y="9042400"/>
                </a:lnTo>
                <a:lnTo>
                  <a:pt x="2712518" y="9067800"/>
                </a:lnTo>
                <a:lnTo>
                  <a:pt x="3016484" y="9144000"/>
                </a:lnTo>
                <a:lnTo>
                  <a:pt x="3251329" y="9207500"/>
                </a:lnTo>
                <a:lnTo>
                  <a:pt x="3298946" y="9207500"/>
                </a:lnTo>
                <a:lnTo>
                  <a:pt x="3394829" y="9232900"/>
                </a:lnTo>
                <a:lnTo>
                  <a:pt x="3443095" y="9232900"/>
                </a:lnTo>
                <a:lnTo>
                  <a:pt x="3491579" y="9245600"/>
                </a:lnTo>
                <a:lnTo>
                  <a:pt x="5426051" y="9245600"/>
                </a:lnTo>
                <a:lnTo>
                  <a:pt x="5524740" y="9220200"/>
                </a:lnTo>
                <a:lnTo>
                  <a:pt x="5573827" y="9220200"/>
                </a:lnTo>
                <a:lnTo>
                  <a:pt x="5768457" y="9169400"/>
                </a:lnTo>
                <a:lnTo>
                  <a:pt x="5816685" y="9169400"/>
                </a:lnTo>
                <a:lnTo>
                  <a:pt x="6149467" y="9080500"/>
                </a:lnTo>
                <a:lnTo>
                  <a:pt x="6199114" y="9055100"/>
                </a:lnTo>
                <a:lnTo>
                  <a:pt x="6297193" y="9029700"/>
                </a:lnTo>
                <a:lnTo>
                  <a:pt x="6345624" y="9004300"/>
                </a:lnTo>
                <a:lnTo>
                  <a:pt x="6441271" y="8978900"/>
                </a:lnTo>
                <a:lnTo>
                  <a:pt x="6488486" y="8953500"/>
                </a:lnTo>
                <a:lnTo>
                  <a:pt x="6535297" y="8940800"/>
                </a:lnTo>
                <a:lnTo>
                  <a:pt x="6627701" y="8890000"/>
                </a:lnTo>
                <a:lnTo>
                  <a:pt x="6673296" y="8877300"/>
                </a:lnTo>
                <a:lnTo>
                  <a:pt x="6763269" y="8826500"/>
                </a:lnTo>
                <a:lnTo>
                  <a:pt x="6807647" y="8813800"/>
                </a:lnTo>
                <a:lnTo>
                  <a:pt x="6938352" y="8737600"/>
                </a:lnTo>
                <a:lnTo>
                  <a:pt x="7065408" y="8661400"/>
                </a:lnTo>
                <a:lnTo>
                  <a:pt x="7188818" y="8585200"/>
                </a:lnTo>
                <a:lnTo>
                  <a:pt x="7229144" y="8559800"/>
                </a:lnTo>
                <a:lnTo>
                  <a:pt x="7269064" y="8521700"/>
                </a:lnTo>
                <a:lnTo>
                  <a:pt x="7347690" y="8470900"/>
                </a:lnTo>
                <a:lnTo>
                  <a:pt x="7386395" y="8432800"/>
                </a:lnTo>
                <a:lnTo>
                  <a:pt x="7424695" y="8407400"/>
                </a:lnTo>
                <a:lnTo>
                  <a:pt x="7462589" y="8369300"/>
                </a:lnTo>
                <a:lnTo>
                  <a:pt x="7500079" y="8343900"/>
                </a:lnTo>
                <a:lnTo>
                  <a:pt x="7537163" y="8305800"/>
                </a:lnTo>
                <a:lnTo>
                  <a:pt x="7572676" y="8280400"/>
                </a:lnTo>
                <a:lnTo>
                  <a:pt x="7607733" y="8242300"/>
                </a:lnTo>
                <a:lnTo>
                  <a:pt x="7642333" y="8216900"/>
                </a:lnTo>
                <a:lnTo>
                  <a:pt x="7676475" y="8178800"/>
                </a:lnTo>
                <a:lnTo>
                  <a:pt x="7710161" y="8140700"/>
                </a:lnTo>
                <a:lnTo>
                  <a:pt x="7743390" y="8115300"/>
                </a:lnTo>
                <a:lnTo>
                  <a:pt x="7776162" y="8077200"/>
                </a:lnTo>
                <a:lnTo>
                  <a:pt x="7808477" y="8039100"/>
                </a:lnTo>
                <a:lnTo>
                  <a:pt x="7840335" y="8001000"/>
                </a:lnTo>
                <a:lnTo>
                  <a:pt x="7862115" y="7975600"/>
                </a:lnTo>
                <a:lnTo>
                  <a:pt x="7862115" y="7607300"/>
                </a:lnTo>
                <a:lnTo>
                  <a:pt x="4341402" y="7607300"/>
                </a:lnTo>
                <a:lnTo>
                  <a:pt x="4285888" y="7594600"/>
                </a:lnTo>
                <a:lnTo>
                  <a:pt x="4122908" y="7594600"/>
                </a:lnTo>
                <a:lnTo>
                  <a:pt x="4069769" y="7581900"/>
                </a:lnTo>
                <a:lnTo>
                  <a:pt x="3965274" y="7581900"/>
                </a:lnTo>
                <a:lnTo>
                  <a:pt x="3863156" y="7556500"/>
                </a:lnTo>
                <a:lnTo>
                  <a:pt x="3812989" y="7556500"/>
                </a:lnTo>
                <a:lnTo>
                  <a:pt x="3714439" y="7531100"/>
                </a:lnTo>
                <a:lnTo>
                  <a:pt x="3666056" y="7531100"/>
                </a:lnTo>
                <a:lnTo>
                  <a:pt x="3433073" y="7467600"/>
                </a:lnTo>
                <a:lnTo>
                  <a:pt x="3300431" y="7429500"/>
                </a:lnTo>
                <a:lnTo>
                  <a:pt x="3257410" y="7404100"/>
                </a:lnTo>
                <a:lnTo>
                  <a:pt x="3173156" y="7378700"/>
                </a:lnTo>
                <a:lnTo>
                  <a:pt x="3131923" y="7353300"/>
                </a:lnTo>
                <a:lnTo>
                  <a:pt x="3091288" y="7340600"/>
                </a:lnTo>
                <a:lnTo>
                  <a:pt x="3044745" y="7315200"/>
                </a:lnTo>
                <a:lnTo>
                  <a:pt x="2999299" y="7289800"/>
                </a:lnTo>
                <a:lnTo>
                  <a:pt x="2954949" y="7264400"/>
                </a:lnTo>
                <a:lnTo>
                  <a:pt x="2911696" y="7239000"/>
                </a:lnTo>
                <a:lnTo>
                  <a:pt x="2869538" y="7213600"/>
                </a:lnTo>
                <a:lnTo>
                  <a:pt x="2828478" y="7188200"/>
                </a:lnTo>
                <a:lnTo>
                  <a:pt x="2788513" y="7150100"/>
                </a:lnTo>
                <a:lnTo>
                  <a:pt x="2749646" y="7124700"/>
                </a:lnTo>
                <a:lnTo>
                  <a:pt x="2711875" y="7099300"/>
                </a:lnTo>
                <a:lnTo>
                  <a:pt x="2675201" y="7061200"/>
                </a:lnTo>
                <a:lnTo>
                  <a:pt x="2639625" y="7023100"/>
                </a:lnTo>
                <a:lnTo>
                  <a:pt x="2605145" y="6997700"/>
                </a:lnTo>
                <a:lnTo>
                  <a:pt x="2571763" y="6959600"/>
                </a:lnTo>
                <a:lnTo>
                  <a:pt x="2539478" y="6921500"/>
                </a:lnTo>
                <a:lnTo>
                  <a:pt x="2508291" y="6883400"/>
                </a:lnTo>
                <a:lnTo>
                  <a:pt x="2478201" y="6845300"/>
                </a:lnTo>
                <a:lnTo>
                  <a:pt x="2449209" y="6807200"/>
                </a:lnTo>
                <a:lnTo>
                  <a:pt x="2421315" y="6756400"/>
                </a:lnTo>
                <a:lnTo>
                  <a:pt x="2394518" y="6718300"/>
                </a:lnTo>
                <a:lnTo>
                  <a:pt x="2368820" y="6680200"/>
                </a:lnTo>
                <a:lnTo>
                  <a:pt x="2344220" y="6629400"/>
                </a:lnTo>
                <a:lnTo>
                  <a:pt x="2320718" y="6578600"/>
                </a:lnTo>
                <a:lnTo>
                  <a:pt x="2298314" y="6540500"/>
                </a:lnTo>
                <a:lnTo>
                  <a:pt x="2277009" y="6489700"/>
                </a:lnTo>
                <a:close/>
              </a:path>
              <a:path w="7862569" h="9309100">
                <a:moveTo>
                  <a:pt x="7862115" y="4343400"/>
                </a:moveTo>
                <a:lnTo>
                  <a:pt x="6830807" y="4343400"/>
                </a:lnTo>
                <a:lnTo>
                  <a:pt x="6830741" y="5029200"/>
                </a:lnTo>
                <a:lnTo>
                  <a:pt x="6830476" y="5080000"/>
                </a:lnTo>
                <a:lnTo>
                  <a:pt x="6829483" y="5143500"/>
                </a:lnTo>
                <a:lnTo>
                  <a:pt x="6827828" y="5207000"/>
                </a:lnTo>
                <a:lnTo>
                  <a:pt x="6825511" y="5257800"/>
                </a:lnTo>
                <a:lnTo>
                  <a:pt x="6822533" y="5321300"/>
                </a:lnTo>
                <a:lnTo>
                  <a:pt x="6818893" y="5384800"/>
                </a:lnTo>
                <a:lnTo>
                  <a:pt x="6814591" y="5448300"/>
                </a:lnTo>
                <a:lnTo>
                  <a:pt x="6809627" y="5499100"/>
                </a:lnTo>
                <a:lnTo>
                  <a:pt x="6804002" y="5562600"/>
                </a:lnTo>
                <a:lnTo>
                  <a:pt x="6797716" y="5613400"/>
                </a:lnTo>
                <a:lnTo>
                  <a:pt x="6790768" y="5676900"/>
                </a:lnTo>
                <a:lnTo>
                  <a:pt x="6783159" y="5727700"/>
                </a:lnTo>
                <a:lnTo>
                  <a:pt x="6774888" y="5778500"/>
                </a:lnTo>
                <a:lnTo>
                  <a:pt x="6765957" y="5829300"/>
                </a:lnTo>
                <a:lnTo>
                  <a:pt x="6756364" y="5892800"/>
                </a:lnTo>
                <a:lnTo>
                  <a:pt x="6746110" y="5943600"/>
                </a:lnTo>
                <a:lnTo>
                  <a:pt x="6735196" y="5994400"/>
                </a:lnTo>
                <a:lnTo>
                  <a:pt x="6723620" y="6032500"/>
                </a:lnTo>
                <a:lnTo>
                  <a:pt x="6711384" y="6083300"/>
                </a:lnTo>
                <a:lnTo>
                  <a:pt x="6698487" y="6134100"/>
                </a:lnTo>
                <a:lnTo>
                  <a:pt x="6684930" y="6184900"/>
                </a:lnTo>
                <a:lnTo>
                  <a:pt x="6670711" y="6223000"/>
                </a:lnTo>
                <a:lnTo>
                  <a:pt x="6655833" y="6273800"/>
                </a:lnTo>
                <a:lnTo>
                  <a:pt x="6640293" y="6311900"/>
                </a:lnTo>
                <a:lnTo>
                  <a:pt x="6624094" y="6362700"/>
                </a:lnTo>
                <a:lnTo>
                  <a:pt x="6607234" y="6400800"/>
                </a:lnTo>
                <a:lnTo>
                  <a:pt x="6589714" y="6451600"/>
                </a:lnTo>
                <a:lnTo>
                  <a:pt x="6571533" y="6489700"/>
                </a:lnTo>
                <a:lnTo>
                  <a:pt x="6552693" y="6527800"/>
                </a:lnTo>
                <a:lnTo>
                  <a:pt x="6533192" y="6565900"/>
                </a:lnTo>
                <a:lnTo>
                  <a:pt x="6513032" y="6604000"/>
                </a:lnTo>
                <a:lnTo>
                  <a:pt x="6492211" y="6642100"/>
                </a:lnTo>
                <a:lnTo>
                  <a:pt x="6470731" y="6680200"/>
                </a:lnTo>
                <a:lnTo>
                  <a:pt x="6448591" y="6718300"/>
                </a:lnTo>
                <a:lnTo>
                  <a:pt x="6425792" y="6743700"/>
                </a:lnTo>
                <a:lnTo>
                  <a:pt x="6402333" y="6781800"/>
                </a:lnTo>
                <a:lnTo>
                  <a:pt x="6378214" y="6819900"/>
                </a:lnTo>
                <a:lnTo>
                  <a:pt x="6353435" y="6845300"/>
                </a:lnTo>
                <a:lnTo>
                  <a:pt x="6327998" y="6883400"/>
                </a:lnTo>
                <a:lnTo>
                  <a:pt x="6301901" y="6908800"/>
                </a:lnTo>
                <a:lnTo>
                  <a:pt x="6275145" y="6934200"/>
                </a:lnTo>
                <a:lnTo>
                  <a:pt x="6247729" y="6972300"/>
                </a:lnTo>
                <a:lnTo>
                  <a:pt x="6219655" y="6997700"/>
                </a:lnTo>
                <a:lnTo>
                  <a:pt x="6190921" y="7023100"/>
                </a:lnTo>
                <a:lnTo>
                  <a:pt x="6156913" y="7048500"/>
                </a:lnTo>
                <a:lnTo>
                  <a:pt x="6122274" y="7086600"/>
                </a:lnTo>
                <a:lnTo>
                  <a:pt x="6087002" y="7112000"/>
                </a:lnTo>
                <a:lnTo>
                  <a:pt x="6051099" y="7137400"/>
                </a:lnTo>
                <a:lnTo>
                  <a:pt x="6014564" y="7162800"/>
                </a:lnTo>
                <a:lnTo>
                  <a:pt x="5977397" y="7188200"/>
                </a:lnTo>
                <a:lnTo>
                  <a:pt x="5939598" y="7213600"/>
                </a:lnTo>
                <a:lnTo>
                  <a:pt x="5901167" y="7239000"/>
                </a:lnTo>
                <a:lnTo>
                  <a:pt x="5862103" y="7264400"/>
                </a:lnTo>
                <a:lnTo>
                  <a:pt x="5822408" y="7289800"/>
                </a:lnTo>
                <a:lnTo>
                  <a:pt x="5782081" y="7315200"/>
                </a:lnTo>
                <a:lnTo>
                  <a:pt x="5741121" y="7327900"/>
                </a:lnTo>
                <a:lnTo>
                  <a:pt x="5699530" y="7353300"/>
                </a:lnTo>
                <a:lnTo>
                  <a:pt x="5657306" y="7366000"/>
                </a:lnTo>
                <a:lnTo>
                  <a:pt x="5614450" y="7391400"/>
                </a:lnTo>
                <a:lnTo>
                  <a:pt x="5570961" y="7404100"/>
                </a:lnTo>
                <a:lnTo>
                  <a:pt x="5526841" y="7429500"/>
                </a:lnTo>
                <a:lnTo>
                  <a:pt x="5390686" y="7467600"/>
                </a:lnTo>
                <a:lnTo>
                  <a:pt x="5344036" y="7493000"/>
                </a:lnTo>
                <a:lnTo>
                  <a:pt x="5248839" y="7518400"/>
                </a:lnTo>
                <a:lnTo>
                  <a:pt x="5200292" y="7518400"/>
                </a:lnTo>
                <a:lnTo>
                  <a:pt x="4999778" y="7569200"/>
                </a:lnTo>
                <a:lnTo>
                  <a:pt x="4948069" y="7569200"/>
                </a:lnTo>
                <a:lnTo>
                  <a:pt x="4895726" y="7581900"/>
                </a:lnTo>
                <a:lnTo>
                  <a:pt x="4842751" y="7581900"/>
                </a:lnTo>
                <a:lnTo>
                  <a:pt x="4789143" y="7594600"/>
                </a:lnTo>
                <a:lnTo>
                  <a:pt x="4624524" y="7594600"/>
                </a:lnTo>
                <a:lnTo>
                  <a:pt x="4568385" y="7607300"/>
                </a:lnTo>
                <a:lnTo>
                  <a:pt x="7862115" y="7607300"/>
                </a:lnTo>
                <a:lnTo>
                  <a:pt x="7862115" y="4343400"/>
                </a:lnTo>
                <a:close/>
              </a:path>
              <a:path w="7862569" h="9309100">
                <a:moveTo>
                  <a:pt x="4109721" y="5702300"/>
                </a:moveTo>
                <a:lnTo>
                  <a:pt x="4004726" y="5702300"/>
                </a:lnTo>
                <a:lnTo>
                  <a:pt x="4055164" y="5715000"/>
                </a:lnTo>
                <a:lnTo>
                  <a:pt x="4109721" y="5702300"/>
                </a:lnTo>
                <a:close/>
              </a:path>
              <a:path w="7862569" h="9309100">
                <a:moveTo>
                  <a:pt x="4428887" y="5689600"/>
                </a:moveTo>
                <a:lnTo>
                  <a:pt x="3702126" y="5689600"/>
                </a:lnTo>
                <a:lnTo>
                  <a:pt x="3752557" y="5702300"/>
                </a:lnTo>
                <a:lnTo>
                  <a:pt x="4376665" y="5702300"/>
                </a:lnTo>
                <a:lnTo>
                  <a:pt x="4428887" y="5689600"/>
                </a:lnTo>
                <a:close/>
              </a:path>
              <a:path w="7862569" h="9309100">
                <a:moveTo>
                  <a:pt x="4583220" y="5676900"/>
                </a:moveTo>
                <a:lnTo>
                  <a:pt x="3550840" y="5676900"/>
                </a:lnTo>
                <a:lnTo>
                  <a:pt x="3601268" y="5689600"/>
                </a:lnTo>
                <a:lnTo>
                  <a:pt x="4532164" y="5689600"/>
                </a:lnTo>
                <a:lnTo>
                  <a:pt x="4583220" y="5676900"/>
                </a:lnTo>
                <a:close/>
              </a:path>
              <a:path w="7862569" h="9309100">
                <a:moveTo>
                  <a:pt x="2414387" y="0"/>
                </a:moveTo>
                <a:lnTo>
                  <a:pt x="236455" y="0"/>
                </a:lnTo>
                <a:lnTo>
                  <a:pt x="222621" y="38100"/>
                </a:lnTo>
                <a:lnTo>
                  <a:pt x="207537" y="88900"/>
                </a:lnTo>
                <a:lnTo>
                  <a:pt x="192981" y="127000"/>
                </a:lnTo>
                <a:lnTo>
                  <a:pt x="178955" y="177800"/>
                </a:lnTo>
                <a:lnTo>
                  <a:pt x="165457" y="228600"/>
                </a:lnTo>
                <a:lnTo>
                  <a:pt x="152488" y="279400"/>
                </a:lnTo>
                <a:lnTo>
                  <a:pt x="140048" y="317500"/>
                </a:lnTo>
                <a:lnTo>
                  <a:pt x="128138" y="368300"/>
                </a:lnTo>
                <a:lnTo>
                  <a:pt x="116756" y="419100"/>
                </a:lnTo>
                <a:lnTo>
                  <a:pt x="105903" y="469900"/>
                </a:lnTo>
                <a:lnTo>
                  <a:pt x="95579" y="520700"/>
                </a:lnTo>
                <a:lnTo>
                  <a:pt x="85785" y="571500"/>
                </a:lnTo>
                <a:lnTo>
                  <a:pt x="76519" y="609600"/>
                </a:lnTo>
                <a:lnTo>
                  <a:pt x="67783" y="660400"/>
                </a:lnTo>
                <a:lnTo>
                  <a:pt x="59576" y="711200"/>
                </a:lnTo>
                <a:lnTo>
                  <a:pt x="51899" y="762000"/>
                </a:lnTo>
                <a:lnTo>
                  <a:pt x="44750" y="812800"/>
                </a:lnTo>
                <a:lnTo>
                  <a:pt x="38131" y="863600"/>
                </a:lnTo>
                <a:lnTo>
                  <a:pt x="32041" y="914400"/>
                </a:lnTo>
                <a:lnTo>
                  <a:pt x="26481" y="965200"/>
                </a:lnTo>
                <a:lnTo>
                  <a:pt x="21450" y="1016000"/>
                </a:lnTo>
                <a:lnTo>
                  <a:pt x="16948" y="1066800"/>
                </a:lnTo>
                <a:lnTo>
                  <a:pt x="12976" y="1117600"/>
                </a:lnTo>
                <a:lnTo>
                  <a:pt x="9534" y="1168400"/>
                </a:lnTo>
                <a:lnTo>
                  <a:pt x="6620" y="1219200"/>
                </a:lnTo>
                <a:lnTo>
                  <a:pt x="4237" y="1282700"/>
                </a:lnTo>
                <a:lnTo>
                  <a:pt x="2383" y="1333500"/>
                </a:lnTo>
                <a:lnTo>
                  <a:pt x="1059" y="1384300"/>
                </a:lnTo>
                <a:lnTo>
                  <a:pt x="264" y="1435100"/>
                </a:lnTo>
                <a:lnTo>
                  <a:pt x="0" y="1485900"/>
                </a:lnTo>
                <a:lnTo>
                  <a:pt x="247" y="1549400"/>
                </a:lnTo>
                <a:lnTo>
                  <a:pt x="988" y="1600200"/>
                </a:lnTo>
                <a:lnTo>
                  <a:pt x="2224" y="1663700"/>
                </a:lnTo>
                <a:lnTo>
                  <a:pt x="3954" y="1714500"/>
                </a:lnTo>
                <a:lnTo>
                  <a:pt x="6179" y="1765300"/>
                </a:lnTo>
                <a:lnTo>
                  <a:pt x="8898" y="1828800"/>
                </a:lnTo>
                <a:lnTo>
                  <a:pt x="12112" y="1879600"/>
                </a:lnTo>
                <a:lnTo>
                  <a:pt x="15820" y="1930400"/>
                </a:lnTo>
                <a:lnTo>
                  <a:pt x="20023" y="1993900"/>
                </a:lnTo>
                <a:lnTo>
                  <a:pt x="24721" y="2044700"/>
                </a:lnTo>
                <a:lnTo>
                  <a:pt x="29914" y="2095500"/>
                </a:lnTo>
                <a:lnTo>
                  <a:pt x="35601" y="2146300"/>
                </a:lnTo>
                <a:lnTo>
                  <a:pt x="41783" y="2197100"/>
                </a:lnTo>
                <a:lnTo>
                  <a:pt x="48461" y="2247900"/>
                </a:lnTo>
                <a:lnTo>
                  <a:pt x="55633" y="2311400"/>
                </a:lnTo>
                <a:lnTo>
                  <a:pt x="63300" y="2362200"/>
                </a:lnTo>
                <a:lnTo>
                  <a:pt x="71463" y="2413000"/>
                </a:lnTo>
                <a:lnTo>
                  <a:pt x="80120" y="2463800"/>
                </a:lnTo>
                <a:lnTo>
                  <a:pt x="89273" y="2501900"/>
                </a:lnTo>
                <a:lnTo>
                  <a:pt x="98921" y="2552700"/>
                </a:lnTo>
                <a:lnTo>
                  <a:pt x="109064" y="2603500"/>
                </a:lnTo>
                <a:lnTo>
                  <a:pt x="119703" y="2654300"/>
                </a:lnTo>
                <a:lnTo>
                  <a:pt x="130837" y="2705100"/>
                </a:lnTo>
                <a:lnTo>
                  <a:pt x="142467" y="2755900"/>
                </a:lnTo>
                <a:lnTo>
                  <a:pt x="154592" y="2794000"/>
                </a:lnTo>
                <a:lnTo>
                  <a:pt x="167213" y="2844800"/>
                </a:lnTo>
                <a:lnTo>
                  <a:pt x="180330" y="2895600"/>
                </a:lnTo>
                <a:lnTo>
                  <a:pt x="193942" y="2933700"/>
                </a:lnTo>
                <a:lnTo>
                  <a:pt x="208050" y="2984500"/>
                </a:lnTo>
                <a:lnTo>
                  <a:pt x="222654" y="3022600"/>
                </a:lnTo>
                <a:lnTo>
                  <a:pt x="237753" y="3073400"/>
                </a:lnTo>
                <a:lnTo>
                  <a:pt x="253349" y="3111500"/>
                </a:lnTo>
                <a:lnTo>
                  <a:pt x="269440" y="3162300"/>
                </a:lnTo>
                <a:lnTo>
                  <a:pt x="286028" y="3200400"/>
                </a:lnTo>
                <a:lnTo>
                  <a:pt x="303112" y="3251200"/>
                </a:lnTo>
                <a:lnTo>
                  <a:pt x="320691" y="3289300"/>
                </a:lnTo>
                <a:lnTo>
                  <a:pt x="338767" y="3327400"/>
                </a:lnTo>
                <a:lnTo>
                  <a:pt x="357339" y="3378200"/>
                </a:lnTo>
                <a:lnTo>
                  <a:pt x="379877" y="3429000"/>
                </a:lnTo>
                <a:lnTo>
                  <a:pt x="402838" y="3467100"/>
                </a:lnTo>
                <a:lnTo>
                  <a:pt x="426220" y="3517900"/>
                </a:lnTo>
                <a:lnTo>
                  <a:pt x="450026" y="3568700"/>
                </a:lnTo>
                <a:lnTo>
                  <a:pt x="474254" y="3619500"/>
                </a:lnTo>
                <a:lnTo>
                  <a:pt x="498904" y="3657600"/>
                </a:lnTo>
                <a:lnTo>
                  <a:pt x="523977" y="3708400"/>
                </a:lnTo>
                <a:lnTo>
                  <a:pt x="549473" y="3746500"/>
                </a:lnTo>
                <a:lnTo>
                  <a:pt x="575391" y="3797300"/>
                </a:lnTo>
                <a:lnTo>
                  <a:pt x="601731" y="3835400"/>
                </a:lnTo>
                <a:lnTo>
                  <a:pt x="628494" y="3886200"/>
                </a:lnTo>
                <a:lnTo>
                  <a:pt x="655680" y="3924300"/>
                </a:lnTo>
                <a:lnTo>
                  <a:pt x="683288" y="3975100"/>
                </a:lnTo>
                <a:lnTo>
                  <a:pt x="711319" y="4013200"/>
                </a:lnTo>
                <a:lnTo>
                  <a:pt x="739772" y="4051300"/>
                </a:lnTo>
                <a:lnTo>
                  <a:pt x="768648" y="4102100"/>
                </a:lnTo>
                <a:lnTo>
                  <a:pt x="797946" y="4140200"/>
                </a:lnTo>
                <a:lnTo>
                  <a:pt x="827666" y="4178300"/>
                </a:lnTo>
                <a:lnTo>
                  <a:pt x="857810" y="4216400"/>
                </a:lnTo>
                <a:lnTo>
                  <a:pt x="888375" y="4254500"/>
                </a:lnTo>
                <a:lnTo>
                  <a:pt x="919363" y="4292600"/>
                </a:lnTo>
                <a:lnTo>
                  <a:pt x="950774" y="4330700"/>
                </a:lnTo>
                <a:lnTo>
                  <a:pt x="982607" y="4368800"/>
                </a:lnTo>
                <a:lnTo>
                  <a:pt x="1014863" y="4406900"/>
                </a:lnTo>
                <a:lnTo>
                  <a:pt x="1047541" y="4445000"/>
                </a:lnTo>
                <a:lnTo>
                  <a:pt x="1080641" y="4483100"/>
                </a:lnTo>
                <a:lnTo>
                  <a:pt x="1114165" y="4521200"/>
                </a:lnTo>
                <a:lnTo>
                  <a:pt x="1148110" y="4546600"/>
                </a:lnTo>
                <a:lnTo>
                  <a:pt x="1182478" y="4584700"/>
                </a:lnTo>
                <a:lnTo>
                  <a:pt x="1217269" y="4622800"/>
                </a:lnTo>
                <a:lnTo>
                  <a:pt x="1252482" y="4648200"/>
                </a:lnTo>
                <a:lnTo>
                  <a:pt x="1288117" y="4686300"/>
                </a:lnTo>
                <a:lnTo>
                  <a:pt x="1326505" y="4724400"/>
                </a:lnTo>
                <a:lnTo>
                  <a:pt x="1365243" y="4749800"/>
                </a:lnTo>
                <a:lnTo>
                  <a:pt x="1443776" y="4826000"/>
                </a:lnTo>
                <a:lnTo>
                  <a:pt x="1483569" y="4851400"/>
                </a:lnTo>
                <a:lnTo>
                  <a:pt x="1523715" y="4889500"/>
                </a:lnTo>
                <a:lnTo>
                  <a:pt x="1605060" y="4940300"/>
                </a:lnTo>
                <a:lnTo>
                  <a:pt x="1646260" y="4978400"/>
                </a:lnTo>
                <a:lnTo>
                  <a:pt x="1729714" y="5029200"/>
                </a:lnTo>
                <a:lnTo>
                  <a:pt x="1771969" y="5067300"/>
                </a:lnTo>
                <a:lnTo>
                  <a:pt x="1900842" y="5143500"/>
                </a:lnTo>
                <a:lnTo>
                  <a:pt x="2077595" y="5245100"/>
                </a:lnTo>
                <a:lnTo>
                  <a:pt x="2122662" y="5257800"/>
                </a:lnTo>
                <a:lnTo>
                  <a:pt x="2259972" y="5334000"/>
                </a:lnTo>
                <a:lnTo>
                  <a:pt x="2306445" y="5346700"/>
                </a:lnTo>
                <a:lnTo>
                  <a:pt x="2353269" y="5372100"/>
                </a:lnTo>
                <a:lnTo>
                  <a:pt x="2400445" y="5384800"/>
                </a:lnTo>
                <a:lnTo>
                  <a:pt x="2447973" y="5410200"/>
                </a:lnTo>
                <a:lnTo>
                  <a:pt x="2495852" y="5422900"/>
                </a:lnTo>
                <a:lnTo>
                  <a:pt x="2544082" y="5448300"/>
                </a:lnTo>
                <a:lnTo>
                  <a:pt x="2643103" y="5473700"/>
                </a:lnTo>
                <a:lnTo>
                  <a:pt x="2693541" y="5499100"/>
                </a:lnTo>
                <a:lnTo>
                  <a:pt x="3248278" y="5638800"/>
                </a:lnTo>
                <a:lnTo>
                  <a:pt x="3298705" y="5638800"/>
                </a:lnTo>
                <a:lnTo>
                  <a:pt x="3399558" y="5664200"/>
                </a:lnTo>
                <a:lnTo>
                  <a:pt x="3449985" y="5664200"/>
                </a:lnTo>
                <a:lnTo>
                  <a:pt x="3500412" y="5676900"/>
                </a:lnTo>
                <a:lnTo>
                  <a:pt x="4633888" y="5676900"/>
                </a:lnTo>
                <a:lnTo>
                  <a:pt x="4734058" y="5651500"/>
                </a:lnTo>
                <a:lnTo>
                  <a:pt x="4783562" y="5651500"/>
                </a:lnTo>
                <a:lnTo>
                  <a:pt x="4977695" y="5600700"/>
                </a:lnTo>
                <a:lnTo>
                  <a:pt x="5025260" y="5600700"/>
                </a:lnTo>
                <a:lnTo>
                  <a:pt x="5119226" y="5575300"/>
                </a:lnTo>
                <a:lnTo>
                  <a:pt x="5165629" y="5549900"/>
                </a:lnTo>
                <a:lnTo>
                  <a:pt x="5347369" y="5499100"/>
                </a:lnTo>
                <a:lnTo>
                  <a:pt x="5391837" y="5473700"/>
                </a:lnTo>
                <a:lnTo>
                  <a:pt x="5479614" y="5448300"/>
                </a:lnTo>
                <a:lnTo>
                  <a:pt x="5522923" y="5422900"/>
                </a:lnTo>
                <a:lnTo>
                  <a:pt x="5565845" y="5410200"/>
                </a:lnTo>
                <a:lnTo>
                  <a:pt x="5650533" y="5359400"/>
                </a:lnTo>
                <a:lnTo>
                  <a:pt x="5692297" y="5346700"/>
                </a:lnTo>
                <a:lnTo>
                  <a:pt x="5785112" y="5295900"/>
                </a:lnTo>
                <a:lnTo>
                  <a:pt x="5875192" y="5245100"/>
                </a:lnTo>
                <a:lnTo>
                  <a:pt x="5919208" y="5219700"/>
                </a:lnTo>
                <a:lnTo>
                  <a:pt x="5962539" y="5181600"/>
                </a:lnTo>
                <a:lnTo>
                  <a:pt x="6047152" y="5130800"/>
                </a:lnTo>
                <a:lnTo>
                  <a:pt x="6088433" y="5105400"/>
                </a:lnTo>
                <a:lnTo>
                  <a:pt x="6129031" y="5067300"/>
                </a:lnTo>
                <a:lnTo>
                  <a:pt x="6168945" y="5041900"/>
                </a:lnTo>
                <a:lnTo>
                  <a:pt x="6208175" y="5003800"/>
                </a:lnTo>
                <a:lnTo>
                  <a:pt x="6246723" y="4978400"/>
                </a:lnTo>
                <a:lnTo>
                  <a:pt x="6284586" y="4940300"/>
                </a:lnTo>
                <a:lnTo>
                  <a:pt x="6321766" y="4914900"/>
                </a:lnTo>
                <a:lnTo>
                  <a:pt x="6358263" y="4876800"/>
                </a:lnTo>
                <a:lnTo>
                  <a:pt x="6394076" y="4838700"/>
                </a:lnTo>
                <a:lnTo>
                  <a:pt x="6429206" y="4813300"/>
                </a:lnTo>
                <a:lnTo>
                  <a:pt x="6463652" y="4775200"/>
                </a:lnTo>
                <a:lnTo>
                  <a:pt x="6497415" y="4737100"/>
                </a:lnTo>
                <a:lnTo>
                  <a:pt x="6530494" y="4699000"/>
                </a:lnTo>
                <a:lnTo>
                  <a:pt x="6562889" y="4660900"/>
                </a:lnTo>
                <a:lnTo>
                  <a:pt x="6594601" y="4622800"/>
                </a:lnTo>
                <a:lnTo>
                  <a:pt x="6625630" y="4584700"/>
                </a:lnTo>
                <a:lnTo>
                  <a:pt x="6655975" y="4546600"/>
                </a:lnTo>
                <a:lnTo>
                  <a:pt x="6685636" y="4508500"/>
                </a:lnTo>
                <a:lnTo>
                  <a:pt x="6714614" y="4470400"/>
                </a:lnTo>
                <a:lnTo>
                  <a:pt x="6742909" y="4432300"/>
                </a:lnTo>
                <a:lnTo>
                  <a:pt x="6770520" y="4394200"/>
                </a:lnTo>
                <a:lnTo>
                  <a:pt x="6797447" y="4343400"/>
                </a:lnTo>
                <a:lnTo>
                  <a:pt x="7862115" y="4343400"/>
                </a:lnTo>
                <a:lnTo>
                  <a:pt x="7862115" y="3860800"/>
                </a:lnTo>
                <a:lnTo>
                  <a:pt x="4200433" y="3860800"/>
                </a:lnTo>
                <a:lnTo>
                  <a:pt x="4146744" y="3848100"/>
                </a:lnTo>
                <a:lnTo>
                  <a:pt x="4041068" y="3848100"/>
                </a:lnTo>
                <a:lnTo>
                  <a:pt x="3989081" y="3835400"/>
                </a:lnTo>
                <a:lnTo>
                  <a:pt x="3937661" y="3835400"/>
                </a:lnTo>
                <a:lnTo>
                  <a:pt x="3786806" y="3797300"/>
                </a:lnTo>
                <a:lnTo>
                  <a:pt x="3737656" y="3797300"/>
                </a:lnTo>
                <a:lnTo>
                  <a:pt x="3500422" y="3733800"/>
                </a:lnTo>
                <a:lnTo>
                  <a:pt x="3454678" y="3708400"/>
                </a:lnTo>
                <a:lnTo>
                  <a:pt x="3364895" y="3683000"/>
                </a:lnTo>
                <a:lnTo>
                  <a:pt x="3320855" y="3657600"/>
                </a:lnTo>
                <a:lnTo>
                  <a:pt x="3277384" y="3644900"/>
                </a:lnTo>
                <a:lnTo>
                  <a:pt x="3234480" y="3619500"/>
                </a:lnTo>
                <a:lnTo>
                  <a:pt x="3192145" y="3606800"/>
                </a:lnTo>
                <a:lnTo>
                  <a:pt x="3109179" y="3556000"/>
                </a:lnTo>
                <a:lnTo>
                  <a:pt x="3028486" y="3505200"/>
                </a:lnTo>
                <a:lnTo>
                  <a:pt x="2950066" y="3454400"/>
                </a:lnTo>
                <a:lnTo>
                  <a:pt x="2873921" y="3403600"/>
                </a:lnTo>
                <a:lnTo>
                  <a:pt x="2836701" y="3378200"/>
                </a:lnTo>
                <a:lnTo>
                  <a:pt x="2800050" y="3352800"/>
                </a:lnTo>
                <a:lnTo>
                  <a:pt x="2763968" y="3314700"/>
                </a:lnTo>
                <a:lnTo>
                  <a:pt x="2728454" y="3289300"/>
                </a:lnTo>
                <a:lnTo>
                  <a:pt x="2693509" y="3251200"/>
                </a:lnTo>
                <a:lnTo>
                  <a:pt x="2659133" y="3225800"/>
                </a:lnTo>
                <a:lnTo>
                  <a:pt x="2625479" y="3187700"/>
                </a:lnTo>
                <a:lnTo>
                  <a:pt x="2592699" y="3162300"/>
                </a:lnTo>
                <a:lnTo>
                  <a:pt x="2560794" y="3124200"/>
                </a:lnTo>
                <a:lnTo>
                  <a:pt x="2529764" y="3086100"/>
                </a:lnTo>
                <a:lnTo>
                  <a:pt x="2499608" y="3048000"/>
                </a:lnTo>
                <a:lnTo>
                  <a:pt x="2470326" y="3022600"/>
                </a:lnTo>
                <a:lnTo>
                  <a:pt x="2441919" y="2984500"/>
                </a:lnTo>
                <a:lnTo>
                  <a:pt x="2414387" y="2946400"/>
                </a:lnTo>
                <a:lnTo>
                  <a:pt x="2387729" y="2908300"/>
                </a:lnTo>
                <a:lnTo>
                  <a:pt x="2361945" y="2870200"/>
                </a:lnTo>
                <a:lnTo>
                  <a:pt x="2337036" y="2832100"/>
                </a:lnTo>
                <a:lnTo>
                  <a:pt x="2313001" y="2781300"/>
                </a:lnTo>
                <a:lnTo>
                  <a:pt x="2289840" y="2743200"/>
                </a:lnTo>
                <a:lnTo>
                  <a:pt x="2267554" y="2705100"/>
                </a:lnTo>
                <a:lnTo>
                  <a:pt x="2246142" y="2667000"/>
                </a:lnTo>
                <a:lnTo>
                  <a:pt x="2225604" y="2616200"/>
                </a:lnTo>
                <a:lnTo>
                  <a:pt x="2205941" y="2578100"/>
                </a:lnTo>
                <a:lnTo>
                  <a:pt x="2187151" y="2540000"/>
                </a:lnTo>
                <a:lnTo>
                  <a:pt x="2169236" y="2489200"/>
                </a:lnTo>
                <a:lnTo>
                  <a:pt x="2152195" y="2451100"/>
                </a:lnTo>
                <a:lnTo>
                  <a:pt x="2136028" y="2400300"/>
                </a:lnTo>
                <a:lnTo>
                  <a:pt x="2120736" y="2362200"/>
                </a:lnTo>
                <a:lnTo>
                  <a:pt x="2106317" y="2311400"/>
                </a:lnTo>
                <a:lnTo>
                  <a:pt x="2092772" y="2260600"/>
                </a:lnTo>
                <a:lnTo>
                  <a:pt x="2080102" y="2209800"/>
                </a:lnTo>
                <a:lnTo>
                  <a:pt x="2068305" y="2171700"/>
                </a:lnTo>
                <a:lnTo>
                  <a:pt x="2057383" y="2120900"/>
                </a:lnTo>
                <a:lnTo>
                  <a:pt x="2047334" y="2070100"/>
                </a:lnTo>
                <a:lnTo>
                  <a:pt x="2038159" y="2019300"/>
                </a:lnTo>
                <a:lnTo>
                  <a:pt x="2029859" y="1968500"/>
                </a:lnTo>
                <a:lnTo>
                  <a:pt x="2022432" y="1917700"/>
                </a:lnTo>
                <a:lnTo>
                  <a:pt x="2015879" y="1866900"/>
                </a:lnTo>
                <a:lnTo>
                  <a:pt x="2010199" y="1816100"/>
                </a:lnTo>
                <a:lnTo>
                  <a:pt x="2005394" y="1765300"/>
                </a:lnTo>
                <a:lnTo>
                  <a:pt x="2001462" y="1701800"/>
                </a:lnTo>
                <a:lnTo>
                  <a:pt x="1998404" y="1651000"/>
                </a:lnTo>
                <a:lnTo>
                  <a:pt x="1996220" y="1600200"/>
                </a:lnTo>
                <a:lnTo>
                  <a:pt x="1994910" y="1549400"/>
                </a:lnTo>
                <a:lnTo>
                  <a:pt x="1994473" y="1485900"/>
                </a:lnTo>
                <a:lnTo>
                  <a:pt x="1994910" y="1435100"/>
                </a:lnTo>
                <a:lnTo>
                  <a:pt x="1996220" y="1371600"/>
                </a:lnTo>
                <a:lnTo>
                  <a:pt x="1998404" y="1320800"/>
                </a:lnTo>
                <a:lnTo>
                  <a:pt x="2001462" y="1270000"/>
                </a:lnTo>
                <a:lnTo>
                  <a:pt x="2005394" y="1219200"/>
                </a:lnTo>
                <a:lnTo>
                  <a:pt x="2010199" y="1155700"/>
                </a:lnTo>
                <a:lnTo>
                  <a:pt x="2015879" y="1104900"/>
                </a:lnTo>
                <a:lnTo>
                  <a:pt x="2022432" y="1054100"/>
                </a:lnTo>
                <a:lnTo>
                  <a:pt x="2029859" y="1003300"/>
                </a:lnTo>
                <a:lnTo>
                  <a:pt x="2038159" y="952500"/>
                </a:lnTo>
                <a:lnTo>
                  <a:pt x="2047334" y="901700"/>
                </a:lnTo>
                <a:lnTo>
                  <a:pt x="2057383" y="850900"/>
                </a:lnTo>
                <a:lnTo>
                  <a:pt x="2068305" y="800100"/>
                </a:lnTo>
                <a:lnTo>
                  <a:pt x="2080102" y="749300"/>
                </a:lnTo>
                <a:lnTo>
                  <a:pt x="2092772" y="698500"/>
                </a:lnTo>
                <a:lnTo>
                  <a:pt x="2106317" y="660400"/>
                </a:lnTo>
                <a:lnTo>
                  <a:pt x="2120736" y="609600"/>
                </a:lnTo>
                <a:lnTo>
                  <a:pt x="2136028" y="558800"/>
                </a:lnTo>
                <a:lnTo>
                  <a:pt x="2152195" y="520700"/>
                </a:lnTo>
                <a:lnTo>
                  <a:pt x="2169236" y="469900"/>
                </a:lnTo>
                <a:lnTo>
                  <a:pt x="2187151" y="419100"/>
                </a:lnTo>
                <a:lnTo>
                  <a:pt x="2205941" y="381000"/>
                </a:lnTo>
                <a:lnTo>
                  <a:pt x="2225604" y="330200"/>
                </a:lnTo>
                <a:lnTo>
                  <a:pt x="2246142" y="292100"/>
                </a:lnTo>
                <a:lnTo>
                  <a:pt x="2267554" y="254000"/>
                </a:lnTo>
                <a:lnTo>
                  <a:pt x="2289840" y="203200"/>
                </a:lnTo>
                <a:lnTo>
                  <a:pt x="2313001" y="165100"/>
                </a:lnTo>
                <a:lnTo>
                  <a:pt x="2337036" y="127000"/>
                </a:lnTo>
                <a:lnTo>
                  <a:pt x="2361945" y="76200"/>
                </a:lnTo>
                <a:lnTo>
                  <a:pt x="2387729" y="38100"/>
                </a:lnTo>
                <a:lnTo>
                  <a:pt x="2414387" y="0"/>
                </a:lnTo>
                <a:close/>
              </a:path>
              <a:path w="7862569" h="9309100">
                <a:moveTo>
                  <a:pt x="7862115" y="0"/>
                </a:moveTo>
                <a:lnTo>
                  <a:pt x="6415911" y="0"/>
                </a:lnTo>
                <a:lnTo>
                  <a:pt x="6442239" y="38100"/>
                </a:lnTo>
                <a:lnTo>
                  <a:pt x="6467705" y="76200"/>
                </a:lnTo>
                <a:lnTo>
                  <a:pt x="6492308" y="127000"/>
                </a:lnTo>
                <a:lnTo>
                  <a:pt x="6516049" y="165100"/>
                </a:lnTo>
                <a:lnTo>
                  <a:pt x="6538927" y="203200"/>
                </a:lnTo>
                <a:lnTo>
                  <a:pt x="6560942" y="254000"/>
                </a:lnTo>
                <a:lnTo>
                  <a:pt x="6582095" y="292100"/>
                </a:lnTo>
                <a:lnTo>
                  <a:pt x="6602385" y="330200"/>
                </a:lnTo>
                <a:lnTo>
                  <a:pt x="6621812" y="381000"/>
                </a:lnTo>
                <a:lnTo>
                  <a:pt x="6640376" y="419100"/>
                </a:lnTo>
                <a:lnTo>
                  <a:pt x="6658077" y="469900"/>
                </a:lnTo>
                <a:lnTo>
                  <a:pt x="6674915" y="520700"/>
                </a:lnTo>
                <a:lnTo>
                  <a:pt x="6690890" y="558800"/>
                </a:lnTo>
                <a:lnTo>
                  <a:pt x="6706003" y="609600"/>
                </a:lnTo>
                <a:lnTo>
                  <a:pt x="6720251" y="660400"/>
                </a:lnTo>
                <a:lnTo>
                  <a:pt x="6733637" y="698500"/>
                </a:lnTo>
                <a:lnTo>
                  <a:pt x="6746160" y="749300"/>
                </a:lnTo>
                <a:lnTo>
                  <a:pt x="6757819" y="800100"/>
                </a:lnTo>
                <a:lnTo>
                  <a:pt x="6768615" y="850900"/>
                </a:lnTo>
                <a:lnTo>
                  <a:pt x="6778547" y="901700"/>
                </a:lnTo>
                <a:lnTo>
                  <a:pt x="6787616" y="952500"/>
                </a:lnTo>
                <a:lnTo>
                  <a:pt x="6795822" y="1003300"/>
                </a:lnTo>
                <a:lnTo>
                  <a:pt x="6803164" y="1054100"/>
                </a:lnTo>
                <a:lnTo>
                  <a:pt x="6809642" y="1104900"/>
                </a:lnTo>
                <a:lnTo>
                  <a:pt x="6815257" y="1155700"/>
                </a:lnTo>
                <a:lnTo>
                  <a:pt x="6820008" y="1219200"/>
                </a:lnTo>
                <a:lnTo>
                  <a:pt x="6823896" y="1270000"/>
                </a:lnTo>
                <a:lnTo>
                  <a:pt x="6826920" y="1320800"/>
                </a:lnTo>
                <a:lnTo>
                  <a:pt x="6829079" y="1371600"/>
                </a:lnTo>
                <a:lnTo>
                  <a:pt x="6830375" y="1435100"/>
                </a:lnTo>
                <a:lnTo>
                  <a:pt x="6830807" y="1485900"/>
                </a:lnTo>
                <a:lnTo>
                  <a:pt x="6830375" y="1549400"/>
                </a:lnTo>
                <a:lnTo>
                  <a:pt x="6829079" y="1600200"/>
                </a:lnTo>
                <a:lnTo>
                  <a:pt x="6826920" y="1651000"/>
                </a:lnTo>
                <a:lnTo>
                  <a:pt x="6823896" y="1701800"/>
                </a:lnTo>
                <a:lnTo>
                  <a:pt x="6820008" y="1765300"/>
                </a:lnTo>
                <a:lnTo>
                  <a:pt x="6815257" y="1816100"/>
                </a:lnTo>
                <a:lnTo>
                  <a:pt x="6809642" y="1866900"/>
                </a:lnTo>
                <a:lnTo>
                  <a:pt x="6803164" y="1917700"/>
                </a:lnTo>
                <a:lnTo>
                  <a:pt x="6795822" y="1968500"/>
                </a:lnTo>
                <a:lnTo>
                  <a:pt x="6787616" y="2019300"/>
                </a:lnTo>
                <a:lnTo>
                  <a:pt x="6778547" y="2070100"/>
                </a:lnTo>
                <a:lnTo>
                  <a:pt x="6768615" y="2120900"/>
                </a:lnTo>
                <a:lnTo>
                  <a:pt x="6757819" y="2171700"/>
                </a:lnTo>
                <a:lnTo>
                  <a:pt x="6746160" y="2209800"/>
                </a:lnTo>
                <a:lnTo>
                  <a:pt x="6733637" y="2260600"/>
                </a:lnTo>
                <a:lnTo>
                  <a:pt x="6720251" y="2311400"/>
                </a:lnTo>
                <a:lnTo>
                  <a:pt x="6706003" y="2362200"/>
                </a:lnTo>
                <a:lnTo>
                  <a:pt x="6690890" y="2400300"/>
                </a:lnTo>
                <a:lnTo>
                  <a:pt x="6674915" y="2451100"/>
                </a:lnTo>
                <a:lnTo>
                  <a:pt x="6658077" y="2489200"/>
                </a:lnTo>
                <a:lnTo>
                  <a:pt x="6640376" y="2540000"/>
                </a:lnTo>
                <a:lnTo>
                  <a:pt x="6621812" y="2578100"/>
                </a:lnTo>
                <a:lnTo>
                  <a:pt x="6602385" y="2616200"/>
                </a:lnTo>
                <a:lnTo>
                  <a:pt x="6582095" y="2667000"/>
                </a:lnTo>
                <a:lnTo>
                  <a:pt x="6560942" y="2705100"/>
                </a:lnTo>
                <a:lnTo>
                  <a:pt x="6538927" y="2743200"/>
                </a:lnTo>
                <a:lnTo>
                  <a:pt x="6516049" y="2781300"/>
                </a:lnTo>
                <a:lnTo>
                  <a:pt x="6492308" y="2832100"/>
                </a:lnTo>
                <a:lnTo>
                  <a:pt x="6467705" y="2870200"/>
                </a:lnTo>
                <a:lnTo>
                  <a:pt x="6442239" y="2908300"/>
                </a:lnTo>
                <a:lnTo>
                  <a:pt x="6415911" y="2946400"/>
                </a:lnTo>
                <a:lnTo>
                  <a:pt x="6388720" y="2984500"/>
                </a:lnTo>
                <a:lnTo>
                  <a:pt x="6360667" y="3022600"/>
                </a:lnTo>
                <a:lnTo>
                  <a:pt x="6331752" y="3048000"/>
                </a:lnTo>
                <a:lnTo>
                  <a:pt x="6301974" y="3086100"/>
                </a:lnTo>
                <a:lnTo>
                  <a:pt x="6271334" y="3124200"/>
                </a:lnTo>
                <a:lnTo>
                  <a:pt x="6239832" y="3162300"/>
                </a:lnTo>
                <a:lnTo>
                  <a:pt x="6207467" y="3187700"/>
                </a:lnTo>
                <a:lnTo>
                  <a:pt x="6174241" y="3225800"/>
                </a:lnTo>
                <a:lnTo>
                  <a:pt x="6140275" y="3251200"/>
                </a:lnTo>
                <a:lnTo>
                  <a:pt x="6105732" y="3289300"/>
                </a:lnTo>
                <a:lnTo>
                  <a:pt x="6070611" y="3314700"/>
                </a:lnTo>
                <a:lnTo>
                  <a:pt x="6034912" y="3352800"/>
                </a:lnTo>
                <a:lnTo>
                  <a:pt x="5998636" y="3378200"/>
                </a:lnTo>
                <a:lnTo>
                  <a:pt x="5961781" y="3403600"/>
                </a:lnTo>
                <a:lnTo>
                  <a:pt x="5924349" y="3429000"/>
                </a:lnTo>
                <a:lnTo>
                  <a:pt x="5886338" y="3454400"/>
                </a:lnTo>
                <a:lnTo>
                  <a:pt x="5808582" y="3505200"/>
                </a:lnTo>
                <a:lnTo>
                  <a:pt x="5728513" y="3556000"/>
                </a:lnTo>
                <a:lnTo>
                  <a:pt x="5646129" y="3606800"/>
                </a:lnTo>
                <a:lnTo>
                  <a:pt x="5604070" y="3619500"/>
                </a:lnTo>
                <a:lnTo>
                  <a:pt x="5561432" y="3644900"/>
                </a:lnTo>
                <a:lnTo>
                  <a:pt x="5518215" y="3657600"/>
                </a:lnTo>
                <a:lnTo>
                  <a:pt x="5474419" y="3683000"/>
                </a:lnTo>
                <a:lnTo>
                  <a:pt x="5385091" y="3708400"/>
                </a:lnTo>
                <a:lnTo>
                  <a:pt x="5339558" y="3733800"/>
                </a:lnTo>
                <a:lnTo>
                  <a:pt x="5103205" y="3797300"/>
                </a:lnTo>
                <a:lnTo>
                  <a:pt x="5054196" y="3797300"/>
                </a:lnTo>
                <a:lnTo>
                  <a:pt x="4903692" y="3835400"/>
                </a:lnTo>
                <a:lnTo>
                  <a:pt x="4852364" y="3835400"/>
                </a:lnTo>
                <a:lnTo>
                  <a:pt x="4800456" y="3848100"/>
                </a:lnTo>
                <a:lnTo>
                  <a:pt x="4694901" y="3848100"/>
                </a:lnTo>
                <a:lnTo>
                  <a:pt x="4641253" y="3860800"/>
                </a:lnTo>
                <a:lnTo>
                  <a:pt x="7862115" y="3860800"/>
                </a:lnTo>
                <a:lnTo>
                  <a:pt x="786211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035799" y="7053189"/>
            <a:ext cx="8083550" cy="890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El cliente deberá escanear nuevamente el  QR y le aparecerá la carta del restaurante.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35799" y="3956424"/>
            <a:ext cx="8082280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Al ingresar, aparecerá el nombre y apellido  del cliente.</a:t>
            </a:r>
          </a:p>
        </p:txBody>
      </p:sp>
      <p:sp>
        <p:nvSpPr>
          <p:cNvPr id="14" name="object 14"/>
          <p:cNvSpPr/>
          <p:nvPr/>
        </p:nvSpPr>
        <p:spPr>
          <a:xfrm>
            <a:off x="1283323" y="40004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5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15788" y="4005151"/>
            <a:ext cx="292100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90" dirty="0">
                <a:solidFill>
                  <a:srgbClr val="FFFFFF"/>
                </a:solidFill>
                <a:latin typeface="Objective" pitchFamily="2" charset="77"/>
                <a:cs typeface="Tahoma"/>
              </a:rPr>
              <a:t>5</a:t>
            </a:r>
            <a:endParaRPr sz="3150" dirty="0">
              <a:latin typeface="Objective" pitchFamily="2" charset="77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83323" y="70326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4">
                <a:moveTo>
                  <a:pt x="273185" y="0"/>
                </a:moveTo>
                <a:lnTo>
                  <a:pt x="224080" y="4401"/>
                </a:lnTo>
                <a:lnTo>
                  <a:pt x="177862" y="17091"/>
                </a:lnTo>
                <a:lnTo>
                  <a:pt x="135304" y="37298"/>
                </a:lnTo>
                <a:lnTo>
                  <a:pt x="97175" y="64251"/>
                </a:lnTo>
                <a:lnTo>
                  <a:pt x="64250" y="97177"/>
                </a:lnTo>
                <a:lnTo>
                  <a:pt x="37298" y="135307"/>
                </a:lnTo>
                <a:lnTo>
                  <a:pt x="17091" y="177867"/>
                </a:lnTo>
                <a:lnTo>
                  <a:pt x="4401" y="224087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87"/>
                </a:lnTo>
                <a:lnTo>
                  <a:pt x="529289" y="177867"/>
                </a:lnTo>
                <a:lnTo>
                  <a:pt x="509082" y="135307"/>
                </a:lnTo>
                <a:lnTo>
                  <a:pt x="482130" y="97177"/>
                </a:lnTo>
                <a:lnTo>
                  <a:pt x="449203" y="64251"/>
                </a:lnTo>
                <a:lnTo>
                  <a:pt x="411074" y="37298"/>
                </a:lnTo>
                <a:lnTo>
                  <a:pt x="368513" y="17091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03313" y="7037352"/>
            <a:ext cx="293370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100" dirty="0">
                <a:solidFill>
                  <a:srgbClr val="FFFFFF"/>
                </a:solidFill>
                <a:latin typeface="Objective" pitchFamily="2" charset="77"/>
                <a:cs typeface="Tahoma"/>
              </a:rPr>
              <a:t>6</a:t>
            </a:r>
            <a:endParaRPr sz="3150" dirty="0">
              <a:latin typeface="Objective" pitchFamily="2" charset="77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258300" y="4320170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58300" y="7611197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0369572" y="1093982"/>
            <a:ext cx="6657340" cy="9182735"/>
            <a:chOff x="10369572" y="1093982"/>
            <a:chExt cx="6657340" cy="9182735"/>
          </a:xfrm>
        </p:grpSpPr>
        <p:sp>
          <p:nvSpPr>
            <p:cNvPr id="21" name="object 21"/>
            <p:cNvSpPr/>
            <p:nvPr/>
          </p:nvSpPr>
          <p:spPr>
            <a:xfrm>
              <a:off x="10385447" y="4320170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95914" y="4320170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735658" y="424787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85447" y="7611197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95914" y="761119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735658" y="753890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59009" y="5482715"/>
              <a:ext cx="3467310" cy="47935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59009" y="1093982"/>
              <a:ext cx="3467310" cy="479351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865810" y="2035979"/>
              <a:ext cx="246379" cy="3016885"/>
            </a:xfrm>
            <a:custGeom>
              <a:avLst/>
              <a:gdLst/>
              <a:ahLst/>
              <a:cxnLst/>
              <a:rect l="l" t="t" r="r" b="b"/>
              <a:pathLst>
                <a:path w="246380" h="3016885">
                  <a:moveTo>
                    <a:pt x="0" y="3016505"/>
                  </a:moveTo>
                  <a:lnTo>
                    <a:pt x="245772" y="3016505"/>
                  </a:lnTo>
                  <a:lnTo>
                    <a:pt x="245772" y="0"/>
                  </a:lnTo>
                  <a:lnTo>
                    <a:pt x="0" y="0"/>
                  </a:lnTo>
                  <a:lnTo>
                    <a:pt x="0" y="3016505"/>
                  </a:lnTo>
                  <a:close/>
                </a:path>
              </a:pathLst>
            </a:custGeom>
            <a:solidFill>
              <a:srgbClr val="00000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377551" y="2035979"/>
              <a:ext cx="1488440" cy="3016885"/>
            </a:xfrm>
            <a:custGeom>
              <a:avLst/>
              <a:gdLst/>
              <a:ahLst/>
              <a:cxnLst/>
              <a:rect l="l" t="t" r="r" b="b"/>
              <a:pathLst>
                <a:path w="1488440" h="3016885">
                  <a:moveTo>
                    <a:pt x="1488258" y="0"/>
                  </a:moveTo>
                  <a:lnTo>
                    <a:pt x="0" y="0"/>
                  </a:lnTo>
                  <a:lnTo>
                    <a:pt x="0" y="3016505"/>
                  </a:lnTo>
                  <a:lnTo>
                    <a:pt x="1488258" y="3016505"/>
                  </a:lnTo>
                  <a:lnTo>
                    <a:pt x="1488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494375" y="2201067"/>
              <a:ext cx="347345" cy="347345"/>
            </a:xfrm>
            <a:custGeom>
              <a:avLst/>
              <a:gdLst/>
              <a:ahLst/>
              <a:cxnLst/>
              <a:rect l="l" t="t" r="r" b="b"/>
              <a:pathLst>
                <a:path w="347344" h="347344">
                  <a:moveTo>
                    <a:pt x="173513" y="0"/>
                  </a:moveTo>
                  <a:lnTo>
                    <a:pt x="127386" y="6197"/>
                  </a:lnTo>
                  <a:lnTo>
                    <a:pt x="85937" y="23686"/>
                  </a:lnTo>
                  <a:lnTo>
                    <a:pt x="50820" y="50815"/>
                  </a:lnTo>
                  <a:lnTo>
                    <a:pt x="23689" y="85929"/>
                  </a:lnTo>
                  <a:lnTo>
                    <a:pt x="6197" y="127376"/>
                  </a:lnTo>
                  <a:lnTo>
                    <a:pt x="0" y="173502"/>
                  </a:lnTo>
                  <a:lnTo>
                    <a:pt x="6197" y="219625"/>
                  </a:lnTo>
                  <a:lnTo>
                    <a:pt x="23689" y="261070"/>
                  </a:lnTo>
                  <a:lnTo>
                    <a:pt x="50820" y="296186"/>
                  </a:lnTo>
                  <a:lnTo>
                    <a:pt x="85937" y="323316"/>
                  </a:lnTo>
                  <a:lnTo>
                    <a:pt x="127386" y="340807"/>
                  </a:lnTo>
                  <a:lnTo>
                    <a:pt x="173513" y="347005"/>
                  </a:lnTo>
                  <a:lnTo>
                    <a:pt x="219635" y="340807"/>
                  </a:lnTo>
                  <a:lnTo>
                    <a:pt x="261081" y="323316"/>
                  </a:lnTo>
                  <a:lnTo>
                    <a:pt x="296196" y="296186"/>
                  </a:lnTo>
                  <a:lnTo>
                    <a:pt x="323326" y="261070"/>
                  </a:lnTo>
                  <a:lnTo>
                    <a:pt x="340817" y="219625"/>
                  </a:lnTo>
                  <a:lnTo>
                    <a:pt x="347015" y="173502"/>
                  </a:lnTo>
                  <a:lnTo>
                    <a:pt x="340817" y="127376"/>
                  </a:lnTo>
                  <a:lnTo>
                    <a:pt x="323326" y="85929"/>
                  </a:lnTo>
                  <a:lnTo>
                    <a:pt x="296196" y="50815"/>
                  </a:lnTo>
                  <a:lnTo>
                    <a:pt x="261081" y="23686"/>
                  </a:lnTo>
                  <a:lnTo>
                    <a:pt x="219635" y="6197"/>
                  </a:lnTo>
                  <a:lnTo>
                    <a:pt x="173513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4887573" y="2250769"/>
            <a:ext cx="625475" cy="22034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3810">
              <a:lnSpc>
                <a:spcPct val="100000"/>
              </a:lnSpc>
              <a:spcBef>
                <a:spcPts val="244"/>
              </a:spcBef>
            </a:pPr>
            <a:r>
              <a:rPr sz="600" dirty="0">
                <a:latin typeface="Arial MT"/>
                <a:cs typeface="Arial MT"/>
              </a:rPr>
              <a:t>Alexandra Fronda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latin typeface="Arial MT"/>
                <a:cs typeface="Arial MT"/>
              </a:rPr>
              <a:t>Editar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570230" y="2736072"/>
            <a:ext cx="2063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 MT"/>
                <a:cs typeface="Arial MT"/>
              </a:rPr>
              <a:t>Inicio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753623" y="2954697"/>
            <a:ext cx="858519" cy="19570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600" spc="15" dirty="0">
                <a:latin typeface="Arial MT"/>
                <a:cs typeface="Arial MT"/>
              </a:rPr>
              <a:t>Órdenes</a:t>
            </a:r>
            <a:endParaRPr sz="600">
              <a:latin typeface="Arial MT"/>
              <a:cs typeface="Arial MT"/>
            </a:endParaRPr>
          </a:p>
          <a:p>
            <a:pPr marR="429895">
              <a:lnSpc>
                <a:spcPct val="238400"/>
              </a:lnSpc>
              <a:spcBef>
                <a:spcPts val="25"/>
              </a:spcBef>
            </a:pPr>
            <a:r>
              <a:rPr sz="600" dirty="0">
                <a:latin typeface="Arial MT"/>
                <a:cs typeface="Arial MT"/>
              </a:rPr>
              <a:t>Tarjetas </a:t>
            </a:r>
            <a:r>
              <a:rPr sz="600" spc="5" dirty="0">
                <a:latin typeface="Arial MT"/>
                <a:cs typeface="Arial MT"/>
              </a:rPr>
              <a:t> Direcciones  </a:t>
            </a:r>
            <a:r>
              <a:rPr sz="600" spc="10" dirty="0">
                <a:latin typeface="Arial MT"/>
                <a:cs typeface="Arial MT"/>
              </a:rPr>
              <a:t>Reservas 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spc="10" dirty="0">
                <a:latin typeface="Arial MT"/>
                <a:cs typeface="Arial MT"/>
              </a:rPr>
              <a:t>Cupones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50">
              <a:latin typeface="Arial MT"/>
              <a:cs typeface="Arial MT"/>
            </a:endParaRPr>
          </a:p>
          <a:p>
            <a:pPr marR="5080">
              <a:lnSpc>
                <a:spcPct val="238300"/>
              </a:lnSpc>
            </a:pPr>
            <a:r>
              <a:rPr sz="600" spc="15" dirty="0">
                <a:latin typeface="Arial MT"/>
                <a:cs typeface="Arial MT"/>
              </a:rPr>
              <a:t>Términos</a:t>
            </a:r>
            <a:r>
              <a:rPr sz="600" spc="-30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y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condiciones </a:t>
            </a:r>
            <a:r>
              <a:rPr sz="600" spc="-150" dirty="0">
                <a:latin typeface="Arial MT"/>
                <a:cs typeface="Arial MT"/>
              </a:rPr>
              <a:t> </a:t>
            </a:r>
            <a:r>
              <a:rPr sz="600" spc="10" dirty="0">
                <a:latin typeface="Arial MT"/>
                <a:cs typeface="Arial MT"/>
              </a:rPr>
              <a:t>Contacto</a:t>
            </a:r>
            <a:endParaRPr sz="600">
              <a:latin typeface="Arial MT"/>
              <a:cs typeface="Arial MT"/>
            </a:endParaRPr>
          </a:p>
          <a:p>
            <a:pPr marR="196850">
              <a:lnSpc>
                <a:spcPts val="1739"/>
              </a:lnSpc>
              <a:spcBef>
                <a:spcPts val="65"/>
              </a:spcBef>
            </a:pPr>
            <a:r>
              <a:rPr sz="600" spc="15" dirty="0">
                <a:latin typeface="Arial MT"/>
                <a:cs typeface="Arial MT"/>
              </a:rPr>
              <a:t>Ingreso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spc="10" dirty="0">
                <a:latin typeface="Arial MT"/>
                <a:cs typeface="Arial MT"/>
              </a:rPr>
              <a:t>restaurant  Cerrar</a:t>
            </a:r>
            <a:r>
              <a:rPr sz="600" spc="-5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sesión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4586388" y="2344736"/>
            <a:ext cx="1120140" cy="2571750"/>
            <a:chOff x="14586388" y="2344736"/>
            <a:chExt cx="1120140" cy="2571750"/>
          </a:xfrm>
        </p:grpSpPr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18812" y="2971493"/>
              <a:ext cx="83777" cy="10576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4586388" y="3196085"/>
              <a:ext cx="149860" cy="102870"/>
            </a:xfrm>
            <a:custGeom>
              <a:avLst/>
              <a:gdLst/>
              <a:ahLst/>
              <a:cxnLst/>
              <a:rect l="l" t="t" r="r" b="b"/>
              <a:pathLst>
                <a:path w="149859" h="102870">
                  <a:moveTo>
                    <a:pt x="143262" y="0"/>
                  </a:moveTo>
                  <a:lnTo>
                    <a:pt x="6586" y="0"/>
                  </a:lnTo>
                  <a:lnTo>
                    <a:pt x="0" y="6586"/>
                  </a:lnTo>
                  <a:lnTo>
                    <a:pt x="0" y="95944"/>
                  </a:lnTo>
                  <a:lnTo>
                    <a:pt x="6586" y="102530"/>
                  </a:lnTo>
                  <a:lnTo>
                    <a:pt x="135147" y="102530"/>
                  </a:lnTo>
                  <a:lnTo>
                    <a:pt x="143262" y="102530"/>
                  </a:lnTo>
                  <a:lnTo>
                    <a:pt x="149848" y="95944"/>
                  </a:lnTo>
                  <a:lnTo>
                    <a:pt x="149848" y="6586"/>
                  </a:lnTo>
                  <a:lnTo>
                    <a:pt x="1432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683441" y="3240563"/>
              <a:ext cx="31115" cy="22860"/>
            </a:xfrm>
            <a:custGeom>
              <a:avLst/>
              <a:gdLst/>
              <a:ahLst/>
              <a:cxnLst/>
              <a:rect l="l" t="t" r="r" b="b"/>
              <a:pathLst>
                <a:path w="31115" h="22860">
                  <a:moveTo>
                    <a:pt x="28700" y="0"/>
                  </a:moveTo>
                  <a:lnTo>
                    <a:pt x="2408" y="0"/>
                  </a:lnTo>
                  <a:lnTo>
                    <a:pt x="0" y="2408"/>
                  </a:lnTo>
                  <a:lnTo>
                    <a:pt x="0" y="19936"/>
                  </a:lnTo>
                  <a:lnTo>
                    <a:pt x="2408" y="22344"/>
                  </a:lnTo>
                  <a:lnTo>
                    <a:pt x="25726" y="22344"/>
                  </a:lnTo>
                  <a:lnTo>
                    <a:pt x="28700" y="22344"/>
                  </a:lnTo>
                  <a:lnTo>
                    <a:pt x="31109" y="19936"/>
                  </a:lnTo>
                  <a:lnTo>
                    <a:pt x="31109" y="2408"/>
                  </a:lnTo>
                  <a:lnTo>
                    <a:pt x="2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08950" y="3415580"/>
              <a:ext cx="105159" cy="998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15314" y="3631824"/>
              <a:ext cx="92660" cy="10667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09801" y="3851775"/>
              <a:ext cx="100845" cy="10361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670137" y="4180223"/>
              <a:ext cx="36830" cy="501015"/>
            </a:xfrm>
            <a:custGeom>
              <a:avLst/>
              <a:gdLst/>
              <a:ahLst/>
              <a:cxnLst/>
              <a:rect l="l" t="t" r="r" b="b"/>
              <a:pathLst>
                <a:path w="36830" h="501014">
                  <a:moveTo>
                    <a:pt x="36296" y="467741"/>
                  </a:moveTo>
                  <a:lnTo>
                    <a:pt x="5930" y="436714"/>
                  </a:lnTo>
                  <a:lnTo>
                    <a:pt x="4991" y="436346"/>
                  </a:lnTo>
                  <a:lnTo>
                    <a:pt x="4038" y="436346"/>
                  </a:lnTo>
                  <a:lnTo>
                    <a:pt x="3124" y="436346"/>
                  </a:lnTo>
                  <a:lnTo>
                    <a:pt x="2184" y="436702"/>
                  </a:lnTo>
                  <a:lnTo>
                    <a:pt x="25" y="438810"/>
                  </a:lnTo>
                  <a:lnTo>
                    <a:pt x="0" y="441134"/>
                  </a:lnTo>
                  <a:lnTo>
                    <a:pt x="27114" y="468833"/>
                  </a:lnTo>
                  <a:lnTo>
                    <a:pt x="25" y="495731"/>
                  </a:lnTo>
                  <a:lnTo>
                    <a:pt x="12" y="498043"/>
                  </a:lnTo>
                  <a:lnTo>
                    <a:pt x="2870" y="500926"/>
                  </a:lnTo>
                  <a:lnTo>
                    <a:pt x="5194" y="500926"/>
                  </a:lnTo>
                  <a:lnTo>
                    <a:pt x="36296" y="470052"/>
                  </a:lnTo>
                  <a:lnTo>
                    <a:pt x="36296" y="467741"/>
                  </a:lnTo>
                  <a:close/>
                </a:path>
                <a:path w="36830" h="501014">
                  <a:moveTo>
                    <a:pt x="36296" y="31381"/>
                  </a:moveTo>
                  <a:lnTo>
                    <a:pt x="5930" y="355"/>
                  </a:lnTo>
                  <a:lnTo>
                    <a:pt x="4991" y="0"/>
                  </a:lnTo>
                  <a:lnTo>
                    <a:pt x="4038" y="0"/>
                  </a:lnTo>
                  <a:lnTo>
                    <a:pt x="3124" y="0"/>
                  </a:lnTo>
                  <a:lnTo>
                    <a:pt x="2184" y="342"/>
                  </a:lnTo>
                  <a:lnTo>
                    <a:pt x="25" y="2451"/>
                  </a:lnTo>
                  <a:lnTo>
                    <a:pt x="0" y="4775"/>
                  </a:lnTo>
                  <a:lnTo>
                    <a:pt x="27114" y="32473"/>
                  </a:lnTo>
                  <a:lnTo>
                    <a:pt x="25" y="59372"/>
                  </a:lnTo>
                  <a:lnTo>
                    <a:pt x="12" y="61683"/>
                  </a:lnTo>
                  <a:lnTo>
                    <a:pt x="2870" y="64566"/>
                  </a:lnTo>
                  <a:lnTo>
                    <a:pt x="5194" y="64566"/>
                  </a:lnTo>
                  <a:lnTo>
                    <a:pt x="36296" y="33693"/>
                  </a:lnTo>
                  <a:lnTo>
                    <a:pt x="36296" y="31381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638898" y="2344736"/>
              <a:ext cx="47625" cy="58419"/>
            </a:xfrm>
            <a:custGeom>
              <a:avLst/>
              <a:gdLst/>
              <a:ahLst/>
              <a:cxnLst/>
              <a:rect l="l" t="t" r="r" b="b"/>
              <a:pathLst>
                <a:path w="47625" h="58419">
                  <a:moveTo>
                    <a:pt x="47014" y="0"/>
                  </a:moveTo>
                  <a:lnTo>
                    <a:pt x="25266" y="0"/>
                  </a:lnTo>
                  <a:lnTo>
                    <a:pt x="0" y="28407"/>
                  </a:lnTo>
                  <a:lnTo>
                    <a:pt x="25915" y="57956"/>
                  </a:lnTo>
                  <a:lnTo>
                    <a:pt x="47014" y="57956"/>
                  </a:lnTo>
                  <a:lnTo>
                    <a:pt x="21266" y="28983"/>
                  </a:lnTo>
                  <a:lnTo>
                    <a:pt x="21685" y="28501"/>
                  </a:lnTo>
                  <a:lnTo>
                    <a:pt x="470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93597" y="4158376"/>
              <a:ext cx="133723" cy="1044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07778" y="4375298"/>
              <a:ext cx="105483" cy="1003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07779" y="4589314"/>
              <a:ext cx="104248" cy="10924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13337" y="4812323"/>
              <a:ext cx="95620" cy="104139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1081087" y="1077548"/>
            <a:ext cx="7426959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¿Cómo ingresa el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cliente a Niubiz go?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7097" y="2987743"/>
            <a:ext cx="398297" cy="198863"/>
          </a:xfrm>
          <a:prstGeom prst="rect">
            <a:avLst/>
          </a:prstGeom>
        </p:spPr>
      </p:pic>
      <p:sp>
        <p:nvSpPr>
          <p:cNvPr id="51" name="object 69">
            <a:extLst>
              <a:ext uri="{FF2B5EF4-FFF2-40B4-BE49-F238E27FC236}">
                <a16:creationId xmlns:a16="http://schemas.microsoft.com/office/drawing/2014/main" id="{5678ED5E-B300-E0CC-4509-D250974206A9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FF3ECA7-FB4D-1D7D-91A5-A94BCDA49C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2">
            <a:extLst>
              <a:ext uri="{FF2B5EF4-FFF2-40B4-BE49-F238E27FC236}">
                <a16:creationId xmlns:a16="http://schemas.microsoft.com/office/drawing/2014/main" id="{761913ED-6895-3C7C-C219-F9701F2223B4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5">
            <a:extLst>
              <a:ext uri="{FF2B5EF4-FFF2-40B4-BE49-F238E27FC236}">
                <a16:creationId xmlns:a16="http://schemas.microsoft.com/office/drawing/2014/main" id="{1D19B07B-217B-C5AF-8771-A9392132FE8B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822078" y="868592"/>
            <a:ext cx="10279380" cy="10440035"/>
            <a:chOff x="9822078" y="868592"/>
            <a:chExt cx="10279380" cy="1044003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22078" y="868592"/>
              <a:ext cx="7099199" cy="98145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99860" y="2311495"/>
              <a:ext cx="3562985" cy="7258684"/>
            </a:xfrm>
            <a:custGeom>
              <a:avLst/>
              <a:gdLst/>
              <a:ahLst/>
              <a:cxnLst/>
              <a:rect l="l" t="t" r="r" b="b"/>
              <a:pathLst>
                <a:path w="3562984" h="7258684">
                  <a:moveTo>
                    <a:pt x="3562823" y="0"/>
                  </a:moveTo>
                  <a:lnTo>
                    <a:pt x="0" y="0"/>
                  </a:lnTo>
                  <a:lnTo>
                    <a:pt x="0" y="6879905"/>
                  </a:lnTo>
                  <a:lnTo>
                    <a:pt x="2948" y="6927372"/>
                  </a:lnTo>
                  <a:lnTo>
                    <a:pt x="11557" y="6973080"/>
                  </a:lnTo>
                  <a:lnTo>
                    <a:pt x="25472" y="7016673"/>
                  </a:lnTo>
                  <a:lnTo>
                    <a:pt x="44339" y="7057799"/>
                  </a:lnTo>
                  <a:lnTo>
                    <a:pt x="67802" y="7096101"/>
                  </a:lnTo>
                  <a:lnTo>
                    <a:pt x="95507" y="7131225"/>
                  </a:lnTo>
                  <a:lnTo>
                    <a:pt x="127099" y="7162817"/>
                  </a:lnTo>
                  <a:lnTo>
                    <a:pt x="162224" y="7190522"/>
                  </a:lnTo>
                  <a:lnTo>
                    <a:pt x="200527" y="7213984"/>
                  </a:lnTo>
                  <a:lnTo>
                    <a:pt x="241654" y="7232850"/>
                  </a:lnTo>
                  <a:lnTo>
                    <a:pt x="285249" y="7246765"/>
                  </a:lnTo>
                  <a:lnTo>
                    <a:pt x="330959" y="7255374"/>
                  </a:lnTo>
                  <a:lnTo>
                    <a:pt x="378428" y="7258323"/>
                  </a:lnTo>
                  <a:lnTo>
                    <a:pt x="3184405" y="7258323"/>
                  </a:lnTo>
                  <a:lnTo>
                    <a:pt x="3231874" y="7255374"/>
                  </a:lnTo>
                  <a:lnTo>
                    <a:pt x="3277583" y="7246765"/>
                  </a:lnTo>
                  <a:lnTo>
                    <a:pt x="3321178" y="7232850"/>
                  </a:lnTo>
                  <a:lnTo>
                    <a:pt x="3362303" y="7213984"/>
                  </a:lnTo>
                  <a:lnTo>
                    <a:pt x="3400605" y="7190522"/>
                  </a:lnTo>
                  <a:lnTo>
                    <a:pt x="3435729" y="7162817"/>
                  </a:lnTo>
                  <a:lnTo>
                    <a:pt x="3467320" y="7131225"/>
                  </a:lnTo>
                  <a:lnTo>
                    <a:pt x="3495024" y="7096101"/>
                  </a:lnTo>
                  <a:lnTo>
                    <a:pt x="3518486" y="7057799"/>
                  </a:lnTo>
                  <a:lnTo>
                    <a:pt x="3537352" y="7016673"/>
                  </a:lnTo>
                  <a:lnTo>
                    <a:pt x="3551266" y="6973080"/>
                  </a:lnTo>
                  <a:lnTo>
                    <a:pt x="3559875" y="6927372"/>
                  </a:lnTo>
                  <a:lnTo>
                    <a:pt x="3562823" y="6879905"/>
                  </a:lnTo>
                  <a:lnTo>
                    <a:pt x="3562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99862" y="8757113"/>
              <a:ext cx="3562985" cy="811530"/>
            </a:xfrm>
            <a:custGeom>
              <a:avLst/>
              <a:gdLst/>
              <a:ahLst/>
              <a:cxnLst/>
              <a:rect l="l" t="t" r="r" b="b"/>
              <a:pathLst>
                <a:path w="3562984" h="811529">
                  <a:moveTo>
                    <a:pt x="3562823" y="0"/>
                  </a:moveTo>
                  <a:lnTo>
                    <a:pt x="0" y="0"/>
                  </a:lnTo>
                  <a:lnTo>
                    <a:pt x="0" y="440803"/>
                  </a:lnTo>
                  <a:lnTo>
                    <a:pt x="2887" y="487287"/>
                  </a:lnTo>
                  <a:lnTo>
                    <a:pt x="11318" y="532049"/>
                  </a:lnTo>
                  <a:lnTo>
                    <a:pt x="24945" y="574741"/>
                  </a:lnTo>
                  <a:lnTo>
                    <a:pt x="43420" y="615015"/>
                  </a:lnTo>
                  <a:lnTo>
                    <a:pt x="66397" y="652524"/>
                  </a:lnTo>
                  <a:lnTo>
                    <a:pt x="93529" y="686922"/>
                  </a:lnTo>
                  <a:lnTo>
                    <a:pt x="124466" y="717859"/>
                  </a:lnTo>
                  <a:lnTo>
                    <a:pt x="158864" y="744991"/>
                  </a:lnTo>
                  <a:lnTo>
                    <a:pt x="196373" y="767968"/>
                  </a:lnTo>
                  <a:lnTo>
                    <a:pt x="236647" y="786443"/>
                  </a:lnTo>
                  <a:lnTo>
                    <a:pt x="279339" y="800070"/>
                  </a:lnTo>
                  <a:lnTo>
                    <a:pt x="324101" y="808501"/>
                  </a:lnTo>
                  <a:lnTo>
                    <a:pt x="370585" y="811388"/>
                  </a:lnTo>
                  <a:lnTo>
                    <a:pt x="3192237" y="811388"/>
                  </a:lnTo>
                  <a:lnTo>
                    <a:pt x="3238724" y="808501"/>
                  </a:lnTo>
                  <a:lnTo>
                    <a:pt x="3283487" y="800070"/>
                  </a:lnTo>
                  <a:lnTo>
                    <a:pt x="3326180" y="786443"/>
                  </a:lnTo>
                  <a:lnTo>
                    <a:pt x="3366454" y="767968"/>
                  </a:lnTo>
                  <a:lnTo>
                    <a:pt x="3403963" y="744991"/>
                  </a:lnTo>
                  <a:lnTo>
                    <a:pt x="3438360" y="717859"/>
                  </a:lnTo>
                  <a:lnTo>
                    <a:pt x="3469298" y="686922"/>
                  </a:lnTo>
                  <a:lnTo>
                    <a:pt x="3496428" y="652524"/>
                  </a:lnTo>
                  <a:lnTo>
                    <a:pt x="3519404" y="615015"/>
                  </a:lnTo>
                  <a:lnTo>
                    <a:pt x="3537879" y="574741"/>
                  </a:lnTo>
                  <a:lnTo>
                    <a:pt x="3551505" y="532049"/>
                  </a:lnTo>
                  <a:lnTo>
                    <a:pt x="3559936" y="487287"/>
                  </a:lnTo>
                  <a:lnTo>
                    <a:pt x="3562823" y="440803"/>
                  </a:lnTo>
                  <a:lnTo>
                    <a:pt x="3562823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11572" y="8848032"/>
              <a:ext cx="3310254" cy="442595"/>
            </a:xfrm>
            <a:custGeom>
              <a:avLst/>
              <a:gdLst/>
              <a:ahLst/>
              <a:cxnLst/>
              <a:rect l="l" t="t" r="r" b="b"/>
              <a:pathLst>
                <a:path w="3310255" h="442595">
                  <a:moveTo>
                    <a:pt x="462699" y="90017"/>
                  </a:moveTo>
                  <a:lnTo>
                    <a:pt x="455625" y="54978"/>
                  </a:lnTo>
                  <a:lnTo>
                    <a:pt x="436333" y="26365"/>
                  </a:lnTo>
                  <a:lnTo>
                    <a:pt x="407720" y="7073"/>
                  </a:lnTo>
                  <a:lnTo>
                    <a:pt x="372681" y="0"/>
                  </a:lnTo>
                  <a:lnTo>
                    <a:pt x="90017" y="0"/>
                  </a:lnTo>
                  <a:lnTo>
                    <a:pt x="54978" y="7073"/>
                  </a:lnTo>
                  <a:lnTo>
                    <a:pt x="26365" y="26365"/>
                  </a:lnTo>
                  <a:lnTo>
                    <a:pt x="7073" y="54978"/>
                  </a:lnTo>
                  <a:lnTo>
                    <a:pt x="0" y="90017"/>
                  </a:lnTo>
                  <a:lnTo>
                    <a:pt x="0" y="352399"/>
                  </a:lnTo>
                  <a:lnTo>
                    <a:pt x="7073" y="387438"/>
                  </a:lnTo>
                  <a:lnTo>
                    <a:pt x="26365" y="416052"/>
                  </a:lnTo>
                  <a:lnTo>
                    <a:pt x="54978" y="435343"/>
                  </a:lnTo>
                  <a:lnTo>
                    <a:pt x="90017" y="442417"/>
                  </a:lnTo>
                  <a:lnTo>
                    <a:pt x="372681" y="442417"/>
                  </a:lnTo>
                  <a:lnTo>
                    <a:pt x="407720" y="435343"/>
                  </a:lnTo>
                  <a:lnTo>
                    <a:pt x="436333" y="416052"/>
                  </a:lnTo>
                  <a:lnTo>
                    <a:pt x="455625" y="387438"/>
                  </a:lnTo>
                  <a:lnTo>
                    <a:pt x="462699" y="352399"/>
                  </a:lnTo>
                  <a:lnTo>
                    <a:pt x="462699" y="90017"/>
                  </a:lnTo>
                  <a:close/>
                </a:path>
                <a:path w="3310255" h="442595">
                  <a:moveTo>
                    <a:pt x="3309861" y="95224"/>
                  </a:moveTo>
                  <a:lnTo>
                    <a:pt x="3302381" y="58153"/>
                  </a:lnTo>
                  <a:lnTo>
                    <a:pt x="3281972" y="27889"/>
                  </a:lnTo>
                  <a:lnTo>
                    <a:pt x="3251708" y="7480"/>
                  </a:lnTo>
                  <a:lnTo>
                    <a:pt x="3214636" y="0"/>
                  </a:lnTo>
                  <a:lnTo>
                    <a:pt x="728954" y="0"/>
                  </a:lnTo>
                  <a:lnTo>
                    <a:pt x="691896" y="7480"/>
                  </a:lnTo>
                  <a:lnTo>
                    <a:pt x="661619" y="27889"/>
                  </a:lnTo>
                  <a:lnTo>
                    <a:pt x="641210" y="58153"/>
                  </a:lnTo>
                  <a:lnTo>
                    <a:pt x="633730" y="95224"/>
                  </a:lnTo>
                  <a:lnTo>
                    <a:pt x="633730" y="347192"/>
                  </a:lnTo>
                  <a:lnTo>
                    <a:pt x="641210" y="384251"/>
                  </a:lnTo>
                  <a:lnTo>
                    <a:pt x="661619" y="414515"/>
                  </a:lnTo>
                  <a:lnTo>
                    <a:pt x="691896" y="434924"/>
                  </a:lnTo>
                  <a:lnTo>
                    <a:pt x="728954" y="442417"/>
                  </a:lnTo>
                  <a:lnTo>
                    <a:pt x="3214636" y="442417"/>
                  </a:lnTo>
                  <a:lnTo>
                    <a:pt x="3251708" y="434924"/>
                  </a:lnTo>
                  <a:lnTo>
                    <a:pt x="3281972" y="414515"/>
                  </a:lnTo>
                  <a:lnTo>
                    <a:pt x="3302381" y="384251"/>
                  </a:lnTo>
                  <a:lnTo>
                    <a:pt x="3309861" y="347192"/>
                  </a:lnTo>
                  <a:lnTo>
                    <a:pt x="3309861" y="95224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358272" y="8972639"/>
            <a:ext cx="1771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0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87607" y="8972639"/>
            <a:ext cx="9239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498545" y="1906358"/>
            <a:ext cx="3566160" cy="7250430"/>
            <a:chOff x="11498545" y="1906358"/>
            <a:chExt cx="3566160" cy="725043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47106" y="8949117"/>
              <a:ext cx="179429" cy="2073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01322" y="9011949"/>
              <a:ext cx="69746" cy="1009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460668" y="2008525"/>
              <a:ext cx="1449070" cy="319405"/>
            </a:xfrm>
            <a:custGeom>
              <a:avLst/>
              <a:gdLst/>
              <a:ahLst/>
              <a:cxnLst/>
              <a:rect l="l" t="t" r="r" b="b"/>
              <a:pathLst>
                <a:path w="1449069" h="319405">
                  <a:moveTo>
                    <a:pt x="1448814" y="0"/>
                  </a:moveTo>
                  <a:lnTo>
                    <a:pt x="0" y="0"/>
                  </a:lnTo>
                  <a:lnTo>
                    <a:pt x="0" y="318859"/>
                  </a:lnTo>
                  <a:lnTo>
                    <a:pt x="1448814" y="318859"/>
                  </a:lnTo>
                  <a:lnTo>
                    <a:pt x="14488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498545" y="1906358"/>
              <a:ext cx="3566160" cy="675005"/>
            </a:xfrm>
            <a:custGeom>
              <a:avLst/>
              <a:gdLst/>
              <a:ahLst/>
              <a:cxnLst/>
              <a:rect l="l" t="t" r="r" b="b"/>
              <a:pathLst>
                <a:path w="3566159" h="675005">
                  <a:moveTo>
                    <a:pt x="3204247" y="0"/>
                  </a:moveTo>
                  <a:lnTo>
                    <a:pt x="361873" y="0"/>
                  </a:lnTo>
                  <a:lnTo>
                    <a:pt x="312769" y="3303"/>
                  </a:lnTo>
                  <a:lnTo>
                    <a:pt x="265673" y="12926"/>
                  </a:lnTo>
                  <a:lnTo>
                    <a:pt x="221016" y="28437"/>
                  </a:lnTo>
                  <a:lnTo>
                    <a:pt x="179228" y="49406"/>
                  </a:lnTo>
                  <a:lnTo>
                    <a:pt x="140743" y="75400"/>
                  </a:lnTo>
                  <a:lnTo>
                    <a:pt x="105990" y="105990"/>
                  </a:lnTo>
                  <a:lnTo>
                    <a:pt x="75400" y="140743"/>
                  </a:lnTo>
                  <a:lnTo>
                    <a:pt x="49406" y="179228"/>
                  </a:lnTo>
                  <a:lnTo>
                    <a:pt x="28437" y="221016"/>
                  </a:lnTo>
                  <a:lnTo>
                    <a:pt x="12926" y="265673"/>
                  </a:lnTo>
                  <a:lnTo>
                    <a:pt x="3303" y="312769"/>
                  </a:lnTo>
                  <a:lnTo>
                    <a:pt x="0" y="361873"/>
                  </a:lnTo>
                  <a:lnTo>
                    <a:pt x="0" y="674921"/>
                  </a:lnTo>
                  <a:lnTo>
                    <a:pt x="3566121" y="674921"/>
                  </a:lnTo>
                  <a:lnTo>
                    <a:pt x="3566121" y="361873"/>
                  </a:lnTo>
                  <a:lnTo>
                    <a:pt x="3562818" y="312769"/>
                  </a:lnTo>
                  <a:lnTo>
                    <a:pt x="3553195" y="265673"/>
                  </a:lnTo>
                  <a:lnTo>
                    <a:pt x="3537684" y="221016"/>
                  </a:lnTo>
                  <a:lnTo>
                    <a:pt x="3516715" y="179228"/>
                  </a:lnTo>
                  <a:lnTo>
                    <a:pt x="3490720" y="140743"/>
                  </a:lnTo>
                  <a:lnTo>
                    <a:pt x="3460131" y="105990"/>
                  </a:lnTo>
                  <a:lnTo>
                    <a:pt x="3425378" y="75400"/>
                  </a:lnTo>
                  <a:lnTo>
                    <a:pt x="3386892" y="49406"/>
                  </a:lnTo>
                  <a:lnTo>
                    <a:pt x="3345105" y="28437"/>
                  </a:lnTo>
                  <a:lnTo>
                    <a:pt x="3300448" y="12926"/>
                  </a:lnTo>
                  <a:lnTo>
                    <a:pt x="3253352" y="3303"/>
                  </a:lnTo>
                  <a:lnTo>
                    <a:pt x="3204247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665389" y="2669138"/>
            <a:ext cx="73342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spc="10" dirty="0">
                <a:latin typeface="Arial MT"/>
                <a:cs typeface="Arial MT"/>
              </a:rPr>
              <a:t>Pedidos:</a:t>
            </a:r>
            <a:r>
              <a:rPr sz="1150" spc="-4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3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65377" y="3189166"/>
            <a:ext cx="960755" cy="50292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50" dirty="0">
                <a:latin typeface="Arial MT"/>
                <a:cs typeface="Arial MT"/>
              </a:rPr>
              <a:t>Trío</a:t>
            </a:r>
            <a:r>
              <a:rPr sz="1150" spc="-6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Pescador</a:t>
            </a:r>
            <a:endParaRPr sz="1150">
              <a:latin typeface="Arial MT"/>
              <a:cs typeface="Arial MT"/>
            </a:endParaRPr>
          </a:p>
          <a:p>
            <a:pPr marL="12700" marR="292100">
              <a:lnSpc>
                <a:spcPct val="100000"/>
              </a:lnSpc>
              <a:spcBef>
                <a:spcPts val="135"/>
              </a:spcBef>
            </a:pPr>
            <a:r>
              <a:rPr sz="850" dirty="0">
                <a:latin typeface="Arial MT"/>
                <a:cs typeface="Arial MT"/>
              </a:rPr>
              <a:t>Elige</a:t>
            </a:r>
            <a:r>
              <a:rPr sz="850" spc="-30" dirty="0">
                <a:latin typeface="Arial MT"/>
                <a:cs typeface="Arial MT"/>
              </a:rPr>
              <a:t> </a:t>
            </a:r>
            <a:r>
              <a:rPr sz="850" dirty="0">
                <a:latin typeface="Arial MT"/>
                <a:cs typeface="Arial MT"/>
              </a:rPr>
              <a:t>tu</a:t>
            </a:r>
            <a:r>
              <a:rPr sz="850" spc="-30" dirty="0">
                <a:latin typeface="Arial MT"/>
                <a:cs typeface="Arial MT"/>
              </a:rPr>
              <a:t> </a:t>
            </a:r>
            <a:r>
              <a:rPr sz="850" dirty="0">
                <a:latin typeface="Arial MT"/>
                <a:cs typeface="Arial MT"/>
              </a:rPr>
              <a:t>salsa </a:t>
            </a:r>
            <a:r>
              <a:rPr sz="850" spc="-225" dirty="0">
                <a:latin typeface="Arial MT"/>
                <a:cs typeface="Arial MT"/>
              </a:rPr>
              <a:t> </a:t>
            </a:r>
            <a:r>
              <a:rPr sz="850" spc="-5" dirty="0">
                <a:latin typeface="Arial MT"/>
                <a:cs typeface="Arial MT"/>
              </a:rPr>
              <a:t>Huancaina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132969" y="3237766"/>
            <a:ext cx="78295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20370" algn="l"/>
              </a:tabLst>
            </a:pPr>
            <a:r>
              <a:rPr sz="1150" spc="15" dirty="0">
                <a:latin typeface="Arial MT"/>
                <a:cs typeface="Arial MT"/>
              </a:rPr>
              <a:t>x1	</a:t>
            </a:r>
            <a:r>
              <a:rPr sz="1150" spc="10" dirty="0">
                <a:latin typeface="Arial MT"/>
                <a:cs typeface="Arial MT"/>
              </a:rPr>
              <a:t>S/</a:t>
            </a:r>
            <a:r>
              <a:rPr sz="1150" spc="-65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30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126531" y="2669117"/>
            <a:ext cx="774700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spc="10" dirty="0">
                <a:latin typeface="Arial MT"/>
                <a:cs typeface="Arial MT"/>
              </a:rPr>
              <a:t>Artículos:</a:t>
            </a:r>
            <a:r>
              <a:rPr sz="1150" spc="-5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6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30577" y="1877962"/>
            <a:ext cx="850265" cy="59817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810"/>
              </a:spcBef>
            </a:pPr>
            <a:r>
              <a:rPr sz="1650" spc="10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r>
              <a:rPr sz="165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50" spc="5" dirty="0">
                <a:solidFill>
                  <a:srgbClr val="FFFFFF"/>
                </a:solidFill>
                <a:latin typeface="Arial MT"/>
                <a:cs typeface="Arial MT"/>
              </a:rPr>
              <a:t>02</a:t>
            </a:r>
            <a:endParaRPr sz="16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14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jul.,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11:50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1522119" y="1981386"/>
            <a:ext cx="3525520" cy="6167755"/>
            <a:chOff x="11522119" y="1981386"/>
            <a:chExt cx="3525520" cy="6167755"/>
          </a:xfrm>
        </p:grpSpPr>
        <p:sp>
          <p:nvSpPr>
            <p:cNvPr id="25" name="object 25"/>
            <p:cNvSpPr/>
            <p:nvPr/>
          </p:nvSpPr>
          <p:spPr>
            <a:xfrm>
              <a:off x="11525612" y="2964539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525612" y="5318466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525612" y="8145023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92155" y="1981386"/>
              <a:ext cx="247479" cy="2474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94933" y="3265261"/>
              <a:ext cx="183282" cy="17060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94933" y="4077289"/>
              <a:ext cx="183282" cy="17061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642064" y="4536668"/>
              <a:ext cx="3278504" cy="650240"/>
            </a:xfrm>
            <a:custGeom>
              <a:avLst/>
              <a:gdLst/>
              <a:ahLst/>
              <a:cxnLst/>
              <a:rect l="l" t="t" r="r" b="b"/>
              <a:pathLst>
                <a:path w="3278505" h="650239">
                  <a:moveTo>
                    <a:pt x="3278434" y="0"/>
                  </a:moveTo>
                  <a:lnTo>
                    <a:pt x="0" y="0"/>
                  </a:lnTo>
                  <a:lnTo>
                    <a:pt x="0" y="650158"/>
                  </a:lnTo>
                  <a:lnTo>
                    <a:pt x="3278434" y="650158"/>
                  </a:lnTo>
                  <a:lnTo>
                    <a:pt x="3278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642064" y="4536668"/>
              <a:ext cx="3278504" cy="650240"/>
            </a:xfrm>
            <a:custGeom>
              <a:avLst/>
              <a:gdLst/>
              <a:ahLst/>
              <a:cxnLst/>
              <a:rect l="l" t="t" r="r" b="b"/>
              <a:pathLst>
                <a:path w="3278505" h="650239">
                  <a:moveTo>
                    <a:pt x="3278434" y="650158"/>
                  </a:moveTo>
                  <a:lnTo>
                    <a:pt x="0" y="650158"/>
                  </a:lnTo>
                  <a:lnTo>
                    <a:pt x="0" y="0"/>
                  </a:lnTo>
                  <a:lnTo>
                    <a:pt x="3278434" y="0"/>
                  </a:lnTo>
                  <a:lnTo>
                    <a:pt x="3278434" y="650158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1665389" y="4022055"/>
            <a:ext cx="96075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dirty="0">
                <a:latin typeface="Arial MT"/>
                <a:cs typeface="Arial MT"/>
              </a:rPr>
              <a:t>Trío</a:t>
            </a:r>
            <a:r>
              <a:rPr sz="1150" spc="-6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Pescador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132977" y="4049754"/>
            <a:ext cx="78295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20370" algn="l"/>
              </a:tabLst>
            </a:pPr>
            <a:r>
              <a:rPr sz="1150" spc="15" dirty="0">
                <a:latin typeface="Arial MT"/>
                <a:cs typeface="Arial MT"/>
              </a:rPr>
              <a:t>x1	</a:t>
            </a:r>
            <a:r>
              <a:rPr sz="1150" spc="10" dirty="0">
                <a:latin typeface="Arial MT"/>
                <a:cs typeface="Arial MT"/>
              </a:rPr>
              <a:t>S/</a:t>
            </a:r>
            <a:r>
              <a:rPr sz="1150" spc="-65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30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759842" y="5458329"/>
            <a:ext cx="39179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Subtotal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649005" y="5697761"/>
            <a:ext cx="50228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0" dirty="0">
                <a:latin typeface="Arial MT"/>
                <a:cs typeface="Arial MT"/>
              </a:rPr>
              <a:t>Descuento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82090" y="5937194"/>
            <a:ext cx="3695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Propina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816266" y="6185987"/>
            <a:ext cx="33528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MT"/>
                <a:cs typeface="Arial MT"/>
              </a:rPr>
              <a:t>T</a:t>
            </a:r>
            <a:r>
              <a:rPr sz="1150" spc="-5" dirty="0">
                <a:latin typeface="Arial MT"/>
                <a:cs typeface="Arial MT"/>
              </a:rPr>
              <a:t>otal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551704" y="5458329"/>
            <a:ext cx="31432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-45" dirty="0">
                <a:latin typeface="Arial MT"/>
                <a:cs typeface="Arial MT"/>
              </a:rPr>
              <a:t> </a:t>
            </a:r>
            <a:r>
              <a:rPr sz="750" spc="10" dirty="0">
                <a:latin typeface="Arial MT"/>
                <a:cs typeface="Arial MT"/>
              </a:rPr>
              <a:t>165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662641" y="5697761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662641" y="5937194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416313" y="6185987"/>
            <a:ext cx="44958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FF3600"/>
                </a:solidFill>
                <a:latin typeface="Arial MT"/>
                <a:cs typeface="Arial MT"/>
              </a:rPr>
              <a:t>S/</a:t>
            </a:r>
            <a:r>
              <a:rPr sz="1150" spc="-65" dirty="0">
                <a:solidFill>
                  <a:srgbClr val="FF3600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FF3600"/>
                </a:solidFill>
                <a:latin typeface="Arial MT"/>
                <a:cs typeface="Arial MT"/>
              </a:rPr>
              <a:t>165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100498" y="4642458"/>
            <a:ext cx="5353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0" dirty="0">
                <a:solidFill>
                  <a:srgbClr val="FF3600"/>
                </a:solidFill>
                <a:latin typeface="Arial MT"/>
                <a:cs typeface="Arial MT"/>
              </a:rPr>
              <a:t>Cometarios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702768" y="4923679"/>
            <a:ext cx="132080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10" dirty="0">
                <a:solidFill>
                  <a:srgbClr val="999999"/>
                </a:solidFill>
                <a:latin typeface="Arial MT"/>
                <a:cs typeface="Arial MT"/>
              </a:rPr>
              <a:t>Cometarios</a:t>
            </a:r>
            <a:r>
              <a:rPr sz="1050" spc="-5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999999"/>
                </a:solidFill>
                <a:latin typeface="Arial MT"/>
                <a:cs typeface="Arial MT"/>
              </a:rPr>
              <a:t>generales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1684223" y="4638585"/>
            <a:ext cx="370205" cy="2260600"/>
            <a:chOff x="11684223" y="4638585"/>
            <a:chExt cx="370205" cy="2260600"/>
          </a:xfrm>
        </p:grpSpPr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19506" y="4642476"/>
              <a:ext cx="162225" cy="15101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69633" y="4638585"/>
              <a:ext cx="84734" cy="15778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84223" y="6727194"/>
              <a:ext cx="171397" cy="171397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11535009" y="8204744"/>
            <a:ext cx="3491865" cy="505459"/>
          </a:xfrm>
          <a:prstGeom prst="rect">
            <a:avLst/>
          </a:prstGeom>
          <a:solidFill>
            <a:srgbClr val="F9B386"/>
          </a:solidFill>
        </p:spPr>
        <p:txBody>
          <a:bodyPr vert="horz" wrap="square" lIns="0" tIns="117475" rIns="0" bIns="0" rtlCol="0">
            <a:spAutoFit/>
          </a:bodyPr>
          <a:lstStyle/>
          <a:p>
            <a:pPr marL="1097280">
              <a:lnSpc>
                <a:spcPct val="100000"/>
              </a:lnSpc>
              <a:spcBef>
                <a:spcPts val="925"/>
              </a:spcBef>
            </a:pPr>
            <a:r>
              <a:rPr sz="1450" spc="-5" dirty="0">
                <a:solidFill>
                  <a:srgbClr val="FFFFFF"/>
                </a:solidFill>
                <a:latin typeface="Arial MT"/>
                <a:cs typeface="Arial MT"/>
              </a:rPr>
              <a:t>Confirmar</a:t>
            </a:r>
            <a:r>
              <a:rPr sz="14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dirty="0">
                <a:solidFill>
                  <a:srgbClr val="FFFFFF"/>
                </a:solidFill>
                <a:latin typeface="Arial MT"/>
                <a:cs typeface="Arial MT"/>
              </a:rPr>
              <a:t>Pago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1365441" y="6460536"/>
            <a:ext cx="3832860" cy="1748789"/>
            <a:chOff x="11365441" y="6460536"/>
            <a:chExt cx="3832860" cy="1748789"/>
          </a:xfrm>
        </p:grpSpPr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5441" y="6460536"/>
              <a:ext cx="3832315" cy="174863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622238" y="6712734"/>
              <a:ext cx="3318510" cy="1243965"/>
            </a:xfrm>
            <a:custGeom>
              <a:avLst/>
              <a:gdLst/>
              <a:ahLst/>
              <a:cxnLst/>
              <a:rect l="l" t="t" r="r" b="b"/>
              <a:pathLst>
                <a:path w="3318509" h="1243965">
                  <a:moveTo>
                    <a:pt x="3222886" y="0"/>
                  </a:moveTo>
                  <a:lnTo>
                    <a:pt x="95190" y="0"/>
                  </a:lnTo>
                  <a:lnTo>
                    <a:pt x="58137" y="7480"/>
                  </a:lnTo>
                  <a:lnTo>
                    <a:pt x="27880" y="27880"/>
                  </a:lnTo>
                  <a:lnTo>
                    <a:pt x="7480" y="58137"/>
                  </a:lnTo>
                  <a:lnTo>
                    <a:pt x="0" y="95190"/>
                  </a:lnTo>
                  <a:lnTo>
                    <a:pt x="0" y="1148184"/>
                  </a:lnTo>
                  <a:lnTo>
                    <a:pt x="7480" y="1185238"/>
                  </a:lnTo>
                  <a:lnTo>
                    <a:pt x="27880" y="1215495"/>
                  </a:lnTo>
                  <a:lnTo>
                    <a:pt x="58137" y="1235895"/>
                  </a:lnTo>
                  <a:lnTo>
                    <a:pt x="95190" y="1243375"/>
                  </a:lnTo>
                  <a:lnTo>
                    <a:pt x="3222886" y="1243375"/>
                  </a:lnTo>
                  <a:lnTo>
                    <a:pt x="3259939" y="1235895"/>
                  </a:lnTo>
                  <a:lnTo>
                    <a:pt x="3290196" y="1215495"/>
                  </a:lnTo>
                  <a:lnTo>
                    <a:pt x="3310596" y="1185238"/>
                  </a:lnTo>
                  <a:lnTo>
                    <a:pt x="3318076" y="1148184"/>
                  </a:lnTo>
                  <a:lnTo>
                    <a:pt x="3318076" y="95190"/>
                  </a:lnTo>
                  <a:lnTo>
                    <a:pt x="3310596" y="58137"/>
                  </a:lnTo>
                  <a:lnTo>
                    <a:pt x="3290196" y="27880"/>
                  </a:lnTo>
                  <a:lnTo>
                    <a:pt x="3259939" y="7480"/>
                  </a:lnTo>
                  <a:lnTo>
                    <a:pt x="3222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1835986" y="6882752"/>
            <a:ext cx="188976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latin typeface="Arial"/>
                <a:cs typeface="Arial"/>
              </a:rPr>
              <a:t>Método</a:t>
            </a:r>
            <a:r>
              <a:rPr sz="1900" b="1" spc="-5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de</a:t>
            </a:r>
            <a:r>
              <a:rPr sz="1900" b="1" spc="-4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Pago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1817492" y="7461477"/>
            <a:ext cx="2949575" cy="339725"/>
            <a:chOff x="11817492" y="7461477"/>
            <a:chExt cx="2949575" cy="339725"/>
          </a:xfrm>
        </p:grpSpPr>
        <p:sp>
          <p:nvSpPr>
            <p:cNvPr id="55" name="object 55"/>
            <p:cNvSpPr/>
            <p:nvPr/>
          </p:nvSpPr>
          <p:spPr>
            <a:xfrm>
              <a:off x="11827970" y="7471955"/>
              <a:ext cx="948690" cy="318770"/>
            </a:xfrm>
            <a:custGeom>
              <a:avLst/>
              <a:gdLst/>
              <a:ahLst/>
              <a:cxnLst/>
              <a:rect l="l" t="t" r="r" b="b"/>
              <a:pathLst>
                <a:path w="948690" h="318770">
                  <a:moveTo>
                    <a:pt x="881030" y="0"/>
                  </a:moveTo>
                  <a:lnTo>
                    <a:pt x="67233" y="0"/>
                  </a:lnTo>
                  <a:lnTo>
                    <a:pt x="41059" y="5283"/>
                  </a:lnTo>
                  <a:lnTo>
                    <a:pt x="19689" y="19693"/>
                  </a:lnTo>
                  <a:lnTo>
                    <a:pt x="5282" y="41064"/>
                  </a:lnTo>
                  <a:lnTo>
                    <a:pt x="0" y="67233"/>
                  </a:lnTo>
                  <a:lnTo>
                    <a:pt x="0" y="250924"/>
                  </a:lnTo>
                  <a:lnTo>
                    <a:pt x="5282" y="277093"/>
                  </a:lnTo>
                  <a:lnTo>
                    <a:pt x="19689" y="298464"/>
                  </a:lnTo>
                  <a:lnTo>
                    <a:pt x="41059" y="312873"/>
                  </a:lnTo>
                  <a:lnTo>
                    <a:pt x="67233" y="318157"/>
                  </a:lnTo>
                  <a:lnTo>
                    <a:pt x="881030" y="318157"/>
                  </a:lnTo>
                  <a:lnTo>
                    <a:pt x="907200" y="312873"/>
                  </a:lnTo>
                  <a:lnTo>
                    <a:pt x="928571" y="298464"/>
                  </a:lnTo>
                  <a:lnTo>
                    <a:pt x="942980" y="277093"/>
                  </a:lnTo>
                  <a:lnTo>
                    <a:pt x="948264" y="250924"/>
                  </a:lnTo>
                  <a:lnTo>
                    <a:pt x="948264" y="67233"/>
                  </a:lnTo>
                  <a:lnTo>
                    <a:pt x="942980" y="41064"/>
                  </a:lnTo>
                  <a:lnTo>
                    <a:pt x="928571" y="19693"/>
                  </a:lnTo>
                  <a:lnTo>
                    <a:pt x="907200" y="5283"/>
                  </a:lnTo>
                  <a:lnTo>
                    <a:pt x="881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827970" y="7471955"/>
              <a:ext cx="948690" cy="318770"/>
            </a:xfrm>
            <a:custGeom>
              <a:avLst/>
              <a:gdLst/>
              <a:ahLst/>
              <a:cxnLst/>
              <a:rect l="l" t="t" r="r" b="b"/>
              <a:pathLst>
                <a:path w="948690" h="318770">
                  <a:moveTo>
                    <a:pt x="881030" y="318157"/>
                  </a:moveTo>
                  <a:lnTo>
                    <a:pt x="67233" y="318157"/>
                  </a:lnTo>
                  <a:lnTo>
                    <a:pt x="41059" y="312873"/>
                  </a:lnTo>
                  <a:lnTo>
                    <a:pt x="19689" y="298464"/>
                  </a:lnTo>
                  <a:lnTo>
                    <a:pt x="5282" y="277093"/>
                  </a:lnTo>
                  <a:lnTo>
                    <a:pt x="0" y="250924"/>
                  </a:lnTo>
                  <a:lnTo>
                    <a:pt x="0" y="67233"/>
                  </a:lnTo>
                  <a:lnTo>
                    <a:pt x="5282" y="41064"/>
                  </a:lnTo>
                  <a:lnTo>
                    <a:pt x="19689" y="19693"/>
                  </a:lnTo>
                  <a:lnTo>
                    <a:pt x="41059" y="5283"/>
                  </a:lnTo>
                  <a:lnTo>
                    <a:pt x="67233" y="0"/>
                  </a:lnTo>
                  <a:lnTo>
                    <a:pt x="881030" y="0"/>
                  </a:lnTo>
                  <a:lnTo>
                    <a:pt x="907200" y="5283"/>
                  </a:lnTo>
                  <a:lnTo>
                    <a:pt x="928571" y="19693"/>
                  </a:lnTo>
                  <a:lnTo>
                    <a:pt x="942980" y="41064"/>
                  </a:lnTo>
                  <a:lnTo>
                    <a:pt x="948264" y="67233"/>
                  </a:lnTo>
                  <a:lnTo>
                    <a:pt x="948264" y="250924"/>
                  </a:lnTo>
                  <a:lnTo>
                    <a:pt x="942980" y="277093"/>
                  </a:lnTo>
                  <a:lnTo>
                    <a:pt x="928571" y="298464"/>
                  </a:lnTo>
                  <a:lnTo>
                    <a:pt x="907200" y="312873"/>
                  </a:lnTo>
                  <a:lnTo>
                    <a:pt x="881030" y="318157"/>
                  </a:lnTo>
                  <a:close/>
                </a:path>
              </a:pathLst>
            </a:custGeom>
            <a:ln w="20941">
              <a:solidFill>
                <a:srgbClr val="FF8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817833" y="7471955"/>
              <a:ext cx="948690" cy="318770"/>
            </a:xfrm>
            <a:custGeom>
              <a:avLst/>
              <a:gdLst/>
              <a:ahLst/>
              <a:cxnLst/>
              <a:rect l="l" t="t" r="r" b="b"/>
              <a:pathLst>
                <a:path w="948690" h="318770">
                  <a:moveTo>
                    <a:pt x="881030" y="0"/>
                  </a:moveTo>
                  <a:lnTo>
                    <a:pt x="67233" y="0"/>
                  </a:lnTo>
                  <a:lnTo>
                    <a:pt x="41059" y="5283"/>
                  </a:lnTo>
                  <a:lnTo>
                    <a:pt x="19689" y="19693"/>
                  </a:lnTo>
                  <a:lnTo>
                    <a:pt x="5282" y="41064"/>
                  </a:lnTo>
                  <a:lnTo>
                    <a:pt x="0" y="67233"/>
                  </a:lnTo>
                  <a:lnTo>
                    <a:pt x="0" y="250924"/>
                  </a:lnTo>
                  <a:lnTo>
                    <a:pt x="5282" y="277093"/>
                  </a:lnTo>
                  <a:lnTo>
                    <a:pt x="19689" y="298464"/>
                  </a:lnTo>
                  <a:lnTo>
                    <a:pt x="41059" y="312873"/>
                  </a:lnTo>
                  <a:lnTo>
                    <a:pt x="67233" y="318157"/>
                  </a:lnTo>
                  <a:lnTo>
                    <a:pt x="881030" y="318157"/>
                  </a:lnTo>
                  <a:lnTo>
                    <a:pt x="907200" y="312873"/>
                  </a:lnTo>
                  <a:lnTo>
                    <a:pt x="928571" y="298464"/>
                  </a:lnTo>
                  <a:lnTo>
                    <a:pt x="942980" y="277093"/>
                  </a:lnTo>
                  <a:lnTo>
                    <a:pt x="948264" y="250924"/>
                  </a:lnTo>
                  <a:lnTo>
                    <a:pt x="948264" y="67233"/>
                  </a:lnTo>
                  <a:lnTo>
                    <a:pt x="942980" y="41064"/>
                  </a:lnTo>
                  <a:lnTo>
                    <a:pt x="928571" y="19693"/>
                  </a:lnTo>
                  <a:lnTo>
                    <a:pt x="907200" y="5283"/>
                  </a:lnTo>
                  <a:lnTo>
                    <a:pt x="881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2817833" y="7471955"/>
              <a:ext cx="948690" cy="318770"/>
            </a:xfrm>
            <a:custGeom>
              <a:avLst/>
              <a:gdLst/>
              <a:ahLst/>
              <a:cxnLst/>
              <a:rect l="l" t="t" r="r" b="b"/>
              <a:pathLst>
                <a:path w="948690" h="318770">
                  <a:moveTo>
                    <a:pt x="881030" y="318157"/>
                  </a:moveTo>
                  <a:lnTo>
                    <a:pt x="67233" y="318157"/>
                  </a:lnTo>
                  <a:lnTo>
                    <a:pt x="41059" y="312873"/>
                  </a:lnTo>
                  <a:lnTo>
                    <a:pt x="19689" y="298464"/>
                  </a:lnTo>
                  <a:lnTo>
                    <a:pt x="5282" y="277093"/>
                  </a:lnTo>
                  <a:lnTo>
                    <a:pt x="0" y="250924"/>
                  </a:lnTo>
                  <a:lnTo>
                    <a:pt x="0" y="67233"/>
                  </a:lnTo>
                  <a:lnTo>
                    <a:pt x="5282" y="41064"/>
                  </a:lnTo>
                  <a:lnTo>
                    <a:pt x="19689" y="19693"/>
                  </a:lnTo>
                  <a:lnTo>
                    <a:pt x="41059" y="5283"/>
                  </a:lnTo>
                  <a:lnTo>
                    <a:pt x="67233" y="0"/>
                  </a:lnTo>
                  <a:lnTo>
                    <a:pt x="881030" y="0"/>
                  </a:lnTo>
                  <a:lnTo>
                    <a:pt x="907200" y="5283"/>
                  </a:lnTo>
                  <a:lnTo>
                    <a:pt x="928571" y="19693"/>
                  </a:lnTo>
                  <a:lnTo>
                    <a:pt x="942980" y="41064"/>
                  </a:lnTo>
                  <a:lnTo>
                    <a:pt x="948264" y="67233"/>
                  </a:lnTo>
                  <a:lnTo>
                    <a:pt x="948264" y="250924"/>
                  </a:lnTo>
                  <a:lnTo>
                    <a:pt x="942980" y="277093"/>
                  </a:lnTo>
                  <a:lnTo>
                    <a:pt x="928571" y="298464"/>
                  </a:lnTo>
                  <a:lnTo>
                    <a:pt x="907200" y="312873"/>
                  </a:lnTo>
                  <a:lnTo>
                    <a:pt x="881030" y="318157"/>
                  </a:lnTo>
                  <a:close/>
                </a:path>
              </a:pathLst>
            </a:custGeom>
            <a:ln w="20941">
              <a:solidFill>
                <a:srgbClr val="FF8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807686" y="7471955"/>
              <a:ext cx="948690" cy="318770"/>
            </a:xfrm>
            <a:custGeom>
              <a:avLst/>
              <a:gdLst/>
              <a:ahLst/>
              <a:cxnLst/>
              <a:rect l="l" t="t" r="r" b="b"/>
              <a:pathLst>
                <a:path w="948690" h="318770">
                  <a:moveTo>
                    <a:pt x="881041" y="0"/>
                  </a:moveTo>
                  <a:lnTo>
                    <a:pt x="67244" y="0"/>
                  </a:lnTo>
                  <a:lnTo>
                    <a:pt x="41068" y="5283"/>
                  </a:lnTo>
                  <a:lnTo>
                    <a:pt x="19694" y="19693"/>
                  </a:lnTo>
                  <a:lnTo>
                    <a:pt x="5284" y="41064"/>
                  </a:lnTo>
                  <a:lnTo>
                    <a:pt x="0" y="67233"/>
                  </a:lnTo>
                  <a:lnTo>
                    <a:pt x="0" y="250924"/>
                  </a:lnTo>
                  <a:lnTo>
                    <a:pt x="5284" y="277093"/>
                  </a:lnTo>
                  <a:lnTo>
                    <a:pt x="19694" y="298464"/>
                  </a:lnTo>
                  <a:lnTo>
                    <a:pt x="41068" y="312873"/>
                  </a:lnTo>
                  <a:lnTo>
                    <a:pt x="67244" y="318157"/>
                  </a:lnTo>
                  <a:lnTo>
                    <a:pt x="881041" y="318157"/>
                  </a:lnTo>
                  <a:lnTo>
                    <a:pt x="907210" y="312873"/>
                  </a:lnTo>
                  <a:lnTo>
                    <a:pt x="928581" y="298464"/>
                  </a:lnTo>
                  <a:lnTo>
                    <a:pt x="942990" y="277093"/>
                  </a:lnTo>
                  <a:lnTo>
                    <a:pt x="948274" y="250924"/>
                  </a:lnTo>
                  <a:lnTo>
                    <a:pt x="948274" y="67233"/>
                  </a:lnTo>
                  <a:lnTo>
                    <a:pt x="942990" y="41064"/>
                  </a:lnTo>
                  <a:lnTo>
                    <a:pt x="928581" y="19693"/>
                  </a:lnTo>
                  <a:lnTo>
                    <a:pt x="907210" y="5283"/>
                  </a:lnTo>
                  <a:lnTo>
                    <a:pt x="881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3807686" y="7471955"/>
              <a:ext cx="948690" cy="318770"/>
            </a:xfrm>
            <a:custGeom>
              <a:avLst/>
              <a:gdLst/>
              <a:ahLst/>
              <a:cxnLst/>
              <a:rect l="l" t="t" r="r" b="b"/>
              <a:pathLst>
                <a:path w="948690" h="318770">
                  <a:moveTo>
                    <a:pt x="881041" y="318157"/>
                  </a:moveTo>
                  <a:lnTo>
                    <a:pt x="67244" y="318157"/>
                  </a:lnTo>
                  <a:lnTo>
                    <a:pt x="41068" y="312873"/>
                  </a:lnTo>
                  <a:lnTo>
                    <a:pt x="19694" y="298464"/>
                  </a:lnTo>
                  <a:lnTo>
                    <a:pt x="5284" y="277093"/>
                  </a:lnTo>
                  <a:lnTo>
                    <a:pt x="0" y="250924"/>
                  </a:lnTo>
                  <a:lnTo>
                    <a:pt x="0" y="67233"/>
                  </a:lnTo>
                  <a:lnTo>
                    <a:pt x="5284" y="41064"/>
                  </a:lnTo>
                  <a:lnTo>
                    <a:pt x="19694" y="19693"/>
                  </a:lnTo>
                  <a:lnTo>
                    <a:pt x="41068" y="5283"/>
                  </a:lnTo>
                  <a:lnTo>
                    <a:pt x="67244" y="0"/>
                  </a:lnTo>
                  <a:lnTo>
                    <a:pt x="881041" y="0"/>
                  </a:lnTo>
                  <a:lnTo>
                    <a:pt x="907210" y="5283"/>
                  </a:lnTo>
                  <a:lnTo>
                    <a:pt x="928581" y="19693"/>
                  </a:lnTo>
                  <a:lnTo>
                    <a:pt x="942990" y="41064"/>
                  </a:lnTo>
                  <a:lnTo>
                    <a:pt x="948274" y="67233"/>
                  </a:lnTo>
                  <a:lnTo>
                    <a:pt x="948274" y="250924"/>
                  </a:lnTo>
                  <a:lnTo>
                    <a:pt x="942990" y="277093"/>
                  </a:lnTo>
                  <a:lnTo>
                    <a:pt x="928581" y="298464"/>
                  </a:lnTo>
                  <a:lnTo>
                    <a:pt x="907210" y="312873"/>
                  </a:lnTo>
                  <a:lnTo>
                    <a:pt x="881041" y="318157"/>
                  </a:lnTo>
                  <a:close/>
                </a:path>
              </a:pathLst>
            </a:custGeom>
            <a:ln w="20941">
              <a:solidFill>
                <a:srgbClr val="FF8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1730543" y="7383984"/>
            <a:ext cx="3128645" cy="505459"/>
          </a:xfrm>
          <a:prstGeom prst="rect">
            <a:avLst/>
          </a:prstGeom>
          <a:solidFill>
            <a:srgbClr val="F0F0F0"/>
          </a:solidFill>
          <a:ln w="41883">
            <a:solidFill>
              <a:srgbClr val="FEC5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tabLst>
                <a:tab pos="1221105" algn="l"/>
                <a:tab pos="2349500" algn="l"/>
              </a:tabLst>
            </a:pPr>
            <a:r>
              <a:rPr sz="900" spc="-25" dirty="0">
                <a:solidFill>
                  <a:srgbClr val="FF8500"/>
                </a:solidFill>
                <a:latin typeface="Arial MT"/>
                <a:cs typeface="Arial MT"/>
              </a:rPr>
              <a:t>Tarjeta</a:t>
            </a:r>
            <a:r>
              <a:rPr sz="900" spc="5" dirty="0">
                <a:solidFill>
                  <a:srgbClr val="FF850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8500"/>
                </a:solidFill>
                <a:latin typeface="Arial MT"/>
                <a:cs typeface="Arial MT"/>
              </a:rPr>
              <a:t>crédito	</a:t>
            </a:r>
            <a:r>
              <a:rPr sz="900" spc="-25" dirty="0">
                <a:solidFill>
                  <a:srgbClr val="FF8500"/>
                </a:solidFill>
                <a:latin typeface="Arial MT"/>
                <a:cs typeface="Arial MT"/>
              </a:rPr>
              <a:t>Tarjeta</a:t>
            </a:r>
            <a:r>
              <a:rPr sz="900" spc="5" dirty="0">
                <a:solidFill>
                  <a:srgbClr val="FF8500"/>
                </a:solidFill>
                <a:latin typeface="Arial MT"/>
                <a:cs typeface="Arial MT"/>
              </a:rPr>
              <a:t> </a:t>
            </a:r>
            <a:r>
              <a:rPr sz="900" spc="-10" dirty="0">
                <a:solidFill>
                  <a:srgbClr val="FF8500"/>
                </a:solidFill>
                <a:latin typeface="Arial MT"/>
                <a:cs typeface="Arial MT"/>
              </a:rPr>
              <a:t>dédito	</a:t>
            </a:r>
            <a:r>
              <a:rPr sz="900" spc="-5" dirty="0">
                <a:solidFill>
                  <a:srgbClr val="FF8500"/>
                </a:solidFill>
                <a:latin typeface="Arial MT"/>
                <a:cs typeface="Arial MT"/>
              </a:rPr>
              <a:t>Efectivo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344638" y="4474194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272294" y="3385297"/>
            <a:ext cx="6558280" cy="1969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170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</a:t>
            </a:r>
            <a:r>
              <a:rPr sz="3700" b="1" spc="35" dirty="0">
                <a:solidFill>
                  <a:srgbClr val="0FA4F0"/>
                </a:solidFill>
                <a:latin typeface="Objective" pitchFamily="2" charset="77"/>
                <a:cs typeface="Tahoma"/>
              </a:rPr>
              <a:t> </a:t>
            </a:r>
            <a:r>
              <a:rPr sz="3700" b="1" spc="130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cerrar</a:t>
            </a:r>
            <a:r>
              <a:rPr sz="3700" b="1" spc="40" dirty="0">
                <a:solidFill>
                  <a:srgbClr val="0FA4F0"/>
                </a:solidFill>
                <a:latin typeface="Objective" pitchFamily="2" charset="77"/>
                <a:cs typeface="Tahoma"/>
              </a:rPr>
              <a:t> </a:t>
            </a:r>
            <a:r>
              <a:rPr sz="3700" b="1" spc="55" dirty="0">
                <a:solidFill>
                  <a:srgbClr val="0FA4F0"/>
                </a:solidFill>
                <a:latin typeface="Objective" pitchFamily="2" charset="77"/>
                <a:cs typeface="Tahoma"/>
              </a:rPr>
              <a:t>una</a:t>
            </a:r>
            <a:r>
              <a:rPr sz="3700" b="1" spc="40" dirty="0">
                <a:solidFill>
                  <a:srgbClr val="0FA4F0"/>
                </a:solidFill>
                <a:latin typeface="Objective" pitchFamily="2" charset="77"/>
                <a:cs typeface="Tahoma"/>
              </a:rPr>
              <a:t> </a:t>
            </a:r>
            <a:r>
              <a:rPr sz="3700" b="1" spc="120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cuenta</a:t>
            </a:r>
            <a:endParaRPr sz="3700" dirty="0">
              <a:latin typeface="Objective" pitchFamily="2" charset="77"/>
              <a:cs typeface="Tahoma"/>
            </a:endParaRPr>
          </a:p>
          <a:p>
            <a:pPr marL="659130" marR="5080" indent="-471805">
              <a:lnSpc>
                <a:spcPct val="101299"/>
              </a:lnSpc>
              <a:spcBef>
                <a:spcPts val="3920"/>
              </a:spcBef>
              <a:tabLst>
                <a:tab pos="658495" algn="l"/>
              </a:tabLst>
            </a:pPr>
            <a:r>
              <a:rPr sz="3825" b="1" spc="112" baseline="2178" dirty="0">
                <a:solidFill>
                  <a:srgbClr val="FFFFFF"/>
                </a:solidFill>
                <a:latin typeface="Objective" pitchFamily="2" charset="77"/>
                <a:cs typeface="Tahoma"/>
              </a:rPr>
              <a:t>3	</a:t>
            </a:r>
            <a:r>
              <a:rPr sz="2850" dirty="0">
                <a:latin typeface="Objective" pitchFamily="2" charset="77"/>
                <a:cs typeface="Verdana"/>
              </a:rPr>
              <a:t>En</a:t>
            </a:r>
            <a:r>
              <a:rPr sz="2850" spc="-125" dirty="0">
                <a:latin typeface="Objective" pitchFamily="2" charset="77"/>
                <a:cs typeface="Verdana"/>
              </a:rPr>
              <a:t> </a:t>
            </a:r>
            <a:r>
              <a:rPr sz="2850" spc="50" dirty="0">
                <a:latin typeface="Objective" pitchFamily="2" charset="77"/>
                <a:cs typeface="Verdana"/>
              </a:rPr>
              <a:t>la</a:t>
            </a:r>
            <a:r>
              <a:rPr sz="2850" spc="-125" dirty="0">
                <a:latin typeface="Objective" pitchFamily="2" charset="77"/>
                <a:cs typeface="Verdana"/>
              </a:rPr>
              <a:t> </a:t>
            </a:r>
            <a:r>
              <a:rPr sz="2850" spc="80" dirty="0">
                <a:latin typeface="Objective" pitchFamily="2" charset="77"/>
                <a:cs typeface="Verdana"/>
              </a:rPr>
              <a:t>parte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5" dirty="0">
                <a:latin typeface="Objective" pitchFamily="2" charset="77"/>
                <a:cs typeface="Verdana"/>
              </a:rPr>
              <a:t>inferior</a:t>
            </a:r>
            <a:r>
              <a:rPr sz="2850" spc="-125" dirty="0">
                <a:latin typeface="Objective" pitchFamily="2" charset="77"/>
                <a:cs typeface="Verdana"/>
              </a:rPr>
              <a:t> </a:t>
            </a:r>
            <a:r>
              <a:rPr sz="2850" spc="105" dirty="0">
                <a:latin typeface="Objective" pitchFamily="2" charset="77"/>
                <a:cs typeface="Verdana"/>
              </a:rPr>
              <a:t>se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90" dirty="0">
                <a:latin typeface="Objective" pitchFamily="2" charset="77"/>
                <a:cs typeface="Verdana"/>
              </a:rPr>
              <a:t>podrá</a:t>
            </a:r>
            <a:r>
              <a:rPr sz="2850" spc="-125" dirty="0">
                <a:latin typeface="Objective" pitchFamily="2" charset="77"/>
                <a:cs typeface="Verdana"/>
              </a:rPr>
              <a:t> </a:t>
            </a:r>
            <a:r>
              <a:rPr sz="2850" spc="-30" dirty="0">
                <a:latin typeface="Objective" pitchFamily="2" charset="77"/>
                <a:cs typeface="Verdana"/>
              </a:rPr>
              <a:t>ver </a:t>
            </a:r>
            <a:r>
              <a:rPr sz="2850" spc="-985" dirty="0">
                <a:latin typeface="Objective" pitchFamily="2" charset="77"/>
                <a:cs typeface="Verdana"/>
              </a:rPr>
              <a:t> </a:t>
            </a:r>
            <a:r>
              <a:rPr sz="2850" spc="60" dirty="0">
                <a:latin typeface="Objective" pitchFamily="2" charset="77"/>
                <a:cs typeface="Verdana"/>
              </a:rPr>
              <a:t>las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95" dirty="0">
                <a:latin typeface="Objective" pitchFamily="2" charset="77"/>
                <a:cs typeface="Verdana"/>
              </a:rPr>
              <a:t>opciones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140" dirty="0">
                <a:latin typeface="Objective" pitchFamily="2" charset="77"/>
                <a:cs typeface="Verdana"/>
              </a:rPr>
              <a:t>de</a:t>
            </a:r>
            <a:r>
              <a:rPr sz="2850" spc="-120" dirty="0">
                <a:latin typeface="Objective" pitchFamily="2" charset="77"/>
                <a:cs typeface="Verdana"/>
              </a:rPr>
              <a:t> </a:t>
            </a:r>
            <a:r>
              <a:rPr sz="2850" spc="155" dirty="0">
                <a:latin typeface="Objective" pitchFamily="2" charset="77"/>
                <a:cs typeface="Verdana"/>
              </a:rPr>
              <a:t>pago</a:t>
            </a:r>
            <a:endParaRPr sz="2850" dirty="0">
              <a:latin typeface="Objective" pitchFamily="2" charset="77"/>
              <a:cs typeface="Verdana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344638" y="579376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44638" y="7102690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09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894625" y="5768982"/>
            <a:ext cx="6403340" cy="17698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1706245">
              <a:lnSpc>
                <a:spcPct val="101299"/>
              </a:lnSpc>
              <a:spcBef>
                <a:spcPts val="90"/>
              </a:spcBef>
              <a:buClr>
                <a:srgbClr val="FFFFFF"/>
              </a:buClr>
              <a:buSzPct val="89473"/>
              <a:tabLst>
                <a:tab pos="483870" algn="l"/>
                <a:tab pos="484505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una de las  opciones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</a:pPr>
            <a:endParaRPr sz="2800" dirty="0">
              <a:latin typeface="Objective" pitchFamily="2" charset="77"/>
              <a:cs typeface="Verdana"/>
            </a:endParaRPr>
          </a:p>
          <a:p>
            <a:pPr marL="12065" marR="5080">
              <a:lnSpc>
                <a:spcPct val="101299"/>
              </a:lnSpc>
              <a:spcBef>
                <a:spcPts val="5"/>
              </a:spcBef>
              <a:buClr>
                <a:srgbClr val="FFFFFF"/>
              </a:buClr>
              <a:buSzPct val="89473"/>
              <a:tabLst>
                <a:tab pos="483870" algn="l"/>
                <a:tab pos="484505" algn="l"/>
              </a:tabLst>
            </a:pPr>
            <a:endParaRPr lang="es-ES" sz="2850" dirty="0">
              <a:latin typeface="Objective" pitchFamily="2" charset="77"/>
              <a:cs typeface="Verdana"/>
            </a:endParaRPr>
          </a:p>
          <a:p>
            <a:pPr marL="12065" marR="5080">
              <a:lnSpc>
                <a:spcPct val="101299"/>
              </a:lnSpc>
              <a:spcBef>
                <a:spcPts val="5"/>
              </a:spcBef>
              <a:buClr>
                <a:srgbClr val="FFFFFF"/>
              </a:buClr>
              <a:buSzPct val="89473"/>
              <a:tabLst>
                <a:tab pos="483870" algn="l"/>
                <a:tab pos="484505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botón “Confirmar  Pago”</a:t>
            </a:r>
          </a:p>
        </p:txBody>
      </p:sp>
      <p:sp>
        <p:nvSpPr>
          <p:cNvPr id="67" name="object 67"/>
          <p:cNvSpPr/>
          <p:nvPr/>
        </p:nvSpPr>
        <p:spPr>
          <a:xfrm>
            <a:off x="11446971" y="8136181"/>
            <a:ext cx="3676650" cy="671195"/>
          </a:xfrm>
          <a:custGeom>
            <a:avLst/>
            <a:gdLst/>
            <a:ahLst/>
            <a:cxnLst/>
            <a:rect l="l" t="t" r="r" b="b"/>
            <a:pathLst>
              <a:path w="3676650" h="671195">
                <a:moveTo>
                  <a:pt x="3676244" y="670942"/>
                </a:moveTo>
                <a:lnTo>
                  <a:pt x="0" y="670942"/>
                </a:lnTo>
                <a:lnTo>
                  <a:pt x="0" y="0"/>
                </a:lnTo>
                <a:lnTo>
                  <a:pt x="3676244" y="0"/>
                </a:lnTo>
                <a:lnTo>
                  <a:pt x="3676244" y="670942"/>
                </a:lnTo>
                <a:close/>
              </a:path>
            </a:pathLst>
          </a:custGeom>
          <a:ln w="41883">
            <a:solidFill>
              <a:srgbClr val="FE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7">
            <a:extLst>
              <a:ext uri="{FF2B5EF4-FFF2-40B4-BE49-F238E27FC236}">
                <a16:creationId xmlns:a16="http://schemas.microsoft.com/office/drawing/2014/main" id="{263C07EF-760B-BDA3-122A-5147D7EE8506}"/>
              </a:ext>
            </a:extLst>
          </p:cNvPr>
          <p:cNvSpPr txBox="1"/>
          <p:nvPr/>
        </p:nvSpPr>
        <p:spPr>
          <a:xfrm>
            <a:off x="2427487" y="579711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4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72" name="object 17">
            <a:extLst>
              <a:ext uri="{FF2B5EF4-FFF2-40B4-BE49-F238E27FC236}">
                <a16:creationId xmlns:a16="http://schemas.microsoft.com/office/drawing/2014/main" id="{68793F53-F6A7-2777-FCAD-B551D00C1108}"/>
              </a:ext>
            </a:extLst>
          </p:cNvPr>
          <p:cNvSpPr txBox="1"/>
          <p:nvPr/>
        </p:nvSpPr>
        <p:spPr>
          <a:xfrm>
            <a:off x="2446612" y="7109874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s-ES"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5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73" name="object 69">
            <a:extLst>
              <a:ext uri="{FF2B5EF4-FFF2-40B4-BE49-F238E27FC236}">
                <a16:creationId xmlns:a16="http://schemas.microsoft.com/office/drawing/2014/main" id="{CFC65B63-CD67-67F0-C991-E2A21019DB9A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Imagen 75" descr="Logotipo&#10;&#10;Descripción generada automáticamente">
            <a:extLst>
              <a:ext uri="{FF2B5EF4-FFF2-40B4-BE49-F238E27FC236}">
                <a16:creationId xmlns:a16="http://schemas.microsoft.com/office/drawing/2014/main" id="{EBB08235-A797-38AE-CB61-DB6DA8382F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83567" y="9166171"/>
            <a:ext cx="4697095" cy="2142490"/>
          </a:xfrm>
          <a:custGeom>
            <a:avLst/>
            <a:gdLst/>
            <a:ahLst/>
            <a:cxnLst/>
            <a:rect l="l" t="t" r="r" b="b"/>
            <a:pathLst>
              <a:path w="4697094" h="2142490">
                <a:moveTo>
                  <a:pt x="4696883" y="0"/>
                </a:moveTo>
                <a:lnTo>
                  <a:pt x="3194976" y="1002158"/>
                </a:lnTo>
                <a:lnTo>
                  <a:pt x="2205082" y="1559376"/>
                </a:lnTo>
                <a:lnTo>
                  <a:pt x="1286867" y="1872502"/>
                </a:lnTo>
                <a:lnTo>
                  <a:pt x="0" y="2142385"/>
                </a:lnTo>
                <a:lnTo>
                  <a:pt x="4597891" y="2142385"/>
                </a:lnTo>
                <a:lnTo>
                  <a:pt x="4655121" y="1574975"/>
                </a:lnTo>
                <a:lnTo>
                  <a:pt x="4684509" y="1162674"/>
                </a:lnTo>
                <a:lnTo>
                  <a:pt x="4695336" y="704631"/>
                </a:lnTo>
                <a:lnTo>
                  <a:pt x="4696883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89928" y="876486"/>
            <a:ext cx="8176322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agregar productos</a:t>
            </a:r>
            <a:endParaRPr sz="4950" dirty="0">
              <a:latin typeface="Objective" pitchFamily="2" charset="77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3803" y="5428034"/>
            <a:ext cx="262826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spc="65" dirty="0">
                <a:latin typeface="Objective" pitchFamily="2" charset="77"/>
                <a:cs typeface="Verdana"/>
              </a:rPr>
              <a:t>Dar</a:t>
            </a:r>
            <a:r>
              <a:rPr sz="2850" spc="-145" dirty="0">
                <a:latin typeface="Objective" pitchFamily="2" charset="77"/>
                <a:cs typeface="Verdana"/>
              </a:rPr>
              <a:t> </a:t>
            </a:r>
            <a:r>
              <a:rPr sz="2850" spc="40" dirty="0" err="1">
                <a:latin typeface="Objective" pitchFamily="2" charset="77"/>
                <a:cs typeface="Verdana"/>
              </a:rPr>
              <a:t>clic</a:t>
            </a:r>
            <a:r>
              <a:rPr sz="2850" spc="-140" dirty="0">
                <a:latin typeface="Objective" pitchFamily="2" charset="77"/>
                <a:cs typeface="Verdana"/>
              </a:rPr>
              <a:t> </a:t>
            </a:r>
            <a:r>
              <a:rPr sz="2850" spc="35" dirty="0">
                <a:latin typeface="Objective" pitchFamily="2" charset="77"/>
                <a:cs typeface="Verdana"/>
              </a:rPr>
              <a:t>en</a:t>
            </a:r>
            <a:r>
              <a:rPr sz="2850" spc="-145" dirty="0">
                <a:latin typeface="Objective" pitchFamily="2" charset="77"/>
                <a:cs typeface="Verdana"/>
              </a:rPr>
              <a:t> </a:t>
            </a:r>
            <a:r>
              <a:rPr sz="2850" spc="10" dirty="0">
                <a:latin typeface="Objective" pitchFamily="2" charset="77"/>
                <a:cs typeface="Verdana"/>
              </a:rPr>
              <a:t>el </a:t>
            </a:r>
            <a:r>
              <a:rPr sz="2850" spc="-985" dirty="0">
                <a:latin typeface="Objective" pitchFamily="2" charset="77"/>
                <a:cs typeface="Verdana"/>
              </a:rPr>
              <a:t> </a:t>
            </a:r>
            <a:r>
              <a:rPr sz="2850" spc="60" dirty="0">
                <a:latin typeface="Objective" pitchFamily="2" charset="77"/>
                <a:cs typeface="Verdana"/>
              </a:rPr>
              <a:t>botón</a:t>
            </a:r>
            <a:r>
              <a:rPr sz="2850" spc="-125" dirty="0">
                <a:latin typeface="Objective" pitchFamily="2" charset="77"/>
                <a:cs typeface="Verdana"/>
              </a:rPr>
              <a:t> </a:t>
            </a:r>
            <a:r>
              <a:rPr sz="2850" spc="-385" dirty="0">
                <a:latin typeface="Objective" pitchFamily="2" charset="77"/>
                <a:cs typeface="Verdana"/>
              </a:rPr>
              <a:t>“+”</a:t>
            </a:r>
            <a:endParaRPr sz="2850" dirty="0">
              <a:latin typeface="Objective" pitchFamily="2" charset="77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9653" y="544755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34424" y="5449152"/>
            <a:ext cx="177800" cy="4203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550" b="1" spc="-42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</a:t>
            </a:r>
            <a:endParaRPr sz="2550" dirty="0">
              <a:latin typeface="Objective" pitchFamily="2" charset="77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09101" y="543413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911664" y="5404127"/>
            <a:ext cx="2693035" cy="890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83870" marR="5080" indent="-471805">
              <a:lnSpc>
                <a:spcPct val="101299"/>
              </a:lnSpc>
              <a:spcBef>
                <a:spcPts val="90"/>
              </a:spcBef>
              <a:tabLst>
                <a:tab pos="483870" algn="l"/>
              </a:tabLst>
            </a:pPr>
            <a:r>
              <a:rPr sz="3825" b="1" baseline="1089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Seleccionar  la mesa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3915620" y="1485004"/>
            <a:ext cx="6527800" cy="9024620"/>
            <a:chOff x="3915620" y="1485004"/>
            <a:chExt cx="6527800" cy="902462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5620" y="1485004"/>
              <a:ext cx="6527411" cy="90240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458293" y="2811692"/>
              <a:ext cx="3275965" cy="6673850"/>
            </a:xfrm>
            <a:custGeom>
              <a:avLst/>
              <a:gdLst/>
              <a:ahLst/>
              <a:cxnLst/>
              <a:rect l="l" t="t" r="r" b="b"/>
              <a:pathLst>
                <a:path w="3275965" h="6673850">
                  <a:moveTo>
                    <a:pt x="3275868" y="0"/>
                  </a:moveTo>
                  <a:lnTo>
                    <a:pt x="0" y="0"/>
                  </a:lnTo>
                  <a:lnTo>
                    <a:pt x="0" y="6325775"/>
                  </a:lnTo>
                  <a:lnTo>
                    <a:pt x="3176" y="6372991"/>
                  </a:lnTo>
                  <a:lnTo>
                    <a:pt x="12428" y="6418276"/>
                  </a:lnTo>
                  <a:lnTo>
                    <a:pt x="27342" y="6461215"/>
                  </a:lnTo>
                  <a:lnTo>
                    <a:pt x="47503" y="6501394"/>
                  </a:lnTo>
                  <a:lnTo>
                    <a:pt x="72496" y="6538398"/>
                  </a:lnTo>
                  <a:lnTo>
                    <a:pt x="101907" y="6571814"/>
                  </a:lnTo>
                  <a:lnTo>
                    <a:pt x="135322" y="6601226"/>
                  </a:lnTo>
                  <a:lnTo>
                    <a:pt x="172325" y="6626219"/>
                  </a:lnTo>
                  <a:lnTo>
                    <a:pt x="212503" y="6646380"/>
                  </a:lnTo>
                  <a:lnTo>
                    <a:pt x="255441" y="6661294"/>
                  </a:lnTo>
                  <a:lnTo>
                    <a:pt x="300723" y="6670547"/>
                  </a:lnTo>
                  <a:lnTo>
                    <a:pt x="347937" y="6673723"/>
                  </a:lnTo>
                  <a:lnTo>
                    <a:pt x="2927921" y="6673723"/>
                  </a:lnTo>
                  <a:lnTo>
                    <a:pt x="2975134" y="6670547"/>
                  </a:lnTo>
                  <a:lnTo>
                    <a:pt x="3020418" y="6661294"/>
                  </a:lnTo>
                  <a:lnTo>
                    <a:pt x="3063356" y="6646380"/>
                  </a:lnTo>
                  <a:lnTo>
                    <a:pt x="3103535" y="6626219"/>
                  </a:lnTo>
                  <a:lnTo>
                    <a:pt x="3140539" y="6601226"/>
                  </a:lnTo>
                  <a:lnTo>
                    <a:pt x="3173955" y="6571814"/>
                  </a:lnTo>
                  <a:lnTo>
                    <a:pt x="3203368" y="6538398"/>
                  </a:lnTo>
                  <a:lnTo>
                    <a:pt x="3228362" y="6501394"/>
                  </a:lnTo>
                  <a:lnTo>
                    <a:pt x="3248524" y="6461215"/>
                  </a:lnTo>
                  <a:lnTo>
                    <a:pt x="3263439" y="6418276"/>
                  </a:lnTo>
                  <a:lnTo>
                    <a:pt x="3272692" y="6372991"/>
                  </a:lnTo>
                  <a:lnTo>
                    <a:pt x="3275868" y="6325775"/>
                  </a:lnTo>
                  <a:lnTo>
                    <a:pt x="3275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58292" y="8738165"/>
              <a:ext cx="3275965" cy="746125"/>
            </a:xfrm>
            <a:custGeom>
              <a:avLst/>
              <a:gdLst/>
              <a:ahLst/>
              <a:cxnLst/>
              <a:rect l="l" t="t" r="r" b="b"/>
              <a:pathLst>
                <a:path w="3275965" h="746125">
                  <a:moveTo>
                    <a:pt x="3275868" y="0"/>
                  </a:moveTo>
                  <a:lnTo>
                    <a:pt x="0" y="0"/>
                  </a:lnTo>
                  <a:lnTo>
                    <a:pt x="0" y="405296"/>
                  </a:lnTo>
                  <a:lnTo>
                    <a:pt x="3110" y="451534"/>
                  </a:lnTo>
                  <a:lnTo>
                    <a:pt x="12171" y="495881"/>
                  </a:lnTo>
                  <a:lnTo>
                    <a:pt x="26776" y="537931"/>
                  </a:lnTo>
                  <a:lnTo>
                    <a:pt x="46520" y="577278"/>
                  </a:lnTo>
                  <a:lnTo>
                    <a:pt x="70996" y="613517"/>
                  </a:lnTo>
                  <a:lnTo>
                    <a:pt x="99799" y="646240"/>
                  </a:lnTo>
                  <a:lnTo>
                    <a:pt x="132522" y="675043"/>
                  </a:lnTo>
                  <a:lnTo>
                    <a:pt x="168761" y="699519"/>
                  </a:lnTo>
                  <a:lnTo>
                    <a:pt x="208108" y="719263"/>
                  </a:lnTo>
                  <a:lnTo>
                    <a:pt x="250158" y="733868"/>
                  </a:lnTo>
                  <a:lnTo>
                    <a:pt x="294505" y="742929"/>
                  </a:lnTo>
                  <a:lnTo>
                    <a:pt x="340743" y="746040"/>
                  </a:lnTo>
                  <a:lnTo>
                    <a:pt x="2935125" y="746040"/>
                  </a:lnTo>
                  <a:lnTo>
                    <a:pt x="2981361" y="742929"/>
                  </a:lnTo>
                  <a:lnTo>
                    <a:pt x="3025706" y="733868"/>
                  </a:lnTo>
                  <a:lnTo>
                    <a:pt x="3067756" y="719263"/>
                  </a:lnTo>
                  <a:lnTo>
                    <a:pt x="3107102" y="699519"/>
                  </a:lnTo>
                  <a:lnTo>
                    <a:pt x="3143341" y="675043"/>
                  </a:lnTo>
                  <a:lnTo>
                    <a:pt x="3176065" y="646240"/>
                  </a:lnTo>
                  <a:lnTo>
                    <a:pt x="3204869" y="613517"/>
                  </a:lnTo>
                  <a:lnTo>
                    <a:pt x="3229346" y="577278"/>
                  </a:lnTo>
                  <a:lnTo>
                    <a:pt x="3249090" y="537931"/>
                  </a:lnTo>
                  <a:lnTo>
                    <a:pt x="3263696" y="495881"/>
                  </a:lnTo>
                  <a:lnTo>
                    <a:pt x="3272758" y="451534"/>
                  </a:lnTo>
                  <a:lnTo>
                    <a:pt x="3275868" y="405296"/>
                  </a:lnTo>
                  <a:lnTo>
                    <a:pt x="3275868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61012" y="8821756"/>
              <a:ext cx="3043555" cy="407034"/>
            </a:xfrm>
            <a:custGeom>
              <a:avLst/>
              <a:gdLst/>
              <a:ahLst/>
              <a:cxnLst/>
              <a:rect l="l" t="t" r="r" b="b"/>
              <a:pathLst>
                <a:path w="3043554" h="407034">
                  <a:moveTo>
                    <a:pt x="425411" y="82765"/>
                  </a:moveTo>
                  <a:lnTo>
                    <a:pt x="418909" y="50558"/>
                  </a:lnTo>
                  <a:lnTo>
                    <a:pt x="401180" y="24244"/>
                  </a:lnTo>
                  <a:lnTo>
                    <a:pt x="374865" y="6502"/>
                  </a:lnTo>
                  <a:lnTo>
                    <a:pt x="342658" y="0"/>
                  </a:lnTo>
                  <a:lnTo>
                    <a:pt x="82753" y="0"/>
                  </a:lnTo>
                  <a:lnTo>
                    <a:pt x="50546" y="6502"/>
                  </a:lnTo>
                  <a:lnTo>
                    <a:pt x="24231" y="24244"/>
                  </a:lnTo>
                  <a:lnTo>
                    <a:pt x="6502" y="50558"/>
                  </a:lnTo>
                  <a:lnTo>
                    <a:pt x="0" y="82765"/>
                  </a:lnTo>
                  <a:lnTo>
                    <a:pt x="0" y="324027"/>
                  </a:lnTo>
                  <a:lnTo>
                    <a:pt x="6502" y="356235"/>
                  </a:lnTo>
                  <a:lnTo>
                    <a:pt x="24231" y="382549"/>
                  </a:lnTo>
                  <a:lnTo>
                    <a:pt x="50546" y="400278"/>
                  </a:lnTo>
                  <a:lnTo>
                    <a:pt x="82753" y="406793"/>
                  </a:lnTo>
                  <a:lnTo>
                    <a:pt x="342658" y="406793"/>
                  </a:lnTo>
                  <a:lnTo>
                    <a:pt x="374865" y="400278"/>
                  </a:lnTo>
                  <a:lnTo>
                    <a:pt x="401180" y="382549"/>
                  </a:lnTo>
                  <a:lnTo>
                    <a:pt x="418909" y="356235"/>
                  </a:lnTo>
                  <a:lnTo>
                    <a:pt x="425411" y="324027"/>
                  </a:lnTo>
                  <a:lnTo>
                    <a:pt x="425411" y="82765"/>
                  </a:lnTo>
                  <a:close/>
                </a:path>
                <a:path w="3043554" h="407034">
                  <a:moveTo>
                    <a:pt x="3043275" y="87566"/>
                  </a:moveTo>
                  <a:lnTo>
                    <a:pt x="3036392" y="53479"/>
                  </a:lnTo>
                  <a:lnTo>
                    <a:pt x="3017621" y="25654"/>
                  </a:lnTo>
                  <a:lnTo>
                    <a:pt x="2989796" y="6883"/>
                  </a:lnTo>
                  <a:lnTo>
                    <a:pt x="2955709" y="0"/>
                  </a:lnTo>
                  <a:lnTo>
                    <a:pt x="670229" y="0"/>
                  </a:lnTo>
                  <a:lnTo>
                    <a:pt x="636155" y="6883"/>
                  </a:lnTo>
                  <a:lnTo>
                    <a:pt x="608317" y="25654"/>
                  </a:lnTo>
                  <a:lnTo>
                    <a:pt x="589559" y="53479"/>
                  </a:lnTo>
                  <a:lnTo>
                    <a:pt x="582676" y="87566"/>
                  </a:lnTo>
                  <a:lnTo>
                    <a:pt x="582676" y="319227"/>
                  </a:lnTo>
                  <a:lnTo>
                    <a:pt x="589559" y="353314"/>
                  </a:lnTo>
                  <a:lnTo>
                    <a:pt x="608317" y="381139"/>
                  </a:lnTo>
                  <a:lnTo>
                    <a:pt x="636155" y="399910"/>
                  </a:lnTo>
                  <a:lnTo>
                    <a:pt x="670229" y="406793"/>
                  </a:lnTo>
                  <a:lnTo>
                    <a:pt x="2955709" y="406793"/>
                  </a:lnTo>
                  <a:lnTo>
                    <a:pt x="2989796" y="399910"/>
                  </a:lnTo>
                  <a:lnTo>
                    <a:pt x="3017621" y="381139"/>
                  </a:lnTo>
                  <a:lnTo>
                    <a:pt x="3036392" y="353314"/>
                  </a:lnTo>
                  <a:lnTo>
                    <a:pt x="3043275" y="319227"/>
                  </a:lnTo>
                  <a:lnTo>
                    <a:pt x="3043275" y="87566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246543" y="8935317"/>
            <a:ext cx="16510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7134" y="8935317"/>
            <a:ext cx="85153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458137" y="2919754"/>
            <a:ext cx="3279140" cy="6186170"/>
            <a:chOff x="5458137" y="2919754"/>
            <a:chExt cx="3279140" cy="6186170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8150" y="8914711"/>
              <a:ext cx="164989" cy="1906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8821" y="8972476"/>
              <a:ext cx="64134" cy="928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458129" y="2919761"/>
              <a:ext cx="1941195" cy="1007744"/>
            </a:xfrm>
            <a:custGeom>
              <a:avLst/>
              <a:gdLst/>
              <a:ahLst/>
              <a:cxnLst/>
              <a:rect l="l" t="t" r="r" b="b"/>
              <a:pathLst>
                <a:path w="1941195" h="1007745">
                  <a:moveTo>
                    <a:pt x="1133589" y="0"/>
                  </a:moveTo>
                  <a:lnTo>
                    <a:pt x="0" y="0"/>
                  </a:lnTo>
                  <a:lnTo>
                    <a:pt x="0" y="388823"/>
                  </a:lnTo>
                  <a:lnTo>
                    <a:pt x="1133589" y="388823"/>
                  </a:lnTo>
                  <a:lnTo>
                    <a:pt x="1133589" y="0"/>
                  </a:lnTo>
                  <a:close/>
                </a:path>
                <a:path w="1941195" h="1007745">
                  <a:moveTo>
                    <a:pt x="1940890" y="390639"/>
                  </a:moveTo>
                  <a:lnTo>
                    <a:pt x="1282852" y="390639"/>
                  </a:lnTo>
                  <a:lnTo>
                    <a:pt x="1282852" y="1007579"/>
                  </a:lnTo>
                  <a:lnTo>
                    <a:pt x="1940890" y="1007579"/>
                  </a:lnTo>
                  <a:lnTo>
                    <a:pt x="1940890" y="390639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92333" y="2919754"/>
              <a:ext cx="2145030" cy="389255"/>
            </a:xfrm>
            <a:custGeom>
              <a:avLst/>
              <a:gdLst/>
              <a:ahLst/>
              <a:cxnLst/>
              <a:rect l="l" t="t" r="r" b="b"/>
              <a:pathLst>
                <a:path w="2145029" h="389254">
                  <a:moveTo>
                    <a:pt x="2144416" y="0"/>
                  </a:moveTo>
                  <a:lnTo>
                    <a:pt x="0" y="0"/>
                  </a:lnTo>
                  <a:lnTo>
                    <a:pt x="0" y="388825"/>
                  </a:lnTo>
                  <a:lnTo>
                    <a:pt x="2144416" y="388825"/>
                  </a:lnTo>
                  <a:lnTo>
                    <a:pt x="2144416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0344" y="3053830"/>
              <a:ext cx="94080" cy="1347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8931" y="3053830"/>
              <a:ext cx="94091" cy="1347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7537" y="3053830"/>
              <a:ext cx="94080" cy="13470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5563736" y="3971436"/>
            <a:ext cx="502284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5" dirty="0">
                <a:latin typeface="Arial MT"/>
                <a:cs typeface="Arial MT"/>
              </a:rPr>
              <a:t>1 Mesas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7765" y="3014381"/>
            <a:ext cx="34925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00" spc="-10" dirty="0">
                <a:latin typeface="Arial MT"/>
                <a:cs typeface="Arial MT"/>
              </a:rPr>
              <a:t>Retiro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58137" y="2919754"/>
            <a:ext cx="1134110" cy="38925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83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49074" y="3014381"/>
            <a:ext cx="468630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00" spc="-10" dirty="0">
                <a:latin typeface="Arial MT"/>
                <a:cs typeface="Arial MT"/>
              </a:rPr>
              <a:t>Delivery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586405" y="2533127"/>
            <a:ext cx="3007360" cy="293370"/>
            <a:chOff x="5586405" y="2533127"/>
            <a:chExt cx="3007360" cy="293370"/>
          </a:xfrm>
        </p:grpSpPr>
        <p:sp>
          <p:nvSpPr>
            <p:cNvPr id="39" name="object 39"/>
            <p:cNvSpPr/>
            <p:nvPr/>
          </p:nvSpPr>
          <p:spPr>
            <a:xfrm>
              <a:off x="5586400" y="2533135"/>
              <a:ext cx="3007360" cy="293370"/>
            </a:xfrm>
            <a:custGeom>
              <a:avLst/>
              <a:gdLst/>
              <a:ahLst/>
              <a:cxnLst/>
              <a:rect l="l" t="t" r="r" b="b"/>
              <a:pathLst>
                <a:path w="3007359" h="293369">
                  <a:moveTo>
                    <a:pt x="1332115" y="0"/>
                  </a:moveTo>
                  <a:lnTo>
                    <a:pt x="0" y="0"/>
                  </a:lnTo>
                  <a:lnTo>
                    <a:pt x="0" y="293166"/>
                  </a:lnTo>
                  <a:lnTo>
                    <a:pt x="1332115" y="293166"/>
                  </a:lnTo>
                  <a:lnTo>
                    <a:pt x="1332115" y="0"/>
                  </a:lnTo>
                  <a:close/>
                </a:path>
                <a:path w="3007359" h="293369">
                  <a:moveTo>
                    <a:pt x="3006890" y="0"/>
                  </a:moveTo>
                  <a:lnTo>
                    <a:pt x="1674774" y="0"/>
                  </a:lnTo>
                  <a:lnTo>
                    <a:pt x="1674774" y="293166"/>
                  </a:lnTo>
                  <a:lnTo>
                    <a:pt x="3006890" y="293166"/>
                  </a:lnTo>
                  <a:lnTo>
                    <a:pt x="3006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07363" y="2614186"/>
              <a:ext cx="151130" cy="152400"/>
            </a:xfrm>
            <a:custGeom>
              <a:avLst/>
              <a:gdLst/>
              <a:ahLst/>
              <a:cxnLst/>
              <a:rect l="l" t="t" r="r" b="b"/>
              <a:pathLst>
                <a:path w="151129" h="152400">
                  <a:moveTo>
                    <a:pt x="149694" y="93789"/>
                  </a:moveTo>
                  <a:lnTo>
                    <a:pt x="128054" y="93789"/>
                  </a:lnTo>
                  <a:lnTo>
                    <a:pt x="120167" y="108610"/>
                  </a:lnTo>
                  <a:lnTo>
                    <a:pt x="108318" y="120294"/>
                  </a:lnTo>
                  <a:lnTo>
                    <a:pt x="93357" y="127965"/>
                  </a:lnTo>
                  <a:lnTo>
                    <a:pt x="76200" y="130721"/>
                  </a:lnTo>
                  <a:lnTo>
                    <a:pt x="64897" y="129540"/>
                  </a:lnTo>
                  <a:lnTo>
                    <a:pt x="54419" y="126161"/>
                  </a:lnTo>
                  <a:lnTo>
                    <a:pt x="44970" y="120840"/>
                  </a:lnTo>
                  <a:lnTo>
                    <a:pt x="36779" y="113842"/>
                  </a:lnTo>
                  <a:lnTo>
                    <a:pt x="55880" y="93929"/>
                  </a:lnTo>
                  <a:lnTo>
                    <a:pt x="24396" y="93929"/>
                  </a:lnTo>
                  <a:lnTo>
                    <a:pt x="24333" y="93789"/>
                  </a:lnTo>
                  <a:lnTo>
                    <a:pt x="2692" y="93789"/>
                  </a:lnTo>
                  <a:lnTo>
                    <a:pt x="0" y="93929"/>
                  </a:lnTo>
                  <a:lnTo>
                    <a:pt x="0" y="152120"/>
                  </a:lnTo>
                  <a:lnTo>
                    <a:pt x="22352" y="128841"/>
                  </a:lnTo>
                  <a:lnTo>
                    <a:pt x="33591" y="138277"/>
                  </a:lnTo>
                  <a:lnTo>
                    <a:pt x="46507" y="145415"/>
                  </a:lnTo>
                  <a:lnTo>
                    <a:pt x="60820" y="149936"/>
                  </a:lnTo>
                  <a:lnTo>
                    <a:pt x="76200" y="151523"/>
                  </a:lnTo>
                  <a:lnTo>
                    <a:pt x="101536" y="147154"/>
                  </a:lnTo>
                  <a:lnTo>
                    <a:pt x="123228" y="135064"/>
                  </a:lnTo>
                  <a:lnTo>
                    <a:pt x="139788" y="116763"/>
                  </a:lnTo>
                  <a:lnTo>
                    <a:pt x="149694" y="93789"/>
                  </a:lnTo>
                  <a:close/>
                </a:path>
                <a:path w="151129" h="152400">
                  <a:moveTo>
                    <a:pt x="150787" y="62953"/>
                  </a:moveTo>
                  <a:lnTo>
                    <a:pt x="150304" y="60198"/>
                  </a:lnTo>
                  <a:lnTo>
                    <a:pt x="148882" y="54864"/>
                  </a:lnTo>
                  <a:lnTo>
                    <a:pt x="148882" y="4610"/>
                  </a:lnTo>
                  <a:lnTo>
                    <a:pt x="130797" y="23431"/>
                  </a:lnTo>
                  <a:lnTo>
                    <a:pt x="119481" y="13690"/>
                  </a:lnTo>
                  <a:lnTo>
                    <a:pt x="106387" y="6311"/>
                  </a:lnTo>
                  <a:lnTo>
                    <a:pt x="91846" y="1625"/>
                  </a:lnTo>
                  <a:lnTo>
                    <a:pt x="76200" y="0"/>
                  </a:lnTo>
                  <a:lnTo>
                    <a:pt x="49618" y="4813"/>
                  </a:lnTo>
                  <a:lnTo>
                    <a:pt x="27165" y="18084"/>
                  </a:lnTo>
                  <a:lnTo>
                    <a:pt x="10566" y="38061"/>
                  </a:lnTo>
                  <a:lnTo>
                    <a:pt x="1600" y="62953"/>
                  </a:lnTo>
                  <a:lnTo>
                    <a:pt x="22809" y="62953"/>
                  </a:lnTo>
                  <a:lnTo>
                    <a:pt x="29946" y="46177"/>
                  </a:lnTo>
                  <a:lnTo>
                    <a:pt x="41960" y="32829"/>
                  </a:lnTo>
                  <a:lnTo>
                    <a:pt x="57746" y="23990"/>
                  </a:lnTo>
                  <a:lnTo>
                    <a:pt x="76200" y="20802"/>
                  </a:lnTo>
                  <a:lnTo>
                    <a:pt x="87769" y="22034"/>
                  </a:lnTo>
                  <a:lnTo>
                    <a:pt x="98488" y="25565"/>
                  </a:lnTo>
                  <a:lnTo>
                    <a:pt x="108102" y="31127"/>
                  </a:lnTo>
                  <a:lnTo>
                    <a:pt x="116370" y="38442"/>
                  </a:lnTo>
                  <a:lnTo>
                    <a:pt x="92989" y="62788"/>
                  </a:lnTo>
                  <a:lnTo>
                    <a:pt x="129527" y="62788"/>
                  </a:lnTo>
                  <a:lnTo>
                    <a:pt x="129590" y="62953"/>
                  </a:lnTo>
                  <a:lnTo>
                    <a:pt x="150787" y="629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48973" y="2610598"/>
              <a:ext cx="143000" cy="1339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94504" y="2623599"/>
              <a:ext cx="140812" cy="1360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9594" y="2615116"/>
              <a:ext cx="150246" cy="14934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856957" y="2647359"/>
              <a:ext cx="213360" cy="93980"/>
            </a:xfrm>
            <a:custGeom>
              <a:avLst/>
              <a:gdLst/>
              <a:ahLst/>
              <a:cxnLst/>
              <a:rect l="l" t="t" r="r" b="b"/>
              <a:pathLst>
                <a:path w="213359" h="93980">
                  <a:moveTo>
                    <a:pt x="183426" y="19431"/>
                  </a:moveTo>
                  <a:lnTo>
                    <a:pt x="178498" y="14490"/>
                  </a:lnTo>
                  <a:lnTo>
                    <a:pt x="172415" y="14490"/>
                  </a:lnTo>
                  <a:lnTo>
                    <a:pt x="17945" y="14490"/>
                  </a:lnTo>
                  <a:lnTo>
                    <a:pt x="13004" y="19431"/>
                  </a:lnTo>
                  <a:lnTo>
                    <a:pt x="13004" y="74155"/>
                  </a:lnTo>
                  <a:lnTo>
                    <a:pt x="17945" y="79095"/>
                  </a:lnTo>
                  <a:lnTo>
                    <a:pt x="178498" y="79095"/>
                  </a:lnTo>
                  <a:lnTo>
                    <a:pt x="183426" y="74155"/>
                  </a:lnTo>
                  <a:lnTo>
                    <a:pt x="183426" y="19431"/>
                  </a:lnTo>
                  <a:close/>
                </a:path>
                <a:path w="213359" h="93980">
                  <a:moveTo>
                    <a:pt x="213207" y="28346"/>
                  </a:moveTo>
                  <a:lnTo>
                    <a:pt x="208965" y="24117"/>
                  </a:lnTo>
                  <a:lnTo>
                    <a:pt x="196443" y="24117"/>
                  </a:lnTo>
                  <a:lnTo>
                    <a:pt x="196443" y="7467"/>
                  </a:lnTo>
                  <a:lnTo>
                    <a:pt x="195224" y="6235"/>
                  </a:lnTo>
                  <a:lnTo>
                    <a:pt x="190207" y="1231"/>
                  </a:lnTo>
                  <a:lnTo>
                    <a:pt x="190207" y="10909"/>
                  </a:lnTo>
                  <a:lnTo>
                    <a:pt x="190207" y="82677"/>
                  </a:lnTo>
                  <a:lnTo>
                    <a:pt x="185534" y="87337"/>
                  </a:lnTo>
                  <a:lnTo>
                    <a:pt x="10896" y="87337"/>
                  </a:lnTo>
                  <a:lnTo>
                    <a:pt x="6235" y="82677"/>
                  </a:lnTo>
                  <a:lnTo>
                    <a:pt x="6235" y="10909"/>
                  </a:lnTo>
                  <a:lnTo>
                    <a:pt x="10896" y="6235"/>
                  </a:lnTo>
                  <a:lnTo>
                    <a:pt x="185534" y="6235"/>
                  </a:lnTo>
                  <a:lnTo>
                    <a:pt x="190207" y="10909"/>
                  </a:lnTo>
                  <a:lnTo>
                    <a:pt x="190207" y="1231"/>
                  </a:lnTo>
                  <a:lnTo>
                    <a:pt x="188976" y="0"/>
                  </a:lnTo>
                  <a:lnTo>
                    <a:pt x="7454" y="0"/>
                  </a:lnTo>
                  <a:lnTo>
                    <a:pt x="0" y="7467"/>
                  </a:lnTo>
                  <a:lnTo>
                    <a:pt x="0" y="86118"/>
                  </a:lnTo>
                  <a:lnTo>
                    <a:pt x="7454" y="93586"/>
                  </a:lnTo>
                  <a:lnTo>
                    <a:pt x="188976" y="93586"/>
                  </a:lnTo>
                  <a:lnTo>
                    <a:pt x="195224" y="87337"/>
                  </a:lnTo>
                  <a:lnTo>
                    <a:pt x="196443" y="86118"/>
                  </a:lnTo>
                  <a:lnTo>
                    <a:pt x="196443" y="65341"/>
                  </a:lnTo>
                  <a:lnTo>
                    <a:pt x="208965" y="65341"/>
                  </a:lnTo>
                  <a:lnTo>
                    <a:pt x="213207" y="61125"/>
                  </a:lnTo>
                  <a:lnTo>
                    <a:pt x="213207" y="283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98321" y="2628263"/>
              <a:ext cx="86112" cy="13227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6748" y="2618633"/>
              <a:ext cx="73495" cy="151859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5586405" y="2533127"/>
            <a:ext cx="1332230" cy="2933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imes New Roman"/>
              <a:cs typeface="Times New Roman"/>
            </a:endParaRPr>
          </a:p>
          <a:p>
            <a:pPr marL="304165">
              <a:lnSpc>
                <a:spcPct val="100000"/>
              </a:lnSpc>
            </a:pPr>
            <a:r>
              <a:rPr sz="600" dirty="0">
                <a:latin typeface="Arial MT"/>
                <a:cs typeface="Arial MT"/>
              </a:rPr>
              <a:t>14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julio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2022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695221" y="3359815"/>
            <a:ext cx="2863850" cy="337185"/>
            <a:chOff x="5695221" y="3359815"/>
            <a:chExt cx="2863850" cy="337185"/>
          </a:xfrm>
        </p:grpSpPr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5221" y="3475058"/>
              <a:ext cx="135653" cy="12365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43628" y="3460677"/>
              <a:ext cx="144078" cy="15153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01143" y="3477620"/>
              <a:ext cx="159744" cy="11707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657859" y="3519645"/>
              <a:ext cx="163830" cy="73660"/>
            </a:xfrm>
            <a:custGeom>
              <a:avLst/>
              <a:gdLst/>
              <a:ahLst/>
              <a:cxnLst/>
              <a:rect l="l" t="t" r="r" b="b"/>
              <a:pathLst>
                <a:path w="163829" h="73660">
                  <a:moveTo>
                    <a:pt x="163461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50800"/>
                  </a:lnTo>
                  <a:lnTo>
                    <a:pt x="0" y="66040"/>
                  </a:lnTo>
                  <a:lnTo>
                    <a:pt x="3441" y="66040"/>
                  </a:lnTo>
                  <a:lnTo>
                    <a:pt x="3441" y="73660"/>
                  </a:lnTo>
                  <a:lnTo>
                    <a:pt x="160020" y="73660"/>
                  </a:lnTo>
                  <a:lnTo>
                    <a:pt x="160020" y="66040"/>
                  </a:lnTo>
                  <a:lnTo>
                    <a:pt x="163461" y="66040"/>
                  </a:lnTo>
                  <a:lnTo>
                    <a:pt x="163461" y="50800"/>
                  </a:lnTo>
                  <a:lnTo>
                    <a:pt x="23964" y="50800"/>
                  </a:lnTo>
                  <a:lnTo>
                    <a:pt x="23964" y="33020"/>
                  </a:lnTo>
                  <a:lnTo>
                    <a:pt x="41402" y="33020"/>
                  </a:lnTo>
                  <a:lnTo>
                    <a:pt x="41402" y="50253"/>
                  </a:lnTo>
                  <a:lnTo>
                    <a:pt x="163461" y="50253"/>
                  </a:lnTo>
                  <a:lnTo>
                    <a:pt x="163461" y="33020"/>
                  </a:lnTo>
                  <a:lnTo>
                    <a:pt x="163461" y="32816"/>
                  </a:lnTo>
                  <a:lnTo>
                    <a:pt x="1634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238240" y="3375731"/>
              <a:ext cx="321310" cy="321310"/>
            </a:xfrm>
            <a:custGeom>
              <a:avLst/>
              <a:gdLst/>
              <a:ahLst/>
              <a:cxnLst/>
              <a:rect l="l" t="t" r="r" b="b"/>
              <a:pathLst>
                <a:path w="321309" h="321310">
                  <a:moveTo>
                    <a:pt x="160382" y="0"/>
                  </a:moveTo>
                  <a:lnTo>
                    <a:pt x="109690" y="8176"/>
                  </a:lnTo>
                  <a:lnTo>
                    <a:pt x="65664" y="30946"/>
                  </a:lnTo>
                  <a:lnTo>
                    <a:pt x="30945" y="65666"/>
                  </a:lnTo>
                  <a:lnTo>
                    <a:pt x="8176" y="109696"/>
                  </a:lnTo>
                  <a:lnTo>
                    <a:pt x="0" y="160393"/>
                  </a:lnTo>
                  <a:lnTo>
                    <a:pt x="8176" y="211090"/>
                  </a:lnTo>
                  <a:lnTo>
                    <a:pt x="30945" y="255119"/>
                  </a:lnTo>
                  <a:lnTo>
                    <a:pt x="65664" y="289839"/>
                  </a:lnTo>
                  <a:lnTo>
                    <a:pt x="109690" y="312609"/>
                  </a:lnTo>
                  <a:lnTo>
                    <a:pt x="160382" y="320786"/>
                  </a:lnTo>
                  <a:lnTo>
                    <a:pt x="211079" y="312609"/>
                  </a:lnTo>
                  <a:lnTo>
                    <a:pt x="255109" y="289839"/>
                  </a:lnTo>
                  <a:lnTo>
                    <a:pt x="289829" y="255119"/>
                  </a:lnTo>
                  <a:lnTo>
                    <a:pt x="312598" y="211090"/>
                  </a:lnTo>
                  <a:lnTo>
                    <a:pt x="320775" y="160393"/>
                  </a:lnTo>
                  <a:lnTo>
                    <a:pt x="312598" y="109696"/>
                  </a:lnTo>
                  <a:lnTo>
                    <a:pt x="289829" y="65666"/>
                  </a:lnTo>
                  <a:lnTo>
                    <a:pt x="255109" y="30946"/>
                  </a:lnTo>
                  <a:lnTo>
                    <a:pt x="211079" y="8176"/>
                  </a:lnTo>
                  <a:lnTo>
                    <a:pt x="160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86951" y="3470984"/>
              <a:ext cx="190570" cy="15812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59327" y="3359815"/>
              <a:ext cx="154874" cy="154874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5546215" y="3644913"/>
            <a:ext cx="43688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or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-15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epa</a:t>
            </a: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r</a:t>
            </a:r>
            <a:r>
              <a:rPr sz="500" spc="10" dirty="0">
                <a:solidFill>
                  <a:srgbClr val="999999"/>
                </a:solidFill>
                <a:latin typeface="Verdana"/>
                <a:cs typeface="Verdana"/>
              </a:rPr>
              <a:t>ar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104418" y="3355344"/>
            <a:ext cx="12947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33679" algn="r">
              <a:lnSpc>
                <a:spcPct val="100000"/>
              </a:lnSpc>
              <a:spcBef>
                <a:spcPts val="100"/>
              </a:spcBef>
            </a:pPr>
            <a:r>
              <a:rPr sz="850" spc="-204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Verdana"/>
              <a:cs typeface="Verdana"/>
            </a:endParaRPr>
          </a:p>
          <a:p>
            <a:pPr marL="138430">
              <a:lnSpc>
                <a:spcPct val="100000"/>
              </a:lnSpc>
              <a:tabLst>
                <a:tab pos="732155" algn="l"/>
              </a:tabLst>
            </a:pP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P</a:t>
            </a: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endientes</a:t>
            </a:r>
            <a:r>
              <a:rPr sz="500" dirty="0">
                <a:solidFill>
                  <a:srgbClr val="999999"/>
                </a:solidFill>
                <a:latin typeface="Verdana"/>
                <a:cs typeface="Verdana"/>
              </a:rPr>
              <a:t>	</a:t>
            </a:r>
            <a:r>
              <a:rPr sz="500" spc="-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5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500" spc="-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FFFFFF"/>
                </a:solidFill>
                <a:latin typeface="Verdana"/>
                <a:cs typeface="Verdana"/>
              </a:rPr>
              <a:t>epa</a:t>
            </a:r>
            <a:r>
              <a:rPr sz="500" spc="-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00" spc="15" dirty="0">
                <a:solidFill>
                  <a:srgbClr val="FFFFFF"/>
                </a:solidFill>
                <a:latin typeface="Verdana"/>
                <a:cs typeface="Verdana"/>
              </a:rPr>
              <a:t>ación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740988" y="3355344"/>
            <a:ext cx="13646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3095" algn="ctr">
              <a:lnSpc>
                <a:spcPct val="100000"/>
              </a:lnSpc>
              <a:spcBef>
                <a:spcPts val="100"/>
              </a:spcBef>
              <a:tabLst>
                <a:tab pos="796290" algn="l"/>
              </a:tabLst>
            </a:pPr>
            <a:r>
              <a:rPr sz="850" u="heavy" spc="-4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	</a:t>
            </a:r>
            <a:endParaRPr sz="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Verdana"/>
              <a:cs typeface="Verdana"/>
            </a:endParaRPr>
          </a:p>
          <a:p>
            <a:pPr marL="638175" algn="ctr">
              <a:lnSpc>
                <a:spcPct val="100000"/>
              </a:lnSpc>
            </a:pP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Solicitud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0" dirty="0">
                <a:solidFill>
                  <a:srgbClr val="999999"/>
                </a:solidFill>
                <a:latin typeface="Verdana"/>
                <a:cs typeface="Verdana"/>
              </a:rPr>
              <a:t>de</a:t>
            </a:r>
            <a:r>
              <a:rPr sz="500" spc="-25" dirty="0">
                <a:solidFill>
                  <a:srgbClr val="999999"/>
                </a:solidFill>
                <a:latin typeface="Verdana"/>
                <a:cs typeface="Verdana"/>
              </a:rPr>
              <a:t> </a:t>
            </a:r>
            <a:r>
              <a:rPr sz="500" spc="25" dirty="0">
                <a:solidFill>
                  <a:srgbClr val="999999"/>
                </a:solidFill>
                <a:latin typeface="Verdana"/>
                <a:cs typeface="Verdana"/>
              </a:rPr>
              <a:t>pago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64826" y="3648114"/>
            <a:ext cx="259079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A</a:t>
            </a:r>
            <a:r>
              <a:rPr sz="500" spc="5" dirty="0">
                <a:solidFill>
                  <a:srgbClr val="999999"/>
                </a:solidFill>
                <a:latin typeface="Verdana"/>
                <a:cs typeface="Verdana"/>
              </a:rPr>
              <a:t>cti</a:t>
            </a:r>
            <a:r>
              <a:rPr sz="500" spc="-10" dirty="0">
                <a:solidFill>
                  <a:srgbClr val="999999"/>
                </a:solidFill>
                <a:latin typeface="Verdana"/>
                <a:cs typeface="Verdana"/>
              </a:rPr>
              <a:t>v</a:t>
            </a:r>
            <a:r>
              <a:rPr sz="500" spc="15" dirty="0">
                <a:solidFill>
                  <a:srgbClr val="999999"/>
                </a:solidFill>
                <a:latin typeface="Verdana"/>
                <a:cs typeface="Verdana"/>
              </a:rPr>
              <a:t>os</a:t>
            </a:r>
            <a:endParaRPr sz="500">
              <a:latin typeface="Verdana"/>
              <a:cs typeface="Verdana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5481958" y="3339361"/>
            <a:ext cx="3336925" cy="5480050"/>
            <a:chOff x="5481958" y="3339361"/>
            <a:chExt cx="3336925" cy="5480050"/>
          </a:xfrm>
        </p:grpSpPr>
        <p:sp>
          <p:nvSpPr>
            <p:cNvPr id="61" name="object 61"/>
            <p:cNvSpPr/>
            <p:nvPr/>
          </p:nvSpPr>
          <p:spPr>
            <a:xfrm>
              <a:off x="5481958" y="3929378"/>
              <a:ext cx="3230245" cy="0"/>
            </a:xfrm>
            <a:custGeom>
              <a:avLst/>
              <a:gdLst/>
              <a:ahLst/>
              <a:cxnLst/>
              <a:rect l="l" t="t" r="r" b="b"/>
              <a:pathLst>
                <a:path w="3230245">
                  <a:moveTo>
                    <a:pt x="3229639" y="0"/>
                  </a:moveTo>
                  <a:lnTo>
                    <a:pt x="0" y="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101298" y="3339361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703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105076" y="3339361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7030"/>
                  </a:lnTo>
                </a:path>
              </a:pathLst>
            </a:custGeom>
            <a:ln w="624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075758" y="8081982"/>
              <a:ext cx="487680" cy="487680"/>
            </a:xfrm>
            <a:custGeom>
              <a:avLst/>
              <a:gdLst/>
              <a:ahLst/>
              <a:cxnLst/>
              <a:rect l="l" t="t" r="r" b="b"/>
              <a:pathLst>
                <a:path w="487679" h="487679">
                  <a:moveTo>
                    <a:pt x="243542" y="0"/>
                  </a:moveTo>
                  <a:lnTo>
                    <a:pt x="194461" y="4947"/>
                  </a:lnTo>
                  <a:lnTo>
                    <a:pt x="148747" y="19138"/>
                  </a:lnTo>
                  <a:lnTo>
                    <a:pt x="107378" y="41592"/>
                  </a:lnTo>
                  <a:lnTo>
                    <a:pt x="71334" y="71330"/>
                  </a:lnTo>
                  <a:lnTo>
                    <a:pt x="41594" y="107373"/>
                  </a:lnTo>
                  <a:lnTo>
                    <a:pt x="19139" y="148742"/>
                  </a:lnTo>
                  <a:lnTo>
                    <a:pt x="4948" y="194458"/>
                  </a:lnTo>
                  <a:lnTo>
                    <a:pt x="0" y="243542"/>
                  </a:lnTo>
                  <a:lnTo>
                    <a:pt x="4948" y="292625"/>
                  </a:lnTo>
                  <a:lnTo>
                    <a:pt x="19139" y="338341"/>
                  </a:lnTo>
                  <a:lnTo>
                    <a:pt x="41594" y="379711"/>
                  </a:lnTo>
                  <a:lnTo>
                    <a:pt x="71334" y="415754"/>
                  </a:lnTo>
                  <a:lnTo>
                    <a:pt x="107378" y="445492"/>
                  </a:lnTo>
                  <a:lnTo>
                    <a:pt x="148747" y="467946"/>
                  </a:lnTo>
                  <a:lnTo>
                    <a:pt x="194461" y="482136"/>
                  </a:lnTo>
                  <a:lnTo>
                    <a:pt x="243542" y="487084"/>
                  </a:lnTo>
                  <a:lnTo>
                    <a:pt x="292625" y="482136"/>
                  </a:lnTo>
                  <a:lnTo>
                    <a:pt x="338341" y="467946"/>
                  </a:lnTo>
                  <a:lnTo>
                    <a:pt x="379711" y="445492"/>
                  </a:lnTo>
                  <a:lnTo>
                    <a:pt x="415754" y="415754"/>
                  </a:lnTo>
                  <a:lnTo>
                    <a:pt x="445492" y="379711"/>
                  </a:lnTo>
                  <a:lnTo>
                    <a:pt x="467946" y="338341"/>
                  </a:lnTo>
                  <a:lnTo>
                    <a:pt x="482136" y="292625"/>
                  </a:lnTo>
                  <a:lnTo>
                    <a:pt x="487084" y="243542"/>
                  </a:lnTo>
                  <a:lnTo>
                    <a:pt x="482136" y="194458"/>
                  </a:lnTo>
                  <a:lnTo>
                    <a:pt x="467946" y="148742"/>
                  </a:lnTo>
                  <a:lnTo>
                    <a:pt x="445492" y="107373"/>
                  </a:lnTo>
                  <a:lnTo>
                    <a:pt x="415754" y="71330"/>
                  </a:lnTo>
                  <a:lnTo>
                    <a:pt x="379711" y="41592"/>
                  </a:lnTo>
                  <a:lnTo>
                    <a:pt x="338341" y="19138"/>
                  </a:lnTo>
                  <a:lnTo>
                    <a:pt x="292625" y="4947"/>
                  </a:lnTo>
                  <a:lnTo>
                    <a:pt x="243542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252066" y="8258346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20">
                  <a:moveTo>
                    <a:pt x="134454" y="58420"/>
                  </a:moveTo>
                  <a:lnTo>
                    <a:pt x="75984" y="58420"/>
                  </a:lnTo>
                  <a:lnTo>
                    <a:pt x="75984" y="0"/>
                  </a:lnTo>
                  <a:lnTo>
                    <a:pt x="58458" y="0"/>
                  </a:lnTo>
                  <a:lnTo>
                    <a:pt x="58458" y="58420"/>
                  </a:lnTo>
                  <a:lnTo>
                    <a:pt x="0" y="58420"/>
                  </a:lnTo>
                  <a:lnTo>
                    <a:pt x="0" y="76200"/>
                  </a:lnTo>
                  <a:lnTo>
                    <a:pt x="58458" y="76200"/>
                  </a:lnTo>
                  <a:lnTo>
                    <a:pt x="58458" y="134620"/>
                  </a:lnTo>
                  <a:lnTo>
                    <a:pt x="75984" y="134620"/>
                  </a:lnTo>
                  <a:lnTo>
                    <a:pt x="75984" y="76200"/>
                  </a:lnTo>
                  <a:lnTo>
                    <a:pt x="134454" y="76200"/>
                  </a:lnTo>
                  <a:lnTo>
                    <a:pt x="134454" y="5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853457" y="7777710"/>
              <a:ext cx="941705" cy="1017905"/>
            </a:xfrm>
            <a:custGeom>
              <a:avLst/>
              <a:gdLst/>
              <a:ahLst/>
              <a:cxnLst/>
              <a:rect l="l" t="t" r="r" b="b"/>
              <a:pathLst>
                <a:path w="941704" h="1017904">
                  <a:moveTo>
                    <a:pt x="941196" y="1017508"/>
                  </a:moveTo>
                  <a:lnTo>
                    <a:pt x="0" y="1017508"/>
                  </a:lnTo>
                  <a:lnTo>
                    <a:pt x="0" y="0"/>
                  </a:lnTo>
                  <a:lnTo>
                    <a:pt x="941196" y="0"/>
                  </a:lnTo>
                  <a:lnTo>
                    <a:pt x="941196" y="1017508"/>
                  </a:lnTo>
                  <a:close/>
                </a:path>
              </a:pathLst>
            </a:custGeom>
            <a:ln w="48134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11590237" y="1439092"/>
            <a:ext cx="6527800" cy="9024620"/>
            <a:chOff x="11590237" y="1439092"/>
            <a:chExt cx="6527800" cy="9024620"/>
          </a:xfrm>
        </p:grpSpPr>
        <p:pic>
          <p:nvPicPr>
            <p:cNvPr id="68" name="object 6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0237" y="1439092"/>
              <a:ext cx="6527411" cy="902407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3132910" y="2765783"/>
              <a:ext cx="3275965" cy="6673850"/>
            </a:xfrm>
            <a:custGeom>
              <a:avLst/>
              <a:gdLst/>
              <a:ahLst/>
              <a:cxnLst/>
              <a:rect l="l" t="t" r="r" b="b"/>
              <a:pathLst>
                <a:path w="3275965" h="6673850">
                  <a:moveTo>
                    <a:pt x="3275868" y="0"/>
                  </a:moveTo>
                  <a:lnTo>
                    <a:pt x="0" y="0"/>
                  </a:lnTo>
                  <a:lnTo>
                    <a:pt x="0" y="6325775"/>
                  </a:lnTo>
                  <a:lnTo>
                    <a:pt x="3176" y="6372991"/>
                  </a:lnTo>
                  <a:lnTo>
                    <a:pt x="12428" y="6418276"/>
                  </a:lnTo>
                  <a:lnTo>
                    <a:pt x="27342" y="6461215"/>
                  </a:lnTo>
                  <a:lnTo>
                    <a:pt x="47503" y="6501394"/>
                  </a:lnTo>
                  <a:lnTo>
                    <a:pt x="72496" y="6538398"/>
                  </a:lnTo>
                  <a:lnTo>
                    <a:pt x="101907" y="6571814"/>
                  </a:lnTo>
                  <a:lnTo>
                    <a:pt x="135322" y="6601226"/>
                  </a:lnTo>
                  <a:lnTo>
                    <a:pt x="172325" y="6626219"/>
                  </a:lnTo>
                  <a:lnTo>
                    <a:pt x="212503" y="6646380"/>
                  </a:lnTo>
                  <a:lnTo>
                    <a:pt x="255441" y="6661294"/>
                  </a:lnTo>
                  <a:lnTo>
                    <a:pt x="300723" y="6670547"/>
                  </a:lnTo>
                  <a:lnTo>
                    <a:pt x="347937" y="6673723"/>
                  </a:lnTo>
                  <a:lnTo>
                    <a:pt x="2927921" y="6673723"/>
                  </a:lnTo>
                  <a:lnTo>
                    <a:pt x="2975134" y="6670547"/>
                  </a:lnTo>
                  <a:lnTo>
                    <a:pt x="3020418" y="6661294"/>
                  </a:lnTo>
                  <a:lnTo>
                    <a:pt x="3063356" y="6646380"/>
                  </a:lnTo>
                  <a:lnTo>
                    <a:pt x="3103535" y="6626219"/>
                  </a:lnTo>
                  <a:lnTo>
                    <a:pt x="3140539" y="6601226"/>
                  </a:lnTo>
                  <a:lnTo>
                    <a:pt x="3173955" y="6571814"/>
                  </a:lnTo>
                  <a:lnTo>
                    <a:pt x="3203368" y="6538398"/>
                  </a:lnTo>
                  <a:lnTo>
                    <a:pt x="3228362" y="6501394"/>
                  </a:lnTo>
                  <a:lnTo>
                    <a:pt x="3248524" y="6461215"/>
                  </a:lnTo>
                  <a:lnTo>
                    <a:pt x="3263439" y="6418276"/>
                  </a:lnTo>
                  <a:lnTo>
                    <a:pt x="3272692" y="6372991"/>
                  </a:lnTo>
                  <a:lnTo>
                    <a:pt x="3275868" y="6325775"/>
                  </a:lnTo>
                  <a:lnTo>
                    <a:pt x="3275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3132908" y="8692256"/>
              <a:ext cx="3275965" cy="746125"/>
            </a:xfrm>
            <a:custGeom>
              <a:avLst/>
              <a:gdLst/>
              <a:ahLst/>
              <a:cxnLst/>
              <a:rect l="l" t="t" r="r" b="b"/>
              <a:pathLst>
                <a:path w="3275965" h="746125">
                  <a:moveTo>
                    <a:pt x="3275868" y="0"/>
                  </a:moveTo>
                  <a:lnTo>
                    <a:pt x="0" y="0"/>
                  </a:lnTo>
                  <a:lnTo>
                    <a:pt x="0" y="405296"/>
                  </a:lnTo>
                  <a:lnTo>
                    <a:pt x="3110" y="451534"/>
                  </a:lnTo>
                  <a:lnTo>
                    <a:pt x="12171" y="495881"/>
                  </a:lnTo>
                  <a:lnTo>
                    <a:pt x="26776" y="537931"/>
                  </a:lnTo>
                  <a:lnTo>
                    <a:pt x="46520" y="577278"/>
                  </a:lnTo>
                  <a:lnTo>
                    <a:pt x="70996" y="613517"/>
                  </a:lnTo>
                  <a:lnTo>
                    <a:pt x="99799" y="646240"/>
                  </a:lnTo>
                  <a:lnTo>
                    <a:pt x="132522" y="675043"/>
                  </a:lnTo>
                  <a:lnTo>
                    <a:pt x="168761" y="699519"/>
                  </a:lnTo>
                  <a:lnTo>
                    <a:pt x="208108" y="719263"/>
                  </a:lnTo>
                  <a:lnTo>
                    <a:pt x="250158" y="733868"/>
                  </a:lnTo>
                  <a:lnTo>
                    <a:pt x="294505" y="742929"/>
                  </a:lnTo>
                  <a:lnTo>
                    <a:pt x="340743" y="746040"/>
                  </a:lnTo>
                  <a:lnTo>
                    <a:pt x="2935125" y="746040"/>
                  </a:lnTo>
                  <a:lnTo>
                    <a:pt x="2981361" y="742929"/>
                  </a:lnTo>
                  <a:lnTo>
                    <a:pt x="3025706" y="733868"/>
                  </a:lnTo>
                  <a:lnTo>
                    <a:pt x="3067756" y="719263"/>
                  </a:lnTo>
                  <a:lnTo>
                    <a:pt x="3107102" y="699519"/>
                  </a:lnTo>
                  <a:lnTo>
                    <a:pt x="3143341" y="675043"/>
                  </a:lnTo>
                  <a:lnTo>
                    <a:pt x="3176065" y="646240"/>
                  </a:lnTo>
                  <a:lnTo>
                    <a:pt x="3204869" y="613517"/>
                  </a:lnTo>
                  <a:lnTo>
                    <a:pt x="3229346" y="577278"/>
                  </a:lnTo>
                  <a:lnTo>
                    <a:pt x="3249090" y="537931"/>
                  </a:lnTo>
                  <a:lnTo>
                    <a:pt x="3263696" y="495881"/>
                  </a:lnTo>
                  <a:lnTo>
                    <a:pt x="3272758" y="451534"/>
                  </a:lnTo>
                  <a:lnTo>
                    <a:pt x="3275868" y="405296"/>
                  </a:lnTo>
                  <a:lnTo>
                    <a:pt x="3275868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235623" y="8775846"/>
              <a:ext cx="3043555" cy="407034"/>
            </a:xfrm>
            <a:custGeom>
              <a:avLst/>
              <a:gdLst/>
              <a:ahLst/>
              <a:cxnLst/>
              <a:rect l="l" t="t" r="r" b="b"/>
              <a:pathLst>
                <a:path w="3043555" h="407034">
                  <a:moveTo>
                    <a:pt x="425424" y="82765"/>
                  </a:moveTo>
                  <a:lnTo>
                    <a:pt x="418922" y="50558"/>
                  </a:lnTo>
                  <a:lnTo>
                    <a:pt x="401180" y="24244"/>
                  </a:lnTo>
                  <a:lnTo>
                    <a:pt x="374878" y="6515"/>
                  </a:lnTo>
                  <a:lnTo>
                    <a:pt x="342658" y="0"/>
                  </a:lnTo>
                  <a:lnTo>
                    <a:pt x="82765" y="0"/>
                  </a:lnTo>
                  <a:lnTo>
                    <a:pt x="50546" y="6515"/>
                  </a:lnTo>
                  <a:lnTo>
                    <a:pt x="24244" y="24244"/>
                  </a:lnTo>
                  <a:lnTo>
                    <a:pt x="6502" y="50558"/>
                  </a:lnTo>
                  <a:lnTo>
                    <a:pt x="0" y="82765"/>
                  </a:lnTo>
                  <a:lnTo>
                    <a:pt x="0" y="324027"/>
                  </a:lnTo>
                  <a:lnTo>
                    <a:pt x="6502" y="356235"/>
                  </a:lnTo>
                  <a:lnTo>
                    <a:pt x="24244" y="382549"/>
                  </a:lnTo>
                  <a:lnTo>
                    <a:pt x="50546" y="400291"/>
                  </a:lnTo>
                  <a:lnTo>
                    <a:pt x="82765" y="406793"/>
                  </a:lnTo>
                  <a:lnTo>
                    <a:pt x="342658" y="406793"/>
                  </a:lnTo>
                  <a:lnTo>
                    <a:pt x="374878" y="400291"/>
                  </a:lnTo>
                  <a:lnTo>
                    <a:pt x="401180" y="382549"/>
                  </a:lnTo>
                  <a:lnTo>
                    <a:pt x="418922" y="356235"/>
                  </a:lnTo>
                  <a:lnTo>
                    <a:pt x="425424" y="324027"/>
                  </a:lnTo>
                  <a:lnTo>
                    <a:pt x="425424" y="82765"/>
                  </a:lnTo>
                  <a:close/>
                </a:path>
                <a:path w="3043555" h="407034">
                  <a:moveTo>
                    <a:pt x="3043275" y="87566"/>
                  </a:moveTo>
                  <a:lnTo>
                    <a:pt x="3036392" y="53479"/>
                  </a:lnTo>
                  <a:lnTo>
                    <a:pt x="3017634" y="25654"/>
                  </a:lnTo>
                  <a:lnTo>
                    <a:pt x="2989796" y="6883"/>
                  </a:lnTo>
                  <a:lnTo>
                    <a:pt x="2955721" y="0"/>
                  </a:lnTo>
                  <a:lnTo>
                    <a:pt x="670242" y="0"/>
                  </a:lnTo>
                  <a:lnTo>
                    <a:pt x="636155" y="6883"/>
                  </a:lnTo>
                  <a:lnTo>
                    <a:pt x="608330" y="25654"/>
                  </a:lnTo>
                  <a:lnTo>
                    <a:pt x="589572" y="53479"/>
                  </a:lnTo>
                  <a:lnTo>
                    <a:pt x="582688" y="87566"/>
                  </a:lnTo>
                  <a:lnTo>
                    <a:pt x="582688" y="319227"/>
                  </a:lnTo>
                  <a:lnTo>
                    <a:pt x="589572" y="353314"/>
                  </a:lnTo>
                  <a:lnTo>
                    <a:pt x="608330" y="381139"/>
                  </a:lnTo>
                  <a:lnTo>
                    <a:pt x="636155" y="399910"/>
                  </a:lnTo>
                  <a:lnTo>
                    <a:pt x="670242" y="406793"/>
                  </a:lnTo>
                  <a:lnTo>
                    <a:pt x="2955721" y="406793"/>
                  </a:lnTo>
                  <a:lnTo>
                    <a:pt x="2989796" y="399910"/>
                  </a:lnTo>
                  <a:lnTo>
                    <a:pt x="3017634" y="381139"/>
                  </a:lnTo>
                  <a:lnTo>
                    <a:pt x="3036392" y="353314"/>
                  </a:lnTo>
                  <a:lnTo>
                    <a:pt x="3043275" y="319227"/>
                  </a:lnTo>
                  <a:lnTo>
                    <a:pt x="3043275" y="87566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13921167" y="8889415"/>
            <a:ext cx="165100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4591758" y="8889415"/>
            <a:ext cx="851535" cy="165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3131699" y="2393276"/>
            <a:ext cx="3279140" cy="6666230"/>
            <a:chOff x="13131699" y="2393276"/>
            <a:chExt cx="3279140" cy="6666230"/>
          </a:xfrm>
        </p:grpSpPr>
        <p:pic>
          <p:nvPicPr>
            <p:cNvPr id="75" name="object 7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42767" y="8868803"/>
              <a:ext cx="164989" cy="1906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513437" y="8926567"/>
              <a:ext cx="64134" cy="92803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3131699" y="2393282"/>
              <a:ext cx="3279140" cy="621030"/>
            </a:xfrm>
            <a:custGeom>
              <a:avLst/>
              <a:gdLst/>
              <a:ahLst/>
              <a:cxnLst/>
              <a:rect l="l" t="t" r="r" b="b"/>
              <a:pathLst>
                <a:path w="3279140" h="621030">
                  <a:moveTo>
                    <a:pt x="3278886" y="332727"/>
                  </a:moveTo>
                  <a:lnTo>
                    <a:pt x="3275279" y="283565"/>
                  </a:lnTo>
                  <a:lnTo>
                    <a:pt x="3264801" y="236639"/>
                  </a:lnTo>
                  <a:lnTo>
                    <a:pt x="3247961" y="192455"/>
                  </a:lnTo>
                  <a:lnTo>
                    <a:pt x="3225279" y="151561"/>
                  </a:lnTo>
                  <a:lnTo>
                    <a:pt x="3197275" y="114439"/>
                  </a:lnTo>
                  <a:lnTo>
                    <a:pt x="3164459" y="81610"/>
                  </a:lnTo>
                  <a:lnTo>
                    <a:pt x="3127337" y="53606"/>
                  </a:lnTo>
                  <a:lnTo>
                    <a:pt x="3086430" y="30924"/>
                  </a:lnTo>
                  <a:lnTo>
                    <a:pt x="3042259" y="14084"/>
                  </a:lnTo>
                  <a:lnTo>
                    <a:pt x="2995320" y="3606"/>
                  </a:lnTo>
                  <a:lnTo>
                    <a:pt x="2946158" y="0"/>
                  </a:lnTo>
                  <a:lnTo>
                    <a:pt x="332714" y="0"/>
                  </a:lnTo>
                  <a:lnTo>
                    <a:pt x="283552" y="3606"/>
                  </a:lnTo>
                  <a:lnTo>
                    <a:pt x="236626" y="14084"/>
                  </a:lnTo>
                  <a:lnTo>
                    <a:pt x="192455" y="30924"/>
                  </a:lnTo>
                  <a:lnTo>
                    <a:pt x="151549" y="53606"/>
                  </a:lnTo>
                  <a:lnTo>
                    <a:pt x="114427" y="81610"/>
                  </a:lnTo>
                  <a:lnTo>
                    <a:pt x="81610" y="114439"/>
                  </a:lnTo>
                  <a:lnTo>
                    <a:pt x="53594" y="151561"/>
                  </a:lnTo>
                  <a:lnTo>
                    <a:pt x="30924" y="192455"/>
                  </a:lnTo>
                  <a:lnTo>
                    <a:pt x="14084" y="236639"/>
                  </a:lnTo>
                  <a:lnTo>
                    <a:pt x="3606" y="283565"/>
                  </a:lnTo>
                  <a:lnTo>
                    <a:pt x="0" y="332727"/>
                  </a:lnTo>
                  <a:lnTo>
                    <a:pt x="0" y="620572"/>
                  </a:lnTo>
                  <a:lnTo>
                    <a:pt x="3278886" y="620572"/>
                  </a:lnTo>
                  <a:lnTo>
                    <a:pt x="3278886" y="3327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328099" y="2558406"/>
              <a:ext cx="146822" cy="18608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996167" y="2560111"/>
              <a:ext cx="187826" cy="186696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13896302" y="2514783"/>
            <a:ext cx="889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14</a:t>
            </a:r>
            <a:r>
              <a:rPr sz="1200" spc="-4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julio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2022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3128762" y="2813087"/>
            <a:ext cx="1641475" cy="419734"/>
          </a:xfrm>
          <a:prstGeom prst="rect">
            <a:avLst/>
          </a:prstGeom>
          <a:solidFill>
            <a:srgbClr val="FF3600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468630">
              <a:lnSpc>
                <a:spcPct val="100000"/>
              </a:lnSpc>
            </a:pP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Categorías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4769498" y="2813087"/>
            <a:ext cx="1641475" cy="419734"/>
          </a:xfrm>
          <a:custGeom>
            <a:avLst/>
            <a:gdLst/>
            <a:ahLst/>
            <a:cxnLst/>
            <a:rect l="l" t="t" r="r" b="b"/>
            <a:pathLst>
              <a:path w="1641475" h="419735">
                <a:moveTo>
                  <a:pt x="1640986" y="0"/>
                </a:moveTo>
                <a:lnTo>
                  <a:pt x="0" y="0"/>
                </a:lnTo>
                <a:lnTo>
                  <a:pt x="0" y="419725"/>
                </a:lnTo>
                <a:lnTo>
                  <a:pt x="1640986" y="419725"/>
                </a:lnTo>
                <a:lnTo>
                  <a:pt x="16409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4766016" y="2813087"/>
            <a:ext cx="1669414" cy="41973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514984">
              <a:lnSpc>
                <a:spcPct val="100000"/>
              </a:lnSpc>
            </a:pP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Llevar</a:t>
            </a:r>
            <a:r>
              <a:rPr sz="95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1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13128762" y="2935105"/>
            <a:ext cx="3274695" cy="5755005"/>
            <a:chOff x="13128762" y="2935105"/>
            <a:chExt cx="3274695" cy="5755005"/>
          </a:xfrm>
        </p:grpSpPr>
        <p:pic>
          <p:nvPicPr>
            <p:cNvPr id="85" name="object 8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032304" y="2935105"/>
              <a:ext cx="277323" cy="17242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3128762" y="3232812"/>
              <a:ext cx="3274695" cy="5457825"/>
            </a:xfrm>
            <a:custGeom>
              <a:avLst/>
              <a:gdLst/>
              <a:ahLst/>
              <a:cxnLst/>
              <a:rect l="l" t="t" r="r" b="b"/>
              <a:pathLst>
                <a:path w="3274694" h="5457825">
                  <a:moveTo>
                    <a:pt x="3274518" y="0"/>
                  </a:moveTo>
                  <a:lnTo>
                    <a:pt x="0" y="0"/>
                  </a:lnTo>
                  <a:lnTo>
                    <a:pt x="0" y="5457205"/>
                  </a:lnTo>
                  <a:lnTo>
                    <a:pt x="3274518" y="5457205"/>
                  </a:lnTo>
                  <a:lnTo>
                    <a:pt x="3274518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13607846" y="3324130"/>
            <a:ext cx="695960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10" dirty="0">
                <a:latin typeface="Arial MT"/>
                <a:cs typeface="Arial MT"/>
              </a:rPr>
              <a:t>Los</a:t>
            </a:r>
            <a:r>
              <a:rPr sz="800" spc="-50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Preferidos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3649042" y="3685893"/>
            <a:ext cx="613410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10" dirty="0">
                <a:latin typeface="Arial MT"/>
                <a:cs typeface="Arial MT"/>
              </a:rPr>
              <a:t>Los</a:t>
            </a:r>
            <a:r>
              <a:rPr sz="800" spc="-45" dirty="0">
                <a:latin typeface="Arial MT"/>
                <a:cs typeface="Arial MT"/>
              </a:rPr>
              <a:t> </a:t>
            </a:r>
            <a:r>
              <a:rPr sz="800" spc="10" dirty="0">
                <a:latin typeface="Arial MT"/>
                <a:cs typeface="Arial MT"/>
              </a:rPr>
              <a:t>Clásicos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3128762" y="3982741"/>
            <a:ext cx="1613535" cy="397510"/>
          </a:xfrm>
          <a:prstGeom prst="rect">
            <a:avLst/>
          </a:prstGeom>
          <a:solidFill>
            <a:srgbClr val="E4E4E4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Times New Roman"/>
              <a:cs typeface="Times New Roman"/>
            </a:endParaRPr>
          </a:p>
          <a:p>
            <a:pPr marL="455295">
              <a:lnSpc>
                <a:spcPct val="100000"/>
              </a:lnSpc>
            </a:pPr>
            <a:r>
              <a:rPr sz="800" spc="10" dirty="0">
                <a:latin typeface="Arial MT"/>
                <a:cs typeface="Arial MT"/>
              </a:rPr>
              <a:t>Nuestros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Makis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834478" y="4486304"/>
            <a:ext cx="242570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15" dirty="0">
                <a:latin typeface="Arial MT"/>
                <a:cs typeface="Arial MT"/>
              </a:rPr>
              <a:t>www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027681" y="3685999"/>
            <a:ext cx="360045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20" dirty="0">
                <a:latin typeface="Arial MT"/>
                <a:cs typeface="Arial MT"/>
              </a:rPr>
              <a:t>Mesa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2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5027681" y="4100078"/>
            <a:ext cx="360045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20" dirty="0">
                <a:latin typeface="Arial MT"/>
                <a:cs typeface="Arial MT"/>
              </a:rPr>
              <a:t>Mesa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3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5027681" y="4486411"/>
            <a:ext cx="360045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20" dirty="0">
                <a:latin typeface="Arial MT"/>
                <a:cs typeface="Arial MT"/>
              </a:rPr>
              <a:t>Mesa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4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5041872" y="3324342"/>
            <a:ext cx="360045" cy="153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00" spc="20" dirty="0">
                <a:latin typeface="Arial MT"/>
                <a:cs typeface="Arial MT"/>
              </a:rPr>
              <a:t>Mesa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spc="15" dirty="0">
                <a:latin typeface="Arial MT"/>
                <a:cs typeface="Arial MT"/>
              </a:rPr>
              <a:t>1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6091265" y="3301970"/>
            <a:ext cx="889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50" spc="1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6091265" y="3679867"/>
            <a:ext cx="889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50" spc="1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6091265" y="4074098"/>
            <a:ext cx="889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50" spc="1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6091265" y="4477724"/>
            <a:ext cx="889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50" spc="1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13128156" y="2813089"/>
            <a:ext cx="3331210" cy="5874385"/>
            <a:chOff x="13128156" y="2813089"/>
            <a:chExt cx="3331210" cy="5874385"/>
          </a:xfrm>
        </p:grpSpPr>
        <p:sp>
          <p:nvSpPr>
            <p:cNvPr id="100" name="object 100"/>
            <p:cNvSpPr/>
            <p:nvPr/>
          </p:nvSpPr>
          <p:spPr>
            <a:xfrm>
              <a:off x="14769747" y="2813089"/>
              <a:ext cx="0" cy="5874385"/>
            </a:xfrm>
            <a:custGeom>
              <a:avLst/>
              <a:gdLst/>
              <a:ahLst/>
              <a:cxnLst/>
              <a:rect l="l" t="t" r="r" b="b"/>
              <a:pathLst>
                <a:path h="5874384">
                  <a:moveTo>
                    <a:pt x="0" y="0"/>
                  </a:moveTo>
                  <a:lnTo>
                    <a:pt x="0" y="5874020"/>
                  </a:lnTo>
                </a:path>
              </a:pathLst>
            </a:custGeom>
            <a:ln w="9622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128156" y="3570924"/>
              <a:ext cx="3278504" cy="0"/>
            </a:xfrm>
            <a:custGeom>
              <a:avLst/>
              <a:gdLst/>
              <a:ahLst/>
              <a:cxnLst/>
              <a:rect l="l" t="t" r="r" b="b"/>
              <a:pathLst>
                <a:path w="3278505">
                  <a:moveTo>
                    <a:pt x="0" y="0"/>
                  </a:moveTo>
                  <a:lnTo>
                    <a:pt x="3278298" y="0"/>
                  </a:lnTo>
                </a:path>
              </a:pathLst>
            </a:custGeom>
            <a:ln w="9622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128156" y="3977930"/>
              <a:ext cx="3278504" cy="0"/>
            </a:xfrm>
            <a:custGeom>
              <a:avLst/>
              <a:gdLst/>
              <a:ahLst/>
              <a:cxnLst/>
              <a:rect l="l" t="t" r="r" b="b"/>
              <a:pathLst>
                <a:path w="3278505">
                  <a:moveTo>
                    <a:pt x="0" y="0"/>
                  </a:moveTo>
                  <a:lnTo>
                    <a:pt x="3278298" y="0"/>
                  </a:lnTo>
                </a:path>
              </a:pathLst>
            </a:custGeom>
            <a:ln w="9622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128156" y="4384935"/>
              <a:ext cx="3278504" cy="0"/>
            </a:xfrm>
            <a:custGeom>
              <a:avLst/>
              <a:gdLst/>
              <a:ahLst/>
              <a:cxnLst/>
              <a:rect l="l" t="t" r="r" b="b"/>
              <a:pathLst>
                <a:path w="3278505">
                  <a:moveTo>
                    <a:pt x="0" y="0"/>
                  </a:moveTo>
                  <a:lnTo>
                    <a:pt x="3278298" y="0"/>
                  </a:lnTo>
                </a:path>
              </a:pathLst>
            </a:custGeom>
            <a:ln w="9622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128156" y="4791941"/>
              <a:ext cx="3278504" cy="0"/>
            </a:xfrm>
            <a:custGeom>
              <a:avLst/>
              <a:gdLst/>
              <a:ahLst/>
              <a:cxnLst/>
              <a:rect l="l" t="t" r="r" b="b"/>
              <a:pathLst>
                <a:path w="3278505">
                  <a:moveTo>
                    <a:pt x="0" y="0"/>
                  </a:moveTo>
                  <a:lnTo>
                    <a:pt x="3278298" y="0"/>
                  </a:lnTo>
                </a:path>
              </a:pathLst>
            </a:custGeom>
            <a:ln w="9622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930740" y="3347061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69" h="115570">
                  <a:moveTo>
                    <a:pt x="57506" y="0"/>
                  </a:moveTo>
                  <a:lnTo>
                    <a:pt x="35122" y="4520"/>
                  </a:lnTo>
                  <a:lnTo>
                    <a:pt x="16843" y="16848"/>
                  </a:lnTo>
                  <a:lnTo>
                    <a:pt x="4519" y="35131"/>
                  </a:lnTo>
                  <a:lnTo>
                    <a:pt x="0" y="57516"/>
                  </a:lnTo>
                  <a:lnTo>
                    <a:pt x="4519" y="79901"/>
                  </a:lnTo>
                  <a:lnTo>
                    <a:pt x="16843" y="98184"/>
                  </a:lnTo>
                  <a:lnTo>
                    <a:pt x="35122" y="110512"/>
                  </a:lnTo>
                  <a:lnTo>
                    <a:pt x="57506" y="115033"/>
                  </a:lnTo>
                  <a:lnTo>
                    <a:pt x="79895" y="110512"/>
                  </a:lnTo>
                  <a:lnTo>
                    <a:pt x="98177" y="98184"/>
                  </a:lnTo>
                  <a:lnTo>
                    <a:pt x="110503" y="79901"/>
                  </a:lnTo>
                  <a:lnTo>
                    <a:pt x="115022" y="57516"/>
                  </a:lnTo>
                  <a:lnTo>
                    <a:pt x="110503" y="35131"/>
                  </a:lnTo>
                  <a:lnTo>
                    <a:pt x="98177" y="16848"/>
                  </a:lnTo>
                  <a:lnTo>
                    <a:pt x="79895" y="4520"/>
                  </a:lnTo>
                  <a:lnTo>
                    <a:pt x="57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5956467" y="3400399"/>
              <a:ext cx="64135" cy="8890"/>
            </a:xfrm>
            <a:custGeom>
              <a:avLst/>
              <a:gdLst/>
              <a:ahLst/>
              <a:cxnLst/>
              <a:rect l="l" t="t" r="r" b="b"/>
              <a:pathLst>
                <a:path w="64134" h="8889">
                  <a:moveTo>
                    <a:pt x="63558" y="0"/>
                  </a:moveTo>
                  <a:lnTo>
                    <a:pt x="0" y="0"/>
                  </a:lnTo>
                  <a:lnTo>
                    <a:pt x="0" y="8355"/>
                  </a:lnTo>
                  <a:lnTo>
                    <a:pt x="63558" y="8355"/>
                  </a:lnTo>
                  <a:lnTo>
                    <a:pt x="63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215508" y="3347061"/>
              <a:ext cx="115022" cy="115033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5930740" y="3724389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69" h="115570">
                  <a:moveTo>
                    <a:pt x="57506" y="0"/>
                  </a:moveTo>
                  <a:lnTo>
                    <a:pt x="35122" y="4520"/>
                  </a:lnTo>
                  <a:lnTo>
                    <a:pt x="16843" y="16848"/>
                  </a:lnTo>
                  <a:lnTo>
                    <a:pt x="4519" y="35131"/>
                  </a:lnTo>
                  <a:lnTo>
                    <a:pt x="0" y="57516"/>
                  </a:lnTo>
                  <a:lnTo>
                    <a:pt x="4519" y="79901"/>
                  </a:lnTo>
                  <a:lnTo>
                    <a:pt x="16843" y="98184"/>
                  </a:lnTo>
                  <a:lnTo>
                    <a:pt x="35122" y="110512"/>
                  </a:lnTo>
                  <a:lnTo>
                    <a:pt x="57506" y="115033"/>
                  </a:lnTo>
                  <a:lnTo>
                    <a:pt x="79895" y="110512"/>
                  </a:lnTo>
                  <a:lnTo>
                    <a:pt x="98177" y="98184"/>
                  </a:lnTo>
                  <a:lnTo>
                    <a:pt x="110503" y="79901"/>
                  </a:lnTo>
                  <a:lnTo>
                    <a:pt x="115022" y="57516"/>
                  </a:lnTo>
                  <a:lnTo>
                    <a:pt x="110503" y="35131"/>
                  </a:lnTo>
                  <a:lnTo>
                    <a:pt x="98177" y="16848"/>
                  </a:lnTo>
                  <a:lnTo>
                    <a:pt x="79895" y="4520"/>
                  </a:lnTo>
                  <a:lnTo>
                    <a:pt x="57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5956467" y="3777727"/>
              <a:ext cx="64135" cy="8890"/>
            </a:xfrm>
            <a:custGeom>
              <a:avLst/>
              <a:gdLst/>
              <a:ahLst/>
              <a:cxnLst/>
              <a:rect l="l" t="t" r="r" b="b"/>
              <a:pathLst>
                <a:path w="64134" h="8889">
                  <a:moveTo>
                    <a:pt x="63558" y="0"/>
                  </a:moveTo>
                  <a:lnTo>
                    <a:pt x="0" y="0"/>
                  </a:lnTo>
                  <a:lnTo>
                    <a:pt x="0" y="8355"/>
                  </a:lnTo>
                  <a:lnTo>
                    <a:pt x="63558" y="8355"/>
                  </a:lnTo>
                  <a:lnTo>
                    <a:pt x="63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215508" y="3724389"/>
              <a:ext cx="115022" cy="115033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5930740" y="4114436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69" h="115570">
                  <a:moveTo>
                    <a:pt x="57506" y="0"/>
                  </a:moveTo>
                  <a:lnTo>
                    <a:pt x="35122" y="4520"/>
                  </a:lnTo>
                  <a:lnTo>
                    <a:pt x="16843" y="16848"/>
                  </a:lnTo>
                  <a:lnTo>
                    <a:pt x="4519" y="35131"/>
                  </a:lnTo>
                  <a:lnTo>
                    <a:pt x="0" y="57516"/>
                  </a:lnTo>
                  <a:lnTo>
                    <a:pt x="4519" y="79899"/>
                  </a:lnTo>
                  <a:lnTo>
                    <a:pt x="16843" y="98178"/>
                  </a:lnTo>
                  <a:lnTo>
                    <a:pt x="35122" y="110503"/>
                  </a:lnTo>
                  <a:lnTo>
                    <a:pt x="57506" y="115022"/>
                  </a:lnTo>
                  <a:lnTo>
                    <a:pt x="79895" y="110503"/>
                  </a:lnTo>
                  <a:lnTo>
                    <a:pt x="98177" y="98178"/>
                  </a:lnTo>
                  <a:lnTo>
                    <a:pt x="110503" y="79899"/>
                  </a:lnTo>
                  <a:lnTo>
                    <a:pt x="115022" y="57516"/>
                  </a:lnTo>
                  <a:lnTo>
                    <a:pt x="110503" y="35131"/>
                  </a:lnTo>
                  <a:lnTo>
                    <a:pt x="98177" y="16848"/>
                  </a:lnTo>
                  <a:lnTo>
                    <a:pt x="79895" y="4520"/>
                  </a:lnTo>
                  <a:lnTo>
                    <a:pt x="57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5956467" y="4167778"/>
              <a:ext cx="64135" cy="8890"/>
            </a:xfrm>
            <a:custGeom>
              <a:avLst/>
              <a:gdLst/>
              <a:ahLst/>
              <a:cxnLst/>
              <a:rect l="l" t="t" r="r" b="b"/>
              <a:pathLst>
                <a:path w="64134" h="8889">
                  <a:moveTo>
                    <a:pt x="63558" y="0"/>
                  </a:moveTo>
                  <a:lnTo>
                    <a:pt x="0" y="0"/>
                  </a:lnTo>
                  <a:lnTo>
                    <a:pt x="0" y="8355"/>
                  </a:lnTo>
                  <a:lnTo>
                    <a:pt x="63558" y="8355"/>
                  </a:lnTo>
                  <a:lnTo>
                    <a:pt x="63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215508" y="4114436"/>
              <a:ext cx="115022" cy="115022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5930740" y="4519322"/>
              <a:ext cx="115570" cy="115570"/>
            </a:xfrm>
            <a:custGeom>
              <a:avLst/>
              <a:gdLst/>
              <a:ahLst/>
              <a:cxnLst/>
              <a:rect l="l" t="t" r="r" b="b"/>
              <a:pathLst>
                <a:path w="115569" h="115570">
                  <a:moveTo>
                    <a:pt x="57506" y="0"/>
                  </a:moveTo>
                  <a:lnTo>
                    <a:pt x="35122" y="4520"/>
                  </a:lnTo>
                  <a:lnTo>
                    <a:pt x="16843" y="16848"/>
                  </a:lnTo>
                  <a:lnTo>
                    <a:pt x="4519" y="35131"/>
                  </a:lnTo>
                  <a:lnTo>
                    <a:pt x="0" y="57516"/>
                  </a:lnTo>
                  <a:lnTo>
                    <a:pt x="4519" y="79901"/>
                  </a:lnTo>
                  <a:lnTo>
                    <a:pt x="16843" y="98184"/>
                  </a:lnTo>
                  <a:lnTo>
                    <a:pt x="35122" y="110512"/>
                  </a:lnTo>
                  <a:lnTo>
                    <a:pt x="57506" y="115033"/>
                  </a:lnTo>
                  <a:lnTo>
                    <a:pt x="79895" y="110512"/>
                  </a:lnTo>
                  <a:lnTo>
                    <a:pt x="98177" y="98184"/>
                  </a:lnTo>
                  <a:lnTo>
                    <a:pt x="110503" y="79901"/>
                  </a:lnTo>
                  <a:lnTo>
                    <a:pt x="115022" y="57516"/>
                  </a:lnTo>
                  <a:lnTo>
                    <a:pt x="110503" y="35131"/>
                  </a:lnTo>
                  <a:lnTo>
                    <a:pt x="98177" y="16848"/>
                  </a:lnTo>
                  <a:lnTo>
                    <a:pt x="79895" y="4520"/>
                  </a:lnTo>
                  <a:lnTo>
                    <a:pt x="57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5956467" y="4572667"/>
              <a:ext cx="64135" cy="8890"/>
            </a:xfrm>
            <a:custGeom>
              <a:avLst/>
              <a:gdLst/>
              <a:ahLst/>
              <a:cxnLst/>
              <a:rect l="l" t="t" r="r" b="b"/>
              <a:pathLst>
                <a:path w="64134" h="8889">
                  <a:moveTo>
                    <a:pt x="63558" y="0"/>
                  </a:moveTo>
                  <a:lnTo>
                    <a:pt x="0" y="0"/>
                  </a:lnTo>
                  <a:lnTo>
                    <a:pt x="0" y="8355"/>
                  </a:lnTo>
                  <a:lnTo>
                    <a:pt x="63558" y="8355"/>
                  </a:lnTo>
                  <a:lnTo>
                    <a:pt x="63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215508" y="4519322"/>
              <a:ext cx="115022" cy="11503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731046" y="3335415"/>
              <a:ext cx="127504" cy="12761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731046" y="3714886"/>
              <a:ext cx="127504" cy="12761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731046" y="4102813"/>
              <a:ext cx="127504" cy="12761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731046" y="4517238"/>
              <a:ext cx="127504" cy="127619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4476356" y="7898539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823" y="0"/>
                  </a:moveTo>
                  <a:lnTo>
                    <a:pt x="234435" y="3662"/>
                  </a:lnTo>
                  <a:lnTo>
                    <a:pt x="191378" y="14264"/>
                  </a:lnTo>
                  <a:lnTo>
                    <a:pt x="151229" y="31231"/>
                  </a:lnTo>
                  <a:lnTo>
                    <a:pt x="114564" y="53986"/>
                  </a:lnTo>
                  <a:lnTo>
                    <a:pt x="81959" y="81954"/>
                  </a:lnTo>
                  <a:lnTo>
                    <a:pt x="53990" y="114557"/>
                  </a:lnTo>
                  <a:lnTo>
                    <a:pt x="31233" y="151221"/>
                  </a:lnTo>
                  <a:lnTo>
                    <a:pt x="14265" y="191369"/>
                  </a:lnTo>
                  <a:lnTo>
                    <a:pt x="3662" y="234425"/>
                  </a:lnTo>
                  <a:lnTo>
                    <a:pt x="0" y="279813"/>
                  </a:lnTo>
                  <a:lnTo>
                    <a:pt x="3662" y="325201"/>
                  </a:lnTo>
                  <a:lnTo>
                    <a:pt x="14265" y="368257"/>
                  </a:lnTo>
                  <a:lnTo>
                    <a:pt x="31233" y="408405"/>
                  </a:lnTo>
                  <a:lnTo>
                    <a:pt x="53990" y="445069"/>
                  </a:lnTo>
                  <a:lnTo>
                    <a:pt x="81959" y="477672"/>
                  </a:lnTo>
                  <a:lnTo>
                    <a:pt x="114564" y="505640"/>
                  </a:lnTo>
                  <a:lnTo>
                    <a:pt x="151229" y="528395"/>
                  </a:lnTo>
                  <a:lnTo>
                    <a:pt x="191378" y="545362"/>
                  </a:lnTo>
                  <a:lnTo>
                    <a:pt x="234435" y="555964"/>
                  </a:lnTo>
                  <a:lnTo>
                    <a:pt x="279823" y="559626"/>
                  </a:lnTo>
                  <a:lnTo>
                    <a:pt x="325211" y="555964"/>
                  </a:lnTo>
                  <a:lnTo>
                    <a:pt x="368267" y="545362"/>
                  </a:lnTo>
                  <a:lnTo>
                    <a:pt x="408415" y="528395"/>
                  </a:lnTo>
                  <a:lnTo>
                    <a:pt x="445079" y="505640"/>
                  </a:lnTo>
                  <a:lnTo>
                    <a:pt x="477683" y="477672"/>
                  </a:lnTo>
                  <a:lnTo>
                    <a:pt x="505650" y="445069"/>
                  </a:lnTo>
                  <a:lnTo>
                    <a:pt x="528405" y="408405"/>
                  </a:lnTo>
                  <a:lnTo>
                    <a:pt x="545372" y="368257"/>
                  </a:lnTo>
                  <a:lnTo>
                    <a:pt x="555975" y="325201"/>
                  </a:lnTo>
                  <a:lnTo>
                    <a:pt x="559637" y="279813"/>
                  </a:lnTo>
                  <a:lnTo>
                    <a:pt x="555975" y="234425"/>
                  </a:lnTo>
                  <a:lnTo>
                    <a:pt x="545372" y="191369"/>
                  </a:lnTo>
                  <a:lnTo>
                    <a:pt x="528405" y="151221"/>
                  </a:lnTo>
                  <a:lnTo>
                    <a:pt x="505650" y="114557"/>
                  </a:lnTo>
                  <a:lnTo>
                    <a:pt x="477683" y="81954"/>
                  </a:lnTo>
                  <a:lnTo>
                    <a:pt x="445079" y="53986"/>
                  </a:lnTo>
                  <a:lnTo>
                    <a:pt x="408415" y="31231"/>
                  </a:lnTo>
                  <a:lnTo>
                    <a:pt x="368267" y="14264"/>
                  </a:lnTo>
                  <a:lnTo>
                    <a:pt x="325211" y="3662"/>
                  </a:lnTo>
                  <a:lnTo>
                    <a:pt x="279823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641835" y="8067866"/>
              <a:ext cx="226026" cy="223296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4762535" y="3961900"/>
              <a:ext cx="1672589" cy="429895"/>
            </a:xfrm>
            <a:custGeom>
              <a:avLst/>
              <a:gdLst/>
              <a:ahLst/>
              <a:cxnLst/>
              <a:rect l="l" t="t" r="r" b="b"/>
              <a:pathLst>
                <a:path w="1672590" h="429895">
                  <a:moveTo>
                    <a:pt x="1672535" y="429390"/>
                  </a:moveTo>
                  <a:lnTo>
                    <a:pt x="0" y="429390"/>
                  </a:lnTo>
                  <a:lnTo>
                    <a:pt x="0" y="0"/>
                  </a:lnTo>
                  <a:lnTo>
                    <a:pt x="1672535" y="0"/>
                  </a:lnTo>
                  <a:lnTo>
                    <a:pt x="1672535" y="429390"/>
                  </a:lnTo>
                  <a:close/>
                </a:path>
              </a:pathLst>
            </a:custGeom>
            <a:ln w="48134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01CAC2E-5BE3-8667-F580-07AD6E6D1A6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bject 16">
            <a:extLst>
              <a:ext uri="{FF2B5EF4-FFF2-40B4-BE49-F238E27FC236}">
                <a16:creationId xmlns:a16="http://schemas.microsoft.com/office/drawing/2014/main" id="{5C53B82C-57AA-1F86-5663-AA92880AC20D}"/>
              </a:ext>
            </a:extLst>
          </p:cNvPr>
          <p:cNvSpPr/>
          <p:nvPr/>
        </p:nvSpPr>
        <p:spPr>
          <a:xfrm>
            <a:off x="9357597" y="543413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64478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5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7" y="584200"/>
                </a:lnTo>
                <a:lnTo>
                  <a:pt x="5359180" y="546100"/>
                </a:lnTo>
                <a:lnTo>
                  <a:pt x="5274612" y="495300"/>
                </a:lnTo>
                <a:lnTo>
                  <a:pt x="5187599" y="444500"/>
                </a:lnTo>
                <a:lnTo>
                  <a:pt x="5098139" y="393700"/>
                </a:lnTo>
                <a:lnTo>
                  <a:pt x="5006231" y="342900"/>
                </a:lnTo>
                <a:lnTo>
                  <a:pt x="4959358" y="317500"/>
                </a:lnTo>
                <a:lnTo>
                  <a:pt x="4911873" y="304800"/>
                </a:lnTo>
                <a:lnTo>
                  <a:pt x="4815064" y="254000"/>
                </a:lnTo>
                <a:lnTo>
                  <a:pt x="4765739" y="241300"/>
                </a:lnTo>
                <a:lnTo>
                  <a:pt x="4715802" y="215900"/>
                </a:lnTo>
                <a:lnTo>
                  <a:pt x="4665250" y="203200"/>
                </a:lnTo>
                <a:lnTo>
                  <a:pt x="4243298" y="88900"/>
                </a:lnTo>
                <a:lnTo>
                  <a:pt x="4145436" y="63500"/>
                </a:lnTo>
                <a:lnTo>
                  <a:pt x="4095947" y="63500"/>
                </a:lnTo>
                <a:lnTo>
                  <a:pt x="3995855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6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1" y="38100"/>
                </a:lnTo>
                <a:lnTo>
                  <a:pt x="3894276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271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0" y="5486400"/>
                </a:lnTo>
                <a:lnTo>
                  <a:pt x="2800121" y="5448300"/>
                </a:lnTo>
                <a:lnTo>
                  <a:pt x="2755840" y="5422900"/>
                </a:lnTo>
                <a:lnTo>
                  <a:pt x="2712285" y="5410200"/>
                </a:lnTo>
                <a:lnTo>
                  <a:pt x="2669456" y="5384800"/>
                </a:lnTo>
                <a:lnTo>
                  <a:pt x="2627353" y="5359400"/>
                </a:lnTo>
                <a:lnTo>
                  <a:pt x="2585976" y="5346700"/>
                </a:lnTo>
                <a:lnTo>
                  <a:pt x="2545324" y="5321300"/>
                </a:lnTo>
                <a:lnTo>
                  <a:pt x="2505397" y="5295900"/>
                </a:lnTo>
                <a:lnTo>
                  <a:pt x="2466196" y="5270500"/>
                </a:lnTo>
                <a:lnTo>
                  <a:pt x="2427720" y="5245100"/>
                </a:lnTo>
                <a:lnTo>
                  <a:pt x="2389969" y="5219700"/>
                </a:lnTo>
                <a:lnTo>
                  <a:pt x="2352944" y="5194300"/>
                </a:lnTo>
                <a:lnTo>
                  <a:pt x="2315343" y="5156200"/>
                </a:lnTo>
                <a:lnTo>
                  <a:pt x="2278727" y="5130800"/>
                </a:lnTo>
                <a:lnTo>
                  <a:pt x="2243097" y="5092700"/>
                </a:lnTo>
                <a:lnTo>
                  <a:pt x="2208452" y="5054600"/>
                </a:lnTo>
                <a:lnTo>
                  <a:pt x="2174793" y="5029200"/>
                </a:lnTo>
                <a:lnTo>
                  <a:pt x="2142118" y="4991100"/>
                </a:lnTo>
                <a:lnTo>
                  <a:pt x="2110428" y="4953000"/>
                </a:lnTo>
                <a:lnTo>
                  <a:pt x="2079723" y="4914900"/>
                </a:lnTo>
                <a:lnTo>
                  <a:pt x="2050002" y="4876800"/>
                </a:lnTo>
                <a:lnTo>
                  <a:pt x="2021266" y="4838700"/>
                </a:lnTo>
                <a:lnTo>
                  <a:pt x="1993513" y="4800600"/>
                </a:lnTo>
                <a:lnTo>
                  <a:pt x="1966745" y="4762500"/>
                </a:lnTo>
                <a:lnTo>
                  <a:pt x="1940960" y="4724400"/>
                </a:lnTo>
                <a:lnTo>
                  <a:pt x="1916159" y="4686300"/>
                </a:lnTo>
                <a:lnTo>
                  <a:pt x="1892341" y="4635500"/>
                </a:lnTo>
                <a:lnTo>
                  <a:pt x="1869507" y="4597400"/>
                </a:lnTo>
                <a:lnTo>
                  <a:pt x="1847655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6" y="1473200"/>
                </a:lnTo>
                <a:lnTo>
                  <a:pt x="3933376" y="1473200"/>
                </a:lnTo>
                <a:lnTo>
                  <a:pt x="4036485" y="1498600"/>
                </a:lnTo>
                <a:lnTo>
                  <a:pt x="4086999" y="1498600"/>
                </a:lnTo>
                <a:lnTo>
                  <a:pt x="4282125" y="1549400"/>
                </a:lnTo>
                <a:lnTo>
                  <a:pt x="4329172" y="1574800"/>
                </a:lnTo>
                <a:lnTo>
                  <a:pt x="4421184" y="1600200"/>
                </a:lnTo>
                <a:lnTo>
                  <a:pt x="4466148" y="1625600"/>
                </a:lnTo>
                <a:lnTo>
                  <a:pt x="4510418" y="1638300"/>
                </a:lnTo>
                <a:lnTo>
                  <a:pt x="4596874" y="1689100"/>
                </a:lnTo>
                <a:lnTo>
                  <a:pt x="4639059" y="1701800"/>
                </a:lnTo>
                <a:lnTo>
                  <a:pt x="4680550" y="1727200"/>
                </a:lnTo>
                <a:lnTo>
                  <a:pt x="4721345" y="1752600"/>
                </a:lnTo>
                <a:lnTo>
                  <a:pt x="4761444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383567" y="4018756"/>
            <a:ext cx="8717915" cy="7289800"/>
            <a:chOff x="11383567" y="4018756"/>
            <a:chExt cx="8717915" cy="7289800"/>
          </a:xfrm>
        </p:grpSpPr>
        <p:sp>
          <p:nvSpPr>
            <p:cNvPr id="5" name="object 5"/>
            <p:cNvSpPr/>
            <p:nvPr/>
          </p:nvSpPr>
          <p:spPr>
            <a:xfrm>
              <a:off x="16721151" y="4018756"/>
              <a:ext cx="3380740" cy="7289800"/>
            </a:xfrm>
            <a:custGeom>
              <a:avLst/>
              <a:gdLst/>
              <a:ahLst/>
              <a:cxnLst/>
              <a:rect l="l" t="t" r="r" b="b"/>
              <a:pathLst>
                <a:path w="3380740" h="7289800">
                  <a:moveTo>
                    <a:pt x="3380279" y="0"/>
                  </a:moveTo>
                  <a:lnTo>
                    <a:pt x="3336169" y="12700"/>
                  </a:lnTo>
                  <a:lnTo>
                    <a:pt x="3239081" y="38100"/>
                  </a:lnTo>
                  <a:lnTo>
                    <a:pt x="3190942" y="38100"/>
                  </a:lnTo>
                  <a:lnTo>
                    <a:pt x="3095476" y="63500"/>
                  </a:lnTo>
                  <a:lnTo>
                    <a:pt x="3048148" y="88900"/>
                  </a:lnTo>
                  <a:lnTo>
                    <a:pt x="2815563" y="152400"/>
                  </a:lnTo>
                  <a:lnTo>
                    <a:pt x="2769856" y="177800"/>
                  </a:lnTo>
                  <a:lnTo>
                    <a:pt x="2679255" y="203200"/>
                  </a:lnTo>
                  <a:lnTo>
                    <a:pt x="2634359" y="228600"/>
                  </a:lnTo>
                  <a:lnTo>
                    <a:pt x="2585684" y="241300"/>
                  </a:lnTo>
                  <a:lnTo>
                    <a:pt x="2537408" y="266700"/>
                  </a:lnTo>
                  <a:lnTo>
                    <a:pt x="2489530" y="279400"/>
                  </a:lnTo>
                  <a:lnTo>
                    <a:pt x="2348286" y="355600"/>
                  </a:lnTo>
                  <a:lnTo>
                    <a:pt x="2302001" y="368300"/>
                  </a:lnTo>
                  <a:lnTo>
                    <a:pt x="2256114" y="393700"/>
                  </a:lnTo>
                  <a:lnTo>
                    <a:pt x="2076546" y="495300"/>
                  </a:lnTo>
                  <a:lnTo>
                    <a:pt x="1946046" y="571500"/>
                  </a:lnTo>
                  <a:lnTo>
                    <a:pt x="1819122" y="647700"/>
                  </a:lnTo>
                  <a:lnTo>
                    <a:pt x="1777609" y="685800"/>
                  </a:lnTo>
                  <a:lnTo>
                    <a:pt x="1655451" y="762000"/>
                  </a:lnTo>
                  <a:lnTo>
                    <a:pt x="1615525" y="800100"/>
                  </a:lnTo>
                  <a:lnTo>
                    <a:pt x="1575996" y="825500"/>
                  </a:lnTo>
                  <a:lnTo>
                    <a:pt x="1536864" y="863600"/>
                  </a:lnTo>
                  <a:lnTo>
                    <a:pt x="1498129" y="889000"/>
                  </a:lnTo>
                  <a:lnTo>
                    <a:pt x="1459789" y="927100"/>
                  </a:lnTo>
                  <a:lnTo>
                    <a:pt x="1421847" y="952500"/>
                  </a:lnTo>
                  <a:lnTo>
                    <a:pt x="1384300" y="990600"/>
                  </a:lnTo>
                  <a:lnTo>
                    <a:pt x="1347150" y="1016000"/>
                  </a:lnTo>
                  <a:lnTo>
                    <a:pt x="1310397" y="1054100"/>
                  </a:lnTo>
                  <a:lnTo>
                    <a:pt x="1274039" y="1092200"/>
                  </a:lnTo>
                  <a:lnTo>
                    <a:pt x="1238077" y="1117600"/>
                  </a:lnTo>
                  <a:lnTo>
                    <a:pt x="1202558" y="1155700"/>
                  </a:lnTo>
                  <a:lnTo>
                    <a:pt x="1167528" y="1193800"/>
                  </a:lnTo>
                  <a:lnTo>
                    <a:pt x="1132987" y="1231900"/>
                  </a:lnTo>
                  <a:lnTo>
                    <a:pt x="1098936" y="1270000"/>
                  </a:lnTo>
                  <a:lnTo>
                    <a:pt x="1065373" y="1295400"/>
                  </a:lnTo>
                  <a:lnTo>
                    <a:pt x="1032300" y="1333500"/>
                  </a:lnTo>
                  <a:lnTo>
                    <a:pt x="999716" y="1371600"/>
                  </a:lnTo>
                  <a:lnTo>
                    <a:pt x="967621" y="1409700"/>
                  </a:lnTo>
                  <a:lnTo>
                    <a:pt x="936016" y="1447800"/>
                  </a:lnTo>
                  <a:lnTo>
                    <a:pt x="904899" y="1485900"/>
                  </a:lnTo>
                  <a:lnTo>
                    <a:pt x="874272" y="1524000"/>
                  </a:lnTo>
                  <a:lnTo>
                    <a:pt x="844134" y="1574800"/>
                  </a:lnTo>
                  <a:lnTo>
                    <a:pt x="814485" y="1612900"/>
                  </a:lnTo>
                  <a:lnTo>
                    <a:pt x="785326" y="1651000"/>
                  </a:lnTo>
                  <a:lnTo>
                    <a:pt x="756655" y="1689100"/>
                  </a:lnTo>
                  <a:lnTo>
                    <a:pt x="728474" y="1727200"/>
                  </a:lnTo>
                  <a:lnTo>
                    <a:pt x="700782" y="1778000"/>
                  </a:lnTo>
                  <a:lnTo>
                    <a:pt x="673579" y="1816100"/>
                  </a:lnTo>
                  <a:lnTo>
                    <a:pt x="646865" y="1854200"/>
                  </a:lnTo>
                  <a:lnTo>
                    <a:pt x="620640" y="1905000"/>
                  </a:lnTo>
                  <a:lnTo>
                    <a:pt x="594905" y="1943100"/>
                  </a:lnTo>
                  <a:lnTo>
                    <a:pt x="569658" y="1981200"/>
                  </a:lnTo>
                  <a:lnTo>
                    <a:pt x="544901" y="2032000"/>
                  </a:lnTo>
                  <a:lnTo>
                    <a:pt x="520633" y="2070100"/>
                  </a:lnTo>
                  <a:lnTo>
                    <a:pt x="496854" y="2120900"/>
                  </a:lnTo>
                  <a:lnTo>
                    <a:pt x="473564" y="2159000"/>
                  </a:lnTo>
                  <a:lnTo>
                    <a:pt x="450763" y="2209800"/>
                  </a:lnTo>
                  <a:lnTo>
                    <a:pt x="428452" y="2260600"/>
                  </a:lnTo>
                  <a:lnTo>
                    <a:pt x="406629" y="2298700"/>
                  </a:lnTo>
                  <a:lnTo>
                    <a:pt x="385296" y="2349500"/>
                  </a:lnTo>
                  <a:lnTo>
                    <a:pt x="364452" y="2400300"/>
                  </a:lnTo>
                  <a:lnTo>
                    <a:pt x="344097" y="2451100"/>
                  </a:lnTo>
                  <a:lnTo>
                    <a:pt x="324230" y="2489200"/>
                  </a:lnTo>
                  <a:lnTo>
                    <a:pt x="305974" y="2540000"/>
                  </a:lnTo>
                  <a:lnTo>
                    <a:pt x="288246" y="2590800"/>
                  </a:lnTo>
                  <a:lnTo>
                    <a:pt x="271047" y="2628900"/>
                  </a:lnTo>
                  <a:lnTo>
                    <a:pt x="254376" y="2679700"/>
                  </a:lnTo>
                  <a:lnTo>
                    <a:pt x="238234" y="2717800"/>
                  </a:lnTo>
                  <a:lnTo>
                    <a:pt x="222621" y="2768600"/>
                  </a:lnTo>
                  <a:lnTo>
                    <a:pt x="207537" y="2819400"/>
                  </a:lnTo>
                  <a:lnTo>
                    <a:pt x="192981" y="2870200"/>
                  </a:lnTo>
                  <a:lnTo>
                    <a:pt x="178955" y="2908300"/>
                  </a:lnTo>
                  <a:lnTo>
                    <a:pt x="165457" y="2959100"/>
                  </a:lnTo>
                  <a:lnTo>
                    <a:pt x="152488" y="3009900"/>
                  </a:lnTo>
                  <a:lnTo>
                    <a:pt x="140048" y="3060700"/>
                  </a:lnTo>
                  <a:lnTo>
                    <a:pt x="128138" y="3098800"/>
                  </a:lnTo>
                  <a:lnTo>
                    <a:pt x="116756" y="3149600"/>
                  </a:lnTo>
                  <a:lnTo>
                    <a:pt x="105903" y="3200400"/>
                  </a:lnTo>
                  <a:lnTo>
                    <a:pt x="95579" y="3251200"/>
                  </a:lnTo>
                  <a:lnTo>
                    <a:pt x="85785" y="3302000"/>
                  </a:lnTo>
                  <a:lnTo>
                    <a:pt x="76519" y="3352800"/>
                  </a:lnTo>
                  <a:lnTo>
                    <a:pt x="67783" y="3403600"/>
                  </a:lnTo>
                  <a:lnTo>
                    <a:pt x="59576" y="3454400"/>
                  </a:lnTo>
                  <a:lnTo>
                    <a:pt x="51899" y="3492500"/>
                  </a:lnTo>
                  <a:lnTo>
                    <a:pt x="44750" y="3543300"/>
                  </a:lnTo>
                  <a:lnTo>
                    <a:pt x="38131" y="3594100"/>
                  </a:lnTo>
                  <a:lnTo>
                    <a:pt x="32041" y="3644900"/>
                  </a:lnTo>
                  <a:lnTo>
                    <a:pt x="26481" y="3695700"/>
                  </a:lnTo>
                  <a:lnTo>
                    <a:pt x="21450" y="3746500"/>
                  </a:lnTo>
                  <a:lnTo>
                    <a:pt x="16948" y="3797300"/>
                  </a:lnTo>
                  <a:lnTo>
                    <a:pt x="12976" y="3860800"/>
                  </a:lnTo>
                  <a:lnTo>
                    <a:pt x="9534" y="3911600"/>
                  </a:lnTo>
                  <a:lnTo>
                    <a:pt x="6620" y="3962400"/>
                  </a:lnTo>
                  <a:lnTo>
                    <a:pt x="4237" y="4013200"/>
                  </a:lnTo>
                  <a:lnTo>
                    <a:pt x="2383" y="4064000"/>
                  </a:lnTo>
                  <a:lnTo>
                    <a:pt x="1059" y="4114800"/>
                  </a:lnTo>
                  <a:lnTo>
                    <a:pt x="264" y="4165600"/>
                  </a:lnTo>
                  <a:lnTo>
                    <a:pt x="0" y="4216400"/>
                  </a:lnTo>
                  <a:lnTo>
                    <a:pt x="247" y="4279900"/>
                  </a:lnTo>
                  <a:lnTo>
                    <a:pt x="988" y="4330700"/>
                  </a:lnTo>
                  <a:lnTo>
                    <a:pt x="2224" y="4394200"/>
                  </a:lnTo>
                  <a:lnTo>
                    <a:pt x="3954" y="4445000"/>
                  </a:lnTo>
                  <a:lnTo>
                    <a:pt x="6179" y="4508500"/>
                  </a:lnTo>
                  <a:lnTo>
                    <a:pt x="8898" y="4559300"/>
                  </a:lnTo>
                  <a:lnTo>
                    <a:pt x="12112" y="4610100"/>
                  </a:lnTo>
                  <a:lnTo>
                    <a:pt x="15820" y="4673600"/>
                  </a:lnTo>
                  <a:lnTo>
                    <a:pt x="20023" y="4724400"/>
                  </a:lnTo>
                  <a:lnTo>
                    <a:pt x="24721" y="4775200"/>
                  </a:lnTo>
                  <a:lnTo>
                    <a:pt x="29914" y="4826000"/>
                  </a:lnTo>
                  <a:lnTo>
                    <a:pt x="35601" y="4889500"/>
                  </a:lnTo>
                  <a:lnTo>
                    <a:pt x="41783" y="4940300"/>
                  </a:lnTo>
                  <a:lnTo>
                    <a:pt x="48461" y="4991100"/>
                  </a:lnTo>
                  <a:lnTo>
                    <a:pt x="55633" y="5041900"/>
                  </a:lnTo>
                  <a:lnTo>
                    <a:pt x="63300" y="5092700"/>
                  </a:lnTo>
                  <a:lnTo>
                    <a:pt x="71463" y="5143500"/>
                  </a:lnTo>
                  <a:lnTo>
                    <a:pt x="80120" y="5194300"/>
                  </a:lnTo>
                  <a:lnTo>
                    <a:pt x="89273" y="5245100"/>
                  </a:lnTo>
                  <a:lnTo>
                    <a:pt x="98921" y="5295900"/>
                  </a:lnTo>
                  <a:lnTo>
                    <a:pt x="109064" y="5334000"/>
                  </a:lnTo>
                  <a:lnTo>
                    <a:pt x="119703" y="5384800"/>
                  </a:lnTo>
                  <a:lnTo>
                    <a:pt x="130837" y="5435600"/>
                  </a:lnTo>
                  <a:lnTo>
                    <a:pt x="142467" y="5486400"/>
                  </a:lnTo>
                  <a:lnTo>
                    <a:pt x="154592" y="5537200"/>
                  </a:lnTo>
                  <a:lnTo>
                    <a:pt x="167213" y="5575300"/>
                  </a:lnTo>
                  <a:lnTo>
                    <a:pt x="180330" y="5626100"/>
                  </a:lnTo>
                  <a:lnTo>
                    <a:pt x="193942" y="5676900"/>
                  </a:lnTo>
                  <a:lnTo>
                    <a:pt x="208050" y="5715000"/>
                  </a:lnTo>
                  <a:lnTo>
                    <a:pt x="222654" y="5765800"/>
                  </a:lnTo>
                  <a:lnTo>
                    <a:pt x="237753" y="5803900"/>
                  </a:lnTo>
                  <a:lnTo>
                    <a:pt x="253349" y="5854700"/>
                  </a:lnTo>
                  <a:lnTo>
                    <a:pt x="269440" y="5892800"/>
                  </a:lnTo>
                  <a:lnTo>
                    <a:pt x="286028" y="5943600"/>
                  </a:lnTo>
                  <a:lnTo>
                    <a:pt x="303112" y="5981700"/>
                  </a:lnTo>
                  <a:lnTo>
                    <a:pt x="320691" y="6019800"/>
                  </a:lnTo>
                  <a:lnTo>
                    <a:pt x="338767" y="6070600"/>
                  </a:lnTo>
                  <a:lnTo>
                    <a:pt x="357339" y="6108700"/>
                  </a:lnTo>
                  <a:lnTo>
                    <a:pt x="379877" y="6159500"/>
                  </a:lnTo>
                  <a:lnTo>
                    <a:pt x="402838" y="6210300"/>
                  </a:lnTo>
                  <a:lnTo>
                    <a:pt x="426220" y="6248400"/>
                  </a:lnTo>
                  <a:lnTo>
                    <a:pt x="450026" y="6299200"/>
                  </a:lnTo>
                  <a:lnTo>
                    <a:pt x="474254" y="6350000"/>
                  </a:lnTo>
                  <a:lnTo>
                    <a:pt x="498904" y="6400800"/>
                  </a:lnTo>
                  <a:lnTo>
                    <a:pt x="523977" y="6438900"/>
                  </a:lnTo>
                  <a:lnTo>
                    <a:pt x="549473" y="6489700"/>
                  </a:lnTo>
                  <a:lnTo>
                    <a:pt x="575391" y="6527800"/>
                  </a:lnTo>
                  <a:lnTo>
                    <a:pt x="601731" y="6578600"/>
                  </a:lnTo>
                  <a:lnTo>
                    <a:pt x="628494" y="6616700"/>
                  </a:lnTo>
                  <a:lnTo>
                    <a:pt x="655680" y="6667500"/>
                  </a:lnTo>
                  <a:lnTo>
                    <a:pt x="683288" y="6705600"/>
                  </a:lnTo>
                  <a:lnTo>
                    <a:pt x="711319" y="6743700"/>
                  </a:lnTo>
                  <a:lnTo>
                    <a:pt x="739772" y="6794500"/>
                  </a:lnTo>
                  <a:lnTo>
                    <a:pt x="768648" y="6832600"/>
                  </a:lnTo>
                  <a:lnTo>
                    <a:pt x="797946" y="6870700"/>
                  </a:lnTo>
                  <a:lnTo>
                    <a:pt x="827666" y="6908800"/>
                  </a:lnTo>
                  <a:lnTo>
                    <a:pt x="857810" y="6946900"/>
                  </a:lnTo>
                  <a:lnTo>
                    <a:pt x="888375" y="6985000"/>
                  </a:lnTo>
                  <a:lnTo>
                    <a:pt x="919363" y="7035800"/>
                  </a:lnTo>
                  <a:lnTo>
                    <a:pt x="950774" y="7073900"/>
                  </a:lnTo>
                  <a:lnTo>
                    <a:pt x="982607" y="7099300"/>
                  </a:lnTo>
                  <a:lnTo>
                    <a:pt x="1014863" y="7137400"/>
                  </a:lnTo>
                  <a:lnTo>
                    <a:pt x="1047541" y="7175500"/>
                  </a:lnTo>
                  <a:lnTo>
                    <a:pt x="1080641" y="7213600"/>
                  </a:lnTo>
                  <a:lnTo>
                    <a:pt x="1114165" y="7251700"/>
                  </a:lnTo>
                  <a:lnTo>
                    <a:pt x="1148110" y="7289800"/>
                  </a:lnTo>
                  <a:lnTo>
                    <a:pt x="3380279" y="7289800"/>
                  </a:lnTo>
                  <a:lnTo>
                    <a:pt x="3380279" y="6413500"/>
                  </a:lnTo>
                  <a:lnTo>
                    <a:pt x="3364895" y="6413500"/>
                  </a:lnTo>
                  <a:lnTo>
                    <a:pt x="3320855" y="6400800"/>
                  </a:lnTo>
                  <a:lnTo>
                    <a:pt x="3234480" y="6350000"/>
                  </a:lnTo>
                  <a:lnTo>
                    <a:pt x="3192145" y="6337300"/>
                  </a:lnTo>
                  <a:lnTo>
                    <a:pt x="3109179" y="6286500"/>
                  </a:lnTo>
                  <a:lnTo>
                    <a:pt x="3068548" y="6273800"/>
                  </a:lnTo>
                  <a:lnTo>
                    <a:pt x="2988992" y="6223000"/>
                  </a:lnTo>
                  <a:lnTo>
                    <a:pt x="2911709" y="6172200"/>
                  </a:lnTo>
                  <a:lnTo>
                    <a:pt x="2873921" y="6134100"/>
                  </a:lnTo>
                  <a:lnTo>
                    <a:pt x="2836701" y="6108700"/>
                  </a:lnTo>
                  <a:lnTo>
                    <a:pt x="2800050" y="6083300"/>
                  </a:lnTo>
                  <a:lnTo>
                    <a:pt x="2763968" y="6057900"/>
                  </a:lnTo>
                  <a:lnTo>
                    <a:pt x="2728454" y="6019800"/>
                  </a:lnTo>
                  <a:lnTo>
                    <a:pt x="2693509" y="5994400"/>
                  </a:lnTo>
                  <a:lnTo>
                    <a:pt x="2659133" y="5956300"/>
                  </a:lnTo>
                  <a:lnTo>
                    <a:pt x="2625479" y="5930900"/>
                  </a:lnTo>
                  <a:lnTo>
                    <a:pt x="2592699" y="5892800"/>
                  </a:lnTo>
                  <a:lnTo>
                    <a:pt x="2560794" y="5854700"/>
                  </a:lnTo>
                  <a:lnTo>
                    <a:pt x="2529764" y="5816600"/>
                  </a:lnTo>
                  <a:lnTo>
                    <a:pt x="2499608" y="5791200"/>
                  </a:lnTo>
                  <a:lnTo>
                    <a:pt x="2470326" y="5753100"/>
                  </a:lnTo>
                  <a:lnTo>
                    <a:pt x="2441919" y="5715000"/>
                  </a:lnTo>
                  <a:lnTo>
                    <a:pt x="2414387" y="5676900"/>
                  </a:lnTo>
                  <a:lnTo>
                    <a:pt x="2387729" y="5638800"/>
                  </a:lnTo>
                  <a:lnTo>
                    <a:pt x="2361945" y="5600700"/>
                  </a:lnTo>
                  <a:lnTo>
                    <a:pt x="2337036" y="5562600"/>
                  </a:lnTo>
                  <a:lnTo>
                    <a:pt x="2313001" y="5524500"/>
                  </a:lnTo>
                  <a:lnTo>
                    <a:pt x="2289840" y="5486400"/>
                  </a:lnTo>
                  <a:lnTo>
                    <a:pt x="2267554" y="5435600"/>
                  </a:lnTo>
                  <a:lnTo>
                    <a:pt x="2246142" y="5397500"/>
                  </a:lnTo>
                  <a:lnTo>
                    <a:pt x="2225604" y="5359400"/>
                  </a:lnTo>
                  <a:lnTo>
                    <a:pt x="2205941" y="5308600"/>
                  </a:lnTo>
                  <a:lnTo>
                    <a:pt x="2187151" y="5270500"/>
                  </a:lnTo>
                  <a:lnTo>
                    <a:pt x="2169236" y="5232400"/>
                  </a:lnTo>
                  <a:lnTo>
                    <a:pt x="2152195" y="5181600"/>
                  </a:lnTo>
                  <a:lnTo>
                    <a:pt x="2136028" y="5130800"/>
                  </a:lnTo>
                  <a:lnTo>
                    <a:pt x="2120736" y="5092700"/>
                  </a:lnTo>
                  <a:lnTo>
                    <a:pt x="2106317" y="5041900"/>
                  </a:lnTo>
                  <a:lnTo>
                    <a:pt x="2092772" y="5003800"/>
                  </a:lnTo>
                  <a:lnTo>
                    <a:pt x="2080102" y="4953000"/>
                  </a:lnTo>
                  <a:lnTo>
                    <a:pt x="2068305" y="4902200"/>
                  </a:lnTo>
                  <a:lnTo>
                    <a:pt x="2057383" y="4851400"/>
                  </a:lnTo>
                  <a:lnTo>
                    <a:pt x="2047334" y="4800600"/>
                  </a:lnTo>
                  <a:lnTo>
                    <a:pt x="2038159" y="4749800"/>
                  </a:lnTo>
                  <a:lnTo>
                    <a:pt x="2029859" y="4699000"/>
                  </a:lnTo>
                  <a:lnTo>
                    <a:pt x="2022432" y="4648200"/>
                  </a:lnTo>
                  <a:lnTo>
                    <a:pt x="2015879" y="4597400"/>
                  </a:lnTo>
                  <a:lnTo>
                    <a:pt x="2010199" y="4546600"/>
                  </a:lnTo>
                  <a:lnTo>
                    <a:pt x="2005394" y="4495800"/>
                  </a:lnTo>
                  <a:lnTo>
                    <a:pt x="2001462" y="4445000"/>
                  </a:lnTo>
                  <a:lnTo>
                    <a:pt x="1998404" y="4381500"/>
                  </a:lnTo>
                  <a:lnTo>
                    <a:pt x="1996220" y="4330700"/>
                  </a:lnTo>
                  <a:lnTo>
                    <a:pt x="1994910" y="4279900"/>
                  </a:lnTo>
                  <a:lnTo>
                    <a:pt x="1994473" y="4216400"/>
                  </a:lnTo>
                  <a:lnTo>
                    <a:pt x="1994910" y="4165600"/>
                  </a:lnTo>
                  <a:lnTo>
                    <a:pt x="1996220" y="4114800"/>
                  </a:lnTo>
                  <a:lnTo>
                    <a:pt x="1998404" y="4051300"/>
                  </a:lnTo>
                  <a:lnTo>
                    <a:pt x="2001462" y="4000500"/>
                  </a:lnTo>
                  <a:lnTo>
                    <a:pt x="2005394" y="3949700"/>
                  </a:lnTo>
                  <a:lnTo>
                    <a:pt x="2010199" y="3898900"/>
                  </a:lnTo>
                  <a:lnTo>
                    <a:pt x="2015879" y="3835400"/>
                  </a:lnTo>
                  <a:lnTo>
                    <a:pt x="2022432" y="3784600"/>
                  </a:lnTo>
                  <a:lnTo>
                    <a:pt x="2029859" y="3733800"/>
                  </a:lnTo>
                  <a:lnTo>
                    <a:pt x="2038159" y="3683000"/>
                  </a:lnTo>
                  <a:lnTo>
                    <a:pt x="2047334" y="3632200"/>
                  </a:lnTo>
                  <a:lnTo>
                    <a:pt x="2057383" y="3581400"/>
                  </a:lnTo>
                  <a:lnTo>
                    <a:pt x="2068305" y="3530600"/>
                  </a:lnTo>
                  <a:lnTo>
                    <a:pt x="2080102" y="3492500"/>
                  </a:lnTo>
                  <a:lnTo>
                    <a:pt x="2092772" y="3441700"/>
                  </a:lnTo>
                  <a:lnTo>
                    <a:pt x="2106317" y="3390900"/>
                  </a:lnTo>
                  <a:lnTo>
                    <a:pt x="2120736" y="3340100"/>
                  </a:lnTo>
                  <a:lnTo>
                    <a:pt x="2136028" y="3302000"/>
                  </a:lnTo>
                  <a:lnTo>
                    <a:pt x="2152195" y="3251200"/>
                  </a:lnTo>
                  <a:lnTo>
                    <a:pt x="2169236" y="3200400"/>
                  </a:lnTo>
                  <a:lnTo>
                    <a:pt x="2187151" y="3162300"/>
                  </a:lnTo>
                  <a:lnTo>
                    <a:pt x="2205941" y="3111500"/>
                  </a:lnTo>
                  <a:lnTo>
                    <a:pt x="2225604" y="3073400"/>
                  </a:lnTo>
                  <a:lnTo>
                    <a:pt x="2246142" y="3022600"/>
                  </a:lnTo>
                  <a:lnTo>
                    <a:pt x="2267554" y="2984500"/>
                  </a:lnTo>
                  <a:lnTo>
                    <a:pt x="2289840" y="2933700"/>
                  </a:lnTo>
                  <a:lnTo>
                    <a:pt x="2313001" y="2895600"/>
                  </a:lnTo>
                  <a:lnTo>
                    <a:pt x="2337036" y="2857500"/>
                  </a:lnTo>
                  <a:lnTo>
                    <a:pt x="2361945" y="2819400"/>
                  </a:lnTo>
                  <a:lnTo>
                    <a:pt x="2387729" y="2781300"/>
                  </a:lnTo>
                  <a:lnTo>
                    <a:pt x="2414387" y="2730500"/>
                  </a:lnTo>
                  <a:lnTo>
                    <a:pt x="2441919" y="2692400"/>
                  </a:lnTo>
                  <a:lnTo>
                    <a:pt x="2470326" y="2654300"/>
                  </a:lnTo>
                  <a:lnTo>
                    <a:pt x="2499608" y="2616200"/>
                  </a:lnTo>
                  <a:lnTo>
                    <a:pt x="2529764" y="2578100"/>
                  </a:lnTo>
                  <a:lnTo>
                    <a:pt x="2560794" y="2540000"/>
                  </a:lnTo>
                  <a:lnTo>
                    <a:pt x="2592699" y="2501900"/>
                  </a:lnTo>
                  <a:lnTo>
                    <a:pt x="2625479" y="2476500"/>
                  </a:lnTo>
                  <a:lnTo>
                    <a:pt x="2659133" y="2438400"/>
                  </a:lnTo>
                  <a:lnTo>
                    <a:pt x="2693509" y="2400300"/>
                  </a:lnTo>
                  <a:lnTo>
                    <a:pt x="2728454" y="2362200"/>
                  </a:lnTo>
                  <a:lnTo>
                    <a:pt x="2763968" y="2336800"/>
                  </a:lnTo>
                  <a:lnTo>
                    <a:pt x="2800050" y="2298700"/>
                  </a:lnTo>
                  <a:lnTo>
                    <a:pt x="2836701" y="2273300"/>
                  </a:lnTo>
                  <a:lnTo>
                    <a:pt x="2873921" y="2235200"/>
                  </a:lnTo>
                  <a:lnTo>
                    <a:pt x="2950066" y="2184400"/>
                  </a:lnTo>
                  <a:lnTo>
                    <a:pt x="2988992" y="2159000"/>
                  </a:lnTo>
                  <a:lnTo>
                    <a:pt x="3028486" y="2120900"/>
                  </a:lnTo>
                  <a:lnTo>
                    <a:pt x="3109179" y="2070100"/>
                  </a:lnTo>
                  <a:lnTo>
                    <a:pt x="3150377" y="2057400"/>
                  </a:lnTo>
                  <a:lnTo>
                    <a:pt x="3234480" y="2006600"/>
                  </a:lnTo>
                  <a:lnTo>
                    <a:pt x="3277384" y="1981200"/>
                  </a:lnTo>
                  <a:lnTo>
                    <a:pt x="3320855" y="1968500"/>
                  </a:lnTo>
                  <a:lnTo>
                    <a:pt x="3364895" y="1943100"/>
                  </a:lnTo>
                  <a:lnTo>
                    <a:pt x="3380279" y="1943100"/>
                  </a:lnTo>
                  <a:lnTo>
                    <a:pt x="3380279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452254" y="5428034"/>
            <a:ext cx="3108325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2125" marR="5080" indent="-480059">
              <a:lnSpc>
                <a:spcPct val="101299"/>
              </a:lnSpc>
              <a:spcBef>
                <a:spcPts val="90"/>
              </a:spcBef>
              <a:tabLst>
                <a:tab pos="492125" algn="l"/>
              </a:tabLst>
            </a:pPr>
            <a:r>
              <a:rPr sz="3825" b="1" baseline="326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4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 botón “+” del  producto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298686" y="876475"/>
            <a:ext cx="8153568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agregar productos</a:t>
            </a:r>
            <a:endParaRPr sz="4950" dirty="0">
              <a:latin typeface="Objective" pitchFamily="2" charset="77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49436" y="543413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51997" y="5404127"/>
            <a:ext cx="3112770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83870" marR="5080" indent="-471805">
              <a:lnSpc>
                <a:spcPct val="101299"/>
              </a:lnSpc>
              <a:spcBef>
                <a:spcPts val="90"/>
              </a:spcBef>
              <a:tabLst>
                <a:tab pos="483870" algn="l"/>
              </a:tabLst>
            </a:pPr>
            <a:r>
              <a:rPr sz="3825" b="1" baseline="1089" dirty="0">
                <a:solidFill>
                  <a:srgbClr val="FFFFFF"/>
                </a:solidFill>
                <a:latin typeface="Objective" pitchFamily="2" charset="77"/>
                <a:cs typeface="Tahoma"/>
              </a:rPr>
              <a:t>3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la  categoría del  producto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3820569" y="1793364"/>
            <a:ext cx="6430301" cy="8889817"/>
            <a:chOff x="3820533" y="1793364"/>
            <a:chExt cx="6430301" cy="8889817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0533" y="1793364"/>
              <a:ext cx="6430301" cy="888981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340226" y="3100293"/>
              <a:ext cx="3227705" cy="6574790"/>
            </a:xfrm>
            <a:custGeom>
              <a:avLst/>
              <a:gdLst/>
              <a:ahLst/>
              <a:cxnLst/>
              <a:rect l="l" t="t" r="r" b="b"/>
              <a:pathLst>
                <a:path w="3227704" h="6574790">
                  <a:moveTo>
                    <a:pt x="3227126" y="0"/>
                  </a:moveTo>
                  <a:lnTo>
                    <a:pt x="0" y="0"/>
                  </a:lnTo>
                  <a:lnTo>
                    <a:pt x="0" y="6231663"/>
                  </a:lnTo>
                  <a:lnTo>
                    <a:pt x="3129" y="6278174"/>
                  </a:lnTo>
                  <a:lnTo>
                    <a:pt x="12243" y="6322783"/>
                  </a:lnTo>
                  <a:lnTo>
                    <a:pt x="26936" y="6365082"/>
                  </a:lnTo>
                  <a:lnTo>
                    <a:pt x="46797" y="6404663"/>
                  </a:lnTo>
                  <a:lnTo>
                    <a:pt x="71419" y="6441116"/>
                  </a:lnTo>
                  <a:lnTo>
                    <a:pt x="100393" y="6474034"/>
                  </a:lnTo>
                  <a:lnTo>
                    <a:pt x="133311" y="6503008"/>
                  </a:lnTo>
                  <a:lnTo>
                    <a:pt x="169764" y="6527630"/>
                  </a:lnTo>
                  <a:lnTo>
                    <a:pt x="209345" y="6547491"/>
                  </a:lnTo>
                  <a:lnTo>
                    <a:pt x="251644" y="6562184"/>
                  </a:lnTo>
                  <a:lnTo>
                    <a:pt x="296253" y="6571299"/>
                  </a:lnTo>
                  <a:lnTo>
                    <a:pt x="342764" y="6574428"/>
                  </a:lnTo>
                  <a:lnTo>
                    <a:pt x="2884362" y="6574428"/>
                  </a:lnTo>
                  <a:lnTo>
                    <a:pt x="2930873" y="6571299"/>
                  </a:lnTo>
                  <a:lnTo>
                    <a:pt x="2975482" y="6562184"/>
                  </a:lnTo>
                  <a:lnTo>
                    <a:pt x="3017781" y="6547491"/>
                  </a:lnTo>
                  <a:lnTo>
                    <a:pt x="3057362" y="6527630"/>
                  </a:lnTo>
                  <a:lnTo>
                    <a:pt x="3093815" y="6503008"/>
                  </a:lnTo>
                  <a:lnTo>
                    <a:pt x="3126733" y="6474034"/>
                  </a:lnTo>
                  <a:lnTo>
                    <a:pt x="3155707" y="6441116"/>
                  </a:lnTo>
                  <a:lnTo>
                    <a:pt x="3180329" y="6404663"/>
                  </a:lnTo>
                  <a:lnTo>
                    <a:pt x="3200190" y="6365082"/>
                  </a:lnTo>
                  <a:lnTo>
                    <a:pt x="3214882" y="6322783"/>
                  </a:lnTo>
                  <a:lnTo>
                    <a:pt x="3223997" y="6278174"/>
                  </a:lnTo>
                  <a:lnTo>
                    <a:pt x="3227126" y="6231663"/>
                  </a:lnTo>
                  <a:lnTo>
                    <a:pt x="3227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40222" y="8938587"/>
              <a:ext cx="3227705" cy="735330"/>
            </a:xfrm>
            <a:custGeom>
              <a:avLst/>
              <a:gdLst/>
              <a:ahLst/>
              <a:cxnLst/>
              <a:rect l="l" t="t" r="r" b="b"/>
              <a:pathLst>
                <a:path w="3227704" h="735329">
                  <a:moveTo>
                    <a:pt x="3227137" y="0"/>
                  </a:moveTo>
                  <a:lnTo>
                    <a:pt x="0" y="0"/>
                  </a:lnTo>
                  <a:lnTo>
                    <a:pt x="0" y="399265"/>
                  </a:lnTo>
                  <a:lnTo>
                    <a:pt x="3639" y="448868"/>
                  </a:lnTo>
                  <a:lnTo>
                    <a:pt x="14212" y="496212"/>
                  </a:lnTo>
                  <a:lnTo>
                    <a:pt x="31198" y="540777"/>
                  </a:lnTo>
                  <a:lnTo>
                    <a:pt x="54079" y="582043"/>
                  </a:lnTo>
                  <a:lnTo>
                    <a:pt x="82336" y="619492"/>
                  </a:lnTo>
                  <a:lnTo>
                    <a:pt x="115448" y="652604"/>
                  </a:lnTo>
                  <a:lnTo>
                    <a:pt x="152897" y="680861"/>
                  </a:lnTo>
                  <a:lnTo>
                    <a:pt x="194163" y="703742"/>
                  </a:lnTo>
                  <a:lnTo>
                    <a:pt x="238728" y="720728"/>
                  </a:lnTo>
                  <a:lnTo>
                    <a:pt x="286072" y="731301"/>
                  </a:lnTo>
                  <a:lnTo>
                    <a:pt x="335675" y="734940"/>
                  </a:lnTo>
                  <a:lnTo>
                    <a:pt x="2891461" y="734940"/>
                  </a:lnTo>
                  <a:lnTo>
                    <a:pt x="2941065" y="731301"/>
                  </a:lnTo>
                  <a:lnTo>
                    <a:pt x="2988408" y="720728"/>
                  </a:lnTo>
                  <a:lnTo>
                    <a:pt x="3032973" y="703742"/>
                  </a:lnTo>
                  <a:lnTo>
                    <a:pt x="3074239" y="680861"/>
                  </a:lnTo>
                  <a:lnTo>
                    <a:pt x="3111688" y="652604"/>
                  </a:lnTo>
                  <a:lnTo>
                    <a:pt x="3144801" y="619492"/>
                  </a:lnTo>
                  <a:lnTo>
                    <a:pt x="3173057" y="582043"/>
                  </a:lnTo>
                  <a:lnTo>
                    <a:pt x="3195938" y="540777"/>
                  </a:lnTo>
                  <a:lnTo>
                    <a:pt x="3212925" y="496212"/>
                  </a:lnTo>
                  <a:lnTo>
                    <a:pt x="3223497" y="448868"/>
                  </a:lnTo>
                  <a:lnTo>
                    <a:pt x="3227137" y="399265"/>
                  </a:lnTo>
                  <a:lnTo>
                    <a:pt x="3227137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41416" y="9020943"/>
              <a:ext cx="2998470" cy="401320"/>
            </a:xfrm>
            <a:custGeom>
              <a:avLst/>
              <a:gdLst/>
              <a:ahLst/>
              <a:cxnLst/>
              <a:rect l="l" t="t" r="r" b="b"/>
              <a:pathLst>
                <a:path w="2998470" h="401320">
                  <a:moveTo>
                    <a:pt x="419100" y="81534"/>
                  </a:moveTo>
                  <a:lnTo>
                    <a:pt x="412686" y="49796"/>
                  </a:lnTo>
                  <a:lnTo>
                    <a:pt x="395211" y="23876"/>
                  </a:lnTo>
                  <a:lnTo>
                    <a:pt x="369290" y="6400"/>
                  </a:lnTo>
                  <a:lnTo>
                    <a:pt x="337553" y="0"/>
                  </a:lnTo>
                  <a:lnTo>
                    <a:pt x="81521" y="0"/>
                  </a:lnTo>
                  <a:lnTo>
                    <a:pt x="49796" y="6400"/>
                  </a:lnTo>
                  <a:lnTo>
                    <a:pt x="23876" y="23876"/>
                  </a:lnTo>
                  <a:lnTo>
                    <a:pt x="6400" y="49796"/>
                  </a:lnTo>
                  <a:lnTo>
                    <a:pt x="0" y="81534"/>
                  </a:lnTo>
                  <a:lnTo>
                    <a:pt x="0" y="319189"/>
                  </a:lnTo>
                  <a:lnTo>
                    <a:pt x="6400" y="350926"/>
                  </a:lnTo>
                  <a:lnTo>
                    <a:pt x="23876" y="376847"/>
                  </a:lnTo>
                  <a:lnTo>
                    <a:pt x="49796" y="394322"/>
                  </a:lnTo>
                  <a:lnTo>
                    <a:pt x="81521" y="400723"/>
                  </a:lnTo>
                  <a:lnTo>
                    <a:pt x="337553" y="400723"/>
                  </a:lnTo>
                  <a:lnTo>
                    <a:pt x="369290" y="394322"/>
                  </a:lnTo>
                  <a:lnTo>
                    <a:pt x="395211" y="376847"/>
                  </a:lnTo>
                  <a:lnTo>
                    <a:pt x="412686" y="350926"/>
                  </a:lnTo>
                  <a:lnTo>
                    <a:pt x="419100" y="319189"/>
                  </a:lnTo>
                  <a:lnTo>
                    <a:pt x="419100" y="81534"/>
                  </a:lnTo>
                  <a:close/>
                </a:path>
                <a:path w="2998470" h="401320">
                  <a:moveTo>
                    <a:pt x="2998000" y="86258"/>
                  </a:moveTo>
                  <a:lnTo>
                    <a:pt x="2991218" y="52679"/>
                  </a:lnTo>
                  <a:lnTo>
                    <a:pt x="2972727" y="25260"/>
                  </a:lnTo>
                  <a:lnTo>
                    <a:pt x="2945320" y="6769"/>
                  </a:lnTo>
                  <a:lnTo>
                    <a:pt x="2911741" y="0"/>
                  </a:lnTo>
                  <a:lnTo>
                    <a:pt x="660273" y="0"/>
                  </a:lnTo>
                  <a:lnTo>
                    <a:pt x="626694" y="6769"/>
                  </a:lnTo>
                  <a:lnTo>
                    <a:pt x="599274" y="25260"/>
                  </a:lnTo>
                  <a:lnTo>
                    <a:pt x="580783" y="52679"/>
                  </a:lnTo>
                  <a:lnTo>
                    <a:pt x="574014" y="86258"/>
                  </a:lnTo>
                  <a:lnTo>
                    <a:pt x="574014" y="314464"/>
                  </a:lnTo>
                  <a:lnTo>
                    <a:pt x="580783" y="348043"/>
                  </a:lnTo>
                  <a:lnTo>
                    <a:pt x="599274" y="375462"/>
                  </a:lnTo>
                  <a:lnTo>
                    <a:pt x="626694" y="393954"/>
                  </a:lnTo>
                  <a:lnTo>
                    <a:pt x="660273" y="400723"/>
                  </a:lnTo>
                  <a:lnTo>
                    <a:pt x="2911741" y="400723"/>
                  </a:lnTo>
                  <a:lnTo>
                    <a:pt x="2945320" y="393954"/>
                  </a:lnTo>
                  <a:lnTo>
                    <a:pt x="2972727" y="375462"/>
                  </a:lnTo>
                  <a:lnTo>
                    <a:pt x="2991218" y="348043"/>
                  </a:lnTo>
                  <a:lnTo>
                    <a:pt x="2998000" y="314464"/>
                  </a:lnTo>
                  <a:lnTo>
                    <a:pt x="2998000" y="86258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116556" y="9132613"/>
            <a:ext cx="16319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77171" y="9132613"/>
            <a:ext cx="839469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339036" y="2733323"/>
            <a:ext cx="3230245" cy="6567170"/>
            <a:chOff x="5339036" y="2733323"/>
            <a:chExt cx="3230245" cy="6567170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9766" y="9112501"/>
              <a:ext cx="162539" cy="18780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700210" y="9169412"/>
              <a:ext cx="63500" cy="91440"/>
            </a:xfrm>
            <a:custGeom>
              <a:avLst/>
              <a:gdLst/>
              <a:ahLst/>
              <a:cxnLst/>
              <a:rect l="l" t="t" r="r" b="b"/>
              <a:pathLst>
                <a:path w="63500" h="91440">
                  <a:moveTo>
                    <a:pt x="58961" y="38438"/>
                  </a:moveTo>
                  <a:lnTo>
                    <a:pt x="4230" y="38438"/>
                  </a:lnTo>
                  <a:lnTo>
                    <a:pt x="0" y="42658"/>
                  </a:lnTo>
                  <a:lnTo>
                    <a:pt x="0" y="87201"/>
                  </a:lnTo>
                  <a:lnTo>
                    <a:pt x="4230" y="91421"/>
                  </a:lnTo>
                  <a:lnTo>
                    <a:pt x="58961" y="91421"/>
                  </a:lnTo>
                  <a:lnTo>
                    <a:pt x="63181" y="87201"/>
                  </a:lnTo>
                  <a:lnTo>
                    <a:pt x="63181" y="42658"/>
                  </a:lnTo>
                  <a:lnTo>
                    <a:pt x="58961" y="38438"/>
                  </a:lnTo>
                  <a:close/>
                </a:path>
                <a:path w="63500" h="91440">
                  <a:moveTo>
                    <a:pt x="31601" y="0"/>
                  </a:moveTo>
                  <a:lnTo>
                    <a:pt x="23479" y="1642"/>
                  </a:lnTo>
                  <a:lnTo>
                    <a:pt x="16842" y="6118"/>
                  </a:lnTo>
                  <a:lnTo>
                    <a:pt x="12364" y="12753"/>
                  </a:lnTo>
                  <a:lnTo>
                    <a:pt x="10722" y="20868"/>
                  </a:lnTo>
                  <a:lnTo>
                    <a:pt x="10722" y="38438"/>
                  </a:lnTo>
                  <a:lnTo>
                    <a:pt x="20481" y="38438"/>
                  </a:lnTo>
                  <a:lnTo>
                    <a:pt x="20481" y="14743"/>
                  </a:lnTo>
                  <a:lnTo>
                    <a:pt x="25465" y="9758"/>
                  </a:lnTo>
                  <a:lnTo>
                    <a:pt x="48796" y="9758"/>
                  </a:lnTo>
                  <a:lnTo>
                    <a:pt x="46341" y="6118"/>
                  </a:lnTo>
                  <a:lnTo>
                    <a:pt x="39710" y="1642"/>
                  </a:lnTo>
                  <a:lnTo>
                    <a:pt x="31601" y="0"/>
                  </a:lnTo>
                  <a:close/>
                </a:path>
                <a:path w="63500" h="91440">
                  <a:moveTo>
                    <a:pt x="48796" y="9758"/>
                  </a:moveTo>
                  <a:lnTo>
                    <a:pt x="37716" y="9758"/>
                  </a:lnTo>
                  <a:lnTo>
                    <a:pt x="42700" y="14743"/>
                  </a:lnTo>
                  <a:lnTo>
                    <a:pt x="42700" y="38438"/>
                  </a:lnTo>
                  <a:lnTo>
                    <a:pt x="52459" y="38438"/>
                  </a:lnTo>
                  <a:lnTo>
                    <a:pt x="52459" y="20868"/>
                  </a:lnTo>
                  <a:lnTo>
                    <a:pt x="50816" y="12753"/>
                  </a:lnTo>
                  <a:lnTo>
                    <a:pt x="48796" y="975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39029" y="2733325"/>
              <a:ext cx="3230245" cy="611505"/>
            </a:xfrm>
            <a:custGeom>
              <a:avLst/>
              <a:gdLst/>
              <a:ahLst/>
              <a:cxnLst/>
              <a:rect l="l" t="t" r="r" b="b"/>
              <a:pathLst>
                <a:path w="3230245" h="611504">
                  <a:moveTo>
                    <a:pt x="3230118" y="327787"/>
                  </a:moveTo>
                  <a:lnTo>
                    <a:pt x="3226562" y="279349"/>
                  </a:lnTo>
                  <a:lnTo>
                    <a:pt x="3216237" y="233121"/>
                  </a:lnTo>
                  <a:lnTo>
                    <a:pt x="3199650" y="189598"/>
                  </a:lnTo>
                  <a:lnTo>
                    <a:pt x="3177311" y="149301"/>
                  </a:lnTo>
                  <a:lnTo>
                    <a:pt x="3149714" y="112737"/>
                  </a:lnTo>
                  <a:lnTo>
                    <a:pt x="3117380" y="80403"/>
                  </a:lnTo>
                  <a:lnTo>
                    <a:pt x="3080816" y="52806"/>
                  </a:lnTo>
                  <a:lnTo>
                    <a:pt x="3040519" y="30467"/>
                  </a:lnTo>
                  <a:lnTo>
                    <a:pt x="2996996" y="13881"/>
                  </a:lnTo>
                  <a:lnTo>
                    <a:pt x="2950768" y="3556"/>
                  </a:lnTo>
                  <a:lnTo>
                    <a:pt x="2902331" y="0"/>
                  </a:lnTo>
                  <a:lnTo>
                    <a:pt x="327774" y="0"/>
                  </a:lnTo>
                  <a:lnTo>
                    <a:pt x="279336" y="3556"/>
                  </a:lnTo>
                  <a:lnTo>
                    <a:pt x="233108" y="13881"/>
                  </a:lnTo>
                  <a:lnTo>
                    <a:pt x="189598" y="30467"/>
                  </a:lnTo>
                  <a:lnTo>
                    <a:pt x="149301" y="52806"/>
                  </a:lnTo>
                  <a:lnTo>
                    <a:pt x="112725" y="80403"/>
                  </a:lnTo>
                  <a:lnTo>
                    <a:pt x="80403" y="112737"/>
                  </a:lnTo>
                  <a:lnTo>
                    <a:pt x="52806" y="149301"/>
                  </a:lnTo>
                  <a:lnTo>
                    <a:pt x="30467" y="189598"/>
                  </a:lnTo>
                  <a:lnTo>
                    <a:pt x="13881" y="233121"/>
                  </a:lnTo>
                  <a:lnTo>
                    <a:pt x="3556" y="279349"/>
                  </a:lnTo>
                  <a:lnTo>
                    <a:pt x="0" y="327787"/>
                  </a:lnTo>
                  <a:lnTo>
                    <a:pt x="0" y="611339"/>
                  </a:lnTo>
                  <a:lnTo>
                    <a:pt x="3230118" y="611339"/>
                  </a:lnTo>
                  <a:lnTo>
                    <a:pt x="3230118" y="327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2516" y="2895999"/>
              <a:ext cx="144634" cy="1833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60883" y="2897677"/>
              <a:ext cx="185031" cy="18391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092066" y="2852823"/>
            <a:ext cx="87630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10" dirty="0">
                <a:latin typeface="Arial MT"/>
                <a:cs typeface="Arial MT"/>
              </a:rPr>
              <a:t>14</a:t>
            </a:r>
            <a:r>
              <a:rPr sz="1150" spc="-25" dirty="0">
                <a:latin typeface="Arial MT"/>
                <a:cs typeface="Arial MT"/>
              </a:rPr>
              <a:t> </a:t>
            </a:r>
            <a:r>
              <a:rPr sz="1150" spc="5" dirty="0">
                <a:latin typeface="Arial MT"/>
                <a:cs typeface="Arial MT"/>
              </a:rPr>
              <a:t>julio</a:t>
            </a:r>
            <a:r>
              <a:rPr sz="1150" spc="-25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2022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36130" y="3146878"/>
            <a:ext cx="1616710" cy="414020"/>
          </a:xfrm>
          <a:custGeom>
            <a:avLst/>
            <a:gdLst/>
            <a:ahLst/>
            <a:cxnLst/>
            <a:rect l="l" t="t" r="r" b="b"/>
            <a:pathLst>
              <a:path w="1616709" h="414020">
                <a:moveTo>
                  <a:pt x="1616579" y="0"/>
                </a:moveTo>
                <a:lnTo>
                  <a:pt x="0" y="0"/>
                </a:lnTo>
                <a:lnTo>
                  <a:pt x="0" y="413484"/>
                </a:lnTo>
                <a:lnTo>
                  <a:pt x="1616579" y="413484"/>
                </a:lnTo>
                <a:lnTo>
                  <a:pt x="1616579" y="0"/>
                </a:lnTo>
                <a:close/>
              </a:path>
            </a:pathLst>
          </a:custGeom>
          <a:solidFill>
            <a:srgbClr val="FF3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798258" y="3255374"/>
            <a:ext cx="61595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Categorías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952468" y="3146878"/>
            <a:ext cx="1616710" cy="414020"/>
          </a:xfrm>
          <a:custGeom>
            <a:avLst/>
            <a:gdLst/>
            <a:ahLst/>
            <a:cxnLst/>
            <a:rect l="l" t="t" r="r" b="b"/>
            <a:pathLst>
              <a:path w="1616709" h="414020">
                <a:moveTo>
                  <a:pt x="1616579" y="0"/>
                </a:moveTo>
                <a:lnTo>
                  <a:pt x="0" y="0"/>
                </a:lnTo>
                <a:lnTo>
                  <a:pt x="0" y="413484"/>
                </a:lnTo>
                <a:lnTo>
                  <a:pt x="1616579" y="413484"/>
                </a:lnTo>
                <a:lnTo>
                  <a:pt x="1616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456482" y="3255374"/>
            <a:ext cx="451484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Llevar</a:t>
            </a:r>
            <a:r>
              <a:rPr sz="95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336130" y="3267090"/>
            <a:ext cx="3230880" cy="5669915"/>
            <a:chOff x="5336130" y="3267090"/>
            <a:chExt cx="3230880" cy="5669915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6491" y="3267090"/>
              <a:ext cx="273187" cy="16985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336130" y="3560362"/>
              <a:ext cx="3226435" cy="5376545"/>
            </a:xfrm>
            <a:custGeom>
              <a:avLst/>
              <a:gdLst/>
              <a:ahLst/>
              <a:cxnLst/>
              <a:rect l="l" t="t" r="r" b="b"/>
              <a:pathLst>
                <a:path w="3226434" h="5376545">
                  <a:moveTo>
                    <a:pt x="3225807" y="0"/>
                  </a:moveTo>
                  <a:lnTo>
                    <a:pt x="0" y="0"/>
                  </a:lnTo>
                  <a:lnTo>
                    <a:pt x="0" y="5376014"/>
                  </a:lnTo>
                  <a:lnTo>
                    <a:pt x="3225807" y="5376014"/>
                  </a:lnTo>
                  <a:lnTo>
                    <a:pt x="3225807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50374" y="4292309"/>
              <a:ext cx="1616710" cy="404495"/>
            </a:xfrm>
            <a:custGeom>
              <a:avLst/>
              <a:gdLst/>
              <a:ahLst/>
              <a:cxnLst/>
              <a:rect l="l" t="t" r="r" b="b"/>
              <a:pathLst>
                <a:path w="1616709" h="404495">
                  <a:moveTo>
                    <a:pt x="1616579" y="0"/>
                  </a:moveTo>
                  <a:lnTo>
                    <a:pt x="0" y="0"/>
                  </a:lnTo>
                  <a:lnTo>
                    <a:pt x="0" y="404144"/>
                  </a:lnTo>
                  <a:lnTo>
                    <a:pt x="1616579" y="404144"/>
                  </a:lnTo>
                  <a:lnTo>
                    <a:pt x="1616579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318534" y="3650129"/>
            <a:ext cx="161671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20"/>
              </a:spcBef>
            </a:pPr>
            <a:r>
              <a:rPr sz="800" spc="5" dirty="0">
                <a:latin typeface="Arial MT"/>
                <a:cs typeface="Arial MT"/>
              </a:rPr>
              <a:t>Los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spc="5" dirty="0">
                <a:latin typeface="Arial MT"/>
                <a:cs typeface="Arial MT"/>
              </a:rPr>
              <a:t>Preferidos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48677" y="4006512"/>
            <a:ext cx="6045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5" dirty="0">
                <a:latin typeface="Arial MT"/>
                <a:cs typeface="Arial MT"/>
              </a:rPr>
              <a:t>Los</a:t>
            </a:r>
            <a:r>
              <a:rPr sz="800" spc="-50" dirty="0">
                <a:latin typeface="Arial MT"/>
                <a:cs typeface="Arial MT"/>
              </a:rPr>
              <a:t> </a:t>
            </a:r>
            <a:r>
              <a:rPr sz="800" spc="5" dirty="0">
                <a:latin typeface="Arial MT"/>
                <a:cs typeface="Arial MT"/>
              </a:rPr>
              <a:t>Clásicos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84933" y="4414433"/>
            <a:ext cx="73152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5" dirty="0">
                <a:latin typeface="Arial MT"/>
                <a:cs typeface="Arial MT"/>
              </a:rPr>
              <a:t>Nuestros</a:t>
            </a:r>
            <a:r>
              <a:rPr sz="800" spc="-50" dirty="0">
                <a:latin typeface="Arial MT"/>
                <a:cs typeface="Arial MT"/>
              </a:rPr>
              <a:t> </a:t>
            </a:r>
            <a:r>
              <a:rPr sz="800" spc="10" dirty="0">
                <a:latin typeface="Arial MT"/>
                <a:cs typeface="Arial MT"/>
              </a:rPr>
              <a:t>Makis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31355" y="4795021"/>
            <a:ext cx="23876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10" dirty="0">
                <a:latin typeface="Arial MT"/>
                <a:cs typeface="Arial MT"/>
              </a:rPr>
              <a:t>www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06815" y="4006616"/>
            <a:ext cx="35496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10" dirty="0">
                <a:latin typeface="Arial MT"/>
                <a:cs typeface="Arial MT"/>
              </a:rPr>
              <a:t>Mesa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spc="10" dirty="0">
                <a:latin typeface="Arial MT"/>
                <a:cs typeface="Arial MT"/>
              </a:rPr>
              <a:t>2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06815" y="4414538"/>
            <a:ext cx="35496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r>
              <a:rPr sz="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06815" y="4795125"/>
            <a:ext cx="35496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10" dirty="0">
                <a:latin typeface="Arial MT"/>
                <a:cs typeface="Arial MT"/>
              </a:rPr>
              <a:t>Mesa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spc="10" dirty="0">
                <a:latin typeface="Arial MT"/>
                <a:cs typeface="Arial MT"/>
              </a:rPr>
              <a:t>4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20795" y="3650337"/>
            <a:ext cx="35496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800" spc="10" dirty="0">
                <a:latin typeface="Arial MT"/>
                <a:cs typeface="Arial MT"/>
              </a:rPr>
              <a:t>Mesa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spc="10" dirty="0">
                <a:latin typeface="Arial MT"/>
                <a:cs typeface="Arial MT"/>
              </a:rPr>
              <a:t>1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54560" y="3628297"/>
            <a:ext cx="876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254560" y="4000572"/>
            <a:ext cx="876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54560" y="4388939"/>
            <a:ext cx="876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254560" y="4786560"/>
            <a:ext cx="876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 MT"/>
                <a:cs typeface="Arial MT"/>
              </a:rPr>
              <a:t>0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271111" y="3146886"/>
            <a:ext cx="3294379" cy="5786755"/>
            <a:chOff x="5271111" y="3146886"/>
            <a:chExt cx="3294379" cy="5786755"/>
          </a:xfrm>
        </p:grpSpPr>
        <p:sp>
          <p:nvSpPr>
            <p:cNvPr id="53" name="object 53"/>
            <p:cNvSpPr/>
            <p:nvPr/>
          </p:nvSpPr>
          <p:spPr>
            <a:xfrm>
              <a:off x="6952712" y="3146886"/>
              <a:ext cx="0" cy="5786755"/>
            </a:xfrm>
            <a:custGeom>
              <a:avLst/>
              <a:gdLst/>
              <a:ahLst/>
              <a:cxnLst/>
              <a:rect l="l" t="t" r="r" b="b"/>
              <a:pathLst>
                <a:path h="5786755">
                  <a:moveTo>
                    <a:pt x="0" y="0"/>
                  </a:moveTo>
                  <a:lnTo>
                    <a:pt x="0" y="578663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335544" y="3893447"/>
              <a:ext cx="3229610" cy="0"/>
            </a:xfrm>
            <a:custGeom>
              <a:avLst/>
              <a:gdLst/>
              <a:ahLst/>
              <a:cxnLst/>
              <a:rect l="l" t="t" r="r" b="b"/>
              <a:pathLst>
                <a:path w="3229609">
                  <a:moveTo>
                    <a:pt x="0" y="0"/>
                  </a:moveTo>
                  <a:lnTo>
                    <a:pt x="3229524" y="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335544" y="4294396"/>
              <a:ext cx="3229610" cy="0"/>
            </a:xfrm>
            <a:custGeom>
              <a:avLst/>
              <a:gdLst/>
              <a:ahLst/>
              <a:cxnLst/>
              <a:rect l="l" t="t" r="r" b="b"/>
              <a:pathLst>
                <a:path w="3229609">
                  <a:moveTo>
                    <a:pt x="0" y="0"/>
                  </a:moveTo>
                  <a:lnTo>
                    <a:pt x="3229524" y="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335544" y="4695348"/>
              <a:ext cx="3229610" cy="0"/>
            </a:xfrm>
            <a:custGeom>
              <a:avLst/>
              <a:gdLst/>
              <a:ahLst/>
              <a:cxnLst/>
              <a:rect l="l" t="t" r="r" b="b"/>
              <a:pathLst>
                <a:path w="3229609">
                  <a:moveTo>
                    <a:pt x="0" y="0"/>
                  </a:moveTo>
                  <a:lnTo>
                    <a:pt x="3229524" y="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335544" y="5096297"/>
              <a:ext cx="3229610" cy="0"/>
            </a:xfrm>
            <a:custGeom>
              <a:avLst/>
              <a:gdLst/>
              <a:ahLst/>
              <a:cxnLst/>
              <a:rect l="l" t="t" r="r" b="b"/>
              <a:pathLst>
                <a:path w="3229609">
                  <a:moveTo>
                    <a:pt x="0" y="0"/>
                  </a:moveTo>
                  <a:lnTo>
                    <a:pt x="3229524" y="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096428" y="3672917"/>
              <a:ext cx="113664" cy="113664"/>
            </a:xfrm>
            <a:custGeom>
              <a:avLst/>
              <a:gdLst/>
              <a:ahLst/>
              <a:cxnLst/>
              <a:rect l="l" t="t" r="r" b="b"/>
              <a:pathLst>
                <a:path w="113665" h="113664">
                  <a:moveTo>
                    <a:pt x="56657" y="0"/>
                  </a:moveTo>
                  <a:lnTo>
                    <a:pt x="34605" y="4453"/>
                  </a:lnTo>
                  <a:lnTo>
                    <a:pt x="16596" y="16596"/>
                  </a:lnTo>
                  <a:lnTo>
                    <a:pt x="4453" y="34605"/>
                  </a:lnTo>
                  <a:lnTo>
                    <a:pt x="0" y="56657"/>
                  </a:lnTo>
                  <a:lnTo>
                    <a:pt x="4453" y="78709"/>
                  </a:lnTo>
                  <a:lnTo>
                    <a:pt x="16596" y="96719"/>
                  </a:lnTo>
                  <a:lnTo>
                    <a:pt x="34605" y="108862"/>
                  </a:lnTo>
                  <a:lnTo>
                    <a:pt x="56657" y="113315"/>
                  </a:lnTo>
                  <a:lnTo>
                    <a:pt x="78714" y="108862"/>
                  </a:lnTo>
                  <a:lnTo>
                    <a:pt x="96723" y="96719"/>
                  </a:lnTo>
                  <a:lnTo>
                    <a:pt x="108864" y="78709"/>
                  </a:lnTo>
                  <a:lnTo>
                    <a:pt x="113315" y="56657"/>
                  </a:lnTo>
                  <a:lnTo>
                    <a:pt x="108864" y="34605"/>
                  </a:lnTo>
                  <a:lnTo>
                    <a:pt x="96723" y="16596"/>
                  </a:lnTo>
                  <a:lnTo>
                    <a:pt x="78714" y="4453"/>
                  </a:lnTo>
                  <a:lnTo>
                    <a:pt x="566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121783" y="3725457"/>
              <a:ext cx="62865" cy="8255"/>
            </a:xfrm>
            <a:custGeom>
              <a:avLst/>
              <a:gdLst/>
              <a:ahLst/>
              <a:cxnLst/>
              <a:rect l="l" t="t" r="r" b="b"/>
              <a:pathLst>
                <a:path w="62865" h="8254">
                  <a:moveTo>
                    <a:pt x="62615" y="0"/>
                  </a:moveTo>
                  <a:lnTo>
                    <a:pt x="0" y="0"/>
                  </a:lnTo>
                  <a:lnTo>
                    <a:pt x="0" y="8240"/>
                  </a:lnTo>
                  <a:lnTo>
                    <a:pt x="62615" y="8240"/>
                  </a:lnTo>
                  <a:lnTo>
                    <a:pt x="62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76960" y="3672917"/>
              <a:ext cx="113315" cy="113315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096428" y="4044631"/>
              <a:ext cx="113664" cy="113664"/>
            </a:xfrm>
            <a:custGeom>
              <a:avLst/>
              <a:gdLst/>
              <a:ahLst/>
              <a:cxnLst/>
              <a:rect l="l" t="t" r="r" b="b"/>
              <a:pathLst>
                <a:path w="113665" h="113664">
                  <a:moveTo>
                    <a:pt x="56657" y="0"/>
                  </a:moveTo>
                  <a:lnTo>
                    <a:pt x="34605" y="4453"/>
                  </a:lnTo>
                  <a:lnTo>
                    <a:pt x="16596" y="16596"/>
                  </a:lnTo>
                  <a:lnTo>
                    <a:pt x="4453" y="34605"/>
                  </a:lnTo>
                  <a:lnTo>
                    <a:pt x="0" y="56657"/>
                  </a:lnTo>
                  <a:lnTo>
                    <a:pt x="4453" y="78709"/>
                  </a:lnTo>
                  <a:lnTo>
                    <a:pt x="16596" y="96719"/>
                  </a:lnTo>
                  <a:lnTo>
                    <a:pt x="34605" y="108862"/>
                  </a:lnTo>
                  <a:lnTo>
                    <a:pt x="56657" y="113315"/>
                  </a:lnTo>
                  <a:lnTo>
                    <a:pt x="78714" y="108862"/>
                  </a:lnTo>
                  <a:lnTo>
                    <a:pt x="96723" y="96719"/>
                  </a:lnTo>
                  <a:lnTo>
                    <a:pt x="108864" y="78709"/>
                  </a:lnTo>
                  <a:lnTo>
                    <a:pt x="113315" y="56657"/>
                  </a:lnTo>
                  <a:lnTo>
                    <a:pt x="108864" y="34605"/>
                  </a:lnTo>
                  <a:lnTo>
                    <a:pt x="96723" y="16596"/>
                  </a:lnTo>
                  <a:lnTo>
                    <a:pt x="78714" y="4453"/>
                  </a:lnTo>
                  <a:lnTo>
                    <a:pt x="566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121783" y="4097163"/>
              <a:ext cx="62865" cy="8255"/>
            </a:xfrm>
            <a:custGeom>
              <a:avLst/>
              <a:gdLst/>
              <a:ahLst/>
              <a:cxnLst/>
              <a:rect l="l" t="t" r="r" b="b"/>
              <a:pathLst>
                <a:path w="62865" h="8254">
                  <a:moveTo>
                    <a:pt x="62615" y="0"/>
                  </a:moveTo>
                  <a:lnTo>
                    <a:pt x="0" y="0"/>
                  </a:lnTo>
                  <a:lnTo>
                    <a:pt x="0" y="8240"/>
                  </a:lnTo>
                  <a:lnTo>
                    <a:pt x="62615" y="8240"/>
                  </a:lnTo>
                  <a:lnTo>
                    <a:pt x="62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76960" y="4044631"/>
              <a:ext cx="113315" cy="1133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6433" y="4428880"/>
              <a:ext cx="113305" cy="11330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76959" y="4428878"/>
              <a:ext cx="113315" cy="11331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096428" y="4827737"/>
              <a:ext cx="113664" cy="113664"/>
            </a:xfrm>
            <a:custGeom>
              <a:avLst/>
              <a:gdLst/>
              <a:ahLst/>
              <a:cxnLst/>
              <a:rect l="l" t="t" r="r" b="b"/>
              <a:pathLst>
                <a:path w="113665" h="113664">
                  <a:moveTo>
                    <a:pt x="56657" y="0"/>
                  </a:moveTo>
                  <a:lnTo>
                    <a:pt x="34605" y="4453"/>
                  </a:lnTo>
                  <a:lnTo>
                    <a:pt x="16596" y="16596"/>
                  </a:lnTo>
                  <a:lnTo>
                    <a:pt x="4453" y="34605"/>
                  </a:lnTo>
                  <a:lnTo>
                    <a:pt x="0" y="56657"/>
                  </a:lnTo>
                  <a:lnTo>
                    <a:pt x="4453" y="78709"/>
                  </a:lnTo>
                  <a:lnTo>
                    <a:pt x="16596" y="96719"/>
                  </a:lnTo>
                  <a:lnTo>
                    <a:pt x="34605" y="108862"/>
                  </a:lnTo>
                  <a:lnTo>
                    <a:pt x="56657" y="113315"/>
                  </a:lnTo>
                  <a:lnTo>
                    <a:pt x="78714" y="108862"/>
                  </a:lnTo>
                  <a:lnTo>
                    <a:pt x="96723" y="96719"/>
                  </a:lnTo>
                  <a:lnTo>
                    <a:pt x="108864" y="78709"/>
                  </a:lnTo>
                  <a:lnTo>
                    <a:pt x="113315" y="56657"/>
                  </a:lnTo>
                  <a:lnTo>
                    <a:pt x="108864" y="34605"/>
                  </a:lnTo>
                  <a:lnTo>
                    <a:pt x="96723" y="16596"/>
                  </a:lnTo>
                  <a:lnTo>
                    <a:pt x="78714" y="4453"/>
                  </a:lnTo>
                  <a:lnTo>
                    <a:pt x="566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121783" y="4880270"/>
              <a:ext cx="62865" cy="8255"/>
            </a:xfrm>
            <a:custGeom>
              <a:avLst/>
              <a:gdLst/>
              <a:ahLst/>
              <a:cxnLst/>
              <a:rect l="l" t="t" r="r" b="b"/>
              <a:pathLst>
                <a:path w="62865" h="8254">
                  <a:moveTo>
                    <a:pt x="62615" y="0"/>
                  </a:moveTo>
                  <a:lnTo>
                    <a:pt x="0" y="0"/>
                  </a:lnTo>
                  <a:lnTo>
                    <a:pt x="0" y="8240"/>
                  </a:lnTo>
                  <a:lnTo>
                    <a:pt x="62615" y="8240"/>
                  </a:lnTo>
                  <a:lnTo>
                    <a:pt x="62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76960" y="4827737"/>
              <a:ext cx="113315" cy="11331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99713" y="3661445"/>
              <a:ext cx="125608" cy="12571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9713" y="4035270"/>
              <a:ext cx="125608" cy="12571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99713" y="4417426"/>
              <a:ext cx="125608" cy="12571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99713" y="4825686"/>
              <a:ext cx="125608" cy="12571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663695" y="8156672"/>
              <a:ext cx="551815" cy="551815"/>
            </a:xfrm>
            <a:custGeom>
              <a:avLst/>
              <a:gdLst/>
              <a:ahLst/>
              <a:cxnLst/>
              <a:rect l="l" t="t" r="r" b="b"/>
              <a:pathLst>
                <a:path w="551815" h="551815">
                  <a:moveTo>
                    <a:pt x="275646" y="0"/>
                  </a:moveTo>
                  <a:lnTo>
                    <a:pt x="226098" y="4441"/>
                  </a:lnTo>
                  <a:lnTo>
                    <a:pt x="179463" y="17246"/>
                  </a:lnTo>
                  <a:lnTo>
                    <a:pt x="136521" y="37636"/>
                  </a:lnTo>
                  <a:lnTo>
                    <a:pt x="98050" y="64832"/>
                  </a:lnTo>
                  <a:lnTo>
                    <a:pt x="64828" y="98056"/>
                  </a:lnTo>
                  <a:lnTo>
                    <a:pt x="37633" y="136529"/>
                  </a:lnTo>
                  <a:lnTo>
                    <a:pt x="17244" y="179472"/>
                  </a:lnTo>
                  <a:lnTo>
                    <a:pt x="4440" y="226108"/>
                  </a:lnTo>
                  <a:lnTo>
                    <a:pt x="0" y="275656"/>
                  </a:lnTo>
                  <a:lnTo>
                    <a:pt x="4440" y="325204"/>
                  </a:lnTo>
                  <a:lnTo>
                    <a:pt x="17244" y="371840"/>
                  </a:lnTo>
                  <a:lnTo>
                    <a:pt x="37633" y="414783"/>
                  </a:lnTo>
                  <a:lnTo>
                    <a:pt x="64828" y="453256"/>
                  </a:lnTo>
                  <a:lnTo>
                    <a:pt x="98050" y="486480"/>
                  </a:lnTo>
                  <a:lnTo>
                    <a:pt x="136521" y="513676"/>
                  </a:lnTo>
                  <a:lnTo>
                    <a:pt x="179463" y="534066"/>
                  </a:lnTo>
                  <a:lnTo>
                    <a:pt x="226098" y="546871"/>
                  </a:lnTo>
                  <a:lnTo>
                    <a:pt x="275646" y="551313"/>
                  </a:lnTo>
                  <a:lnTo>
                    <a:pt x="325197" y="546871"/>
                  </a:lnTo>
                  <a:lnTo>
                    <a:pt x="371833" y="534066"/>
                  </a:lnTo>
                  <a:lnTo>
                    <a:pt x="414777" y="513676"/>
                  </a:lnTo>
                  <a:lnTo>
                    <a:pt x="453250" y="486480"/>
                  </a:lnTo>
                  <a:lnTo>
                    <a:pt x="486473" y="453256"/>
                  </a:lnTo>
                  <a:lnTo>
                    <a:pt x="513668" y="414783"/>
                  </a:lnTo>
                  <a:lnTo>
                    <a:pt x="534057" y="371840"/>
                  </a:lnTo>
                  <a:lnTo>
                    <a:pt x="546861" y="325204"/>
                  </a:lnTo>
                  <a:lnTo>
                    <a:pt x="551302" y="275656"/>
                  </a:lnTo>
                  <a:lnTo>
                    <a:pt x="546861" y="226108"/>
                  </a:lnTo>
                  <a:lnTo>
                    <a:pt x="534057" y="179472"/>
                  </a:lnTo>
                  <a:lnTo>
                    <a:pt x="513668" y="136529"/>
                  </a:lnTo>
                  <a:lnTo>
                    <a:pt x="486473" y="98056"/>
                  </a:lnTo>
                  <a:lnTo>
                    <a:pt x="453250" y="64832"/>
                  </a:lnTo>
                  <a:lnTo>
                    <a:pt x="414777" y="37636"/>
                  </a:lnTo>
                  <a:lnTo>
                    <a:pt x="371833" y="17246"/>
                  </a:lnTo>
                  <a:lnTo>
                    <a:pt x="325197" y="4441"/>
                  </a:lnTo>
                  <a:lnTo>
                    <a:pt x="275646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6709" y="8323484"/>
              <a:ext cx="222658" cy="21997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294822" y="3526950"/>
              <a:ext cx="1673225" cy="385445"/>
            </a:xfrm>
            <a:custGeom>
              <a:avLst/>
              <a:gdLst/>
              <a:ahLst/>
              <a:cxnLst/>
              <a:rect l="l" t="t" r="r" b="b"/>
              <a:pathLst>
                <a:path w="1673225" h="385445">
                  <a:moveTo>
                    <a:pt x="1672713" y="385286"/>
                  </a:moveTo>
                  <a:lnTo>
                    <a:pt x="0" y="385286"/>
                  </a:lnTo>
                  <a:lnTo>
                    <a:pt x="0" y="0"/>
                  </a:lnTo>
                  <a:lnTo>
                    <a:pt x="1672713" y="0"/>
                  </a:lnTo>
                  <a:lnTo>
                    <a:pt x="1672713" y="385286"/>
                  </a:lnTo>
                  <a:close/>
                </a:path>
              </a:pathLst>
            </a:custGeom>
            <a:ln w="47422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11557771" y="1793369"/>
            <a:ext cx="6430645" cy="8890000"/>
            <a:chOff x="11557771" y="1793369"/>
            <a:chExt cx="6430645" cy="8890000"/>
          </a:xfrm>
        </p:grpSpPr>
        <p:pic>
          <p:nvPicPr>
            <p:cNvPr id="77" name="object 7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7771" y="1793369"/>
              <a:ext cx="6430288" cy="888981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077469" y="3100293"/>
              <a:ext cx="3227705" cy="6574790"/>
            </a:xfrm>
            <a:custGeom>
              <a:avLst/>
              <a:gdLst/>
              <a:ahLst/>
              <a:cxnLst/>
              <a:rect l="l" t="t" r="r" b="b"/>
              <a:pathLst>
                <a:path w="3227705" h="6574790">
                  <a:moveTo>
                    <a:pt x="3227126" y="0"/>
                  </a:moveTo>
                  <a:lnTo>
                    <a:pt x="0" y="0"/>
                  </a:lnTo>
                  <a:lnTo>
                    <a:pt x="0" y="6231663"/>
                  </a:lnTo>
                  <a:lnTo>
                    <a:pt x="3129" y="6278174"/>
                  </a:lnTo>
                  <a:lnTo>
                    <a:pt x="12243" y="6322783"/>
                  </a:lnTo>
                  <a:lnTo>
                    <a:pt x="26936" y="6365082"/>
                  </a:lnTo>
                  <a:lnTo>
                    <a:pt x="46797" y="6404663"/>
                  </a:lnTo>
                  <a:lnTo>
                    <a:pt x="71419" y="6441116"/>
                  </a:lnTo>
                  <a:lnTo>
                    <a:pt x="100393" y="6474034"/>
                  </a:lnTo>
                  <a:lnTo>
                    <a:pt x="133311" y="6503008"/>
                  </a:lnTo>
                  <a:lnTo>
                    <a:pt x="169764" y="6527630"/>
                  </a:lnTo>
                  <a:lnTo>
                    <a:pt x="209345" y="6547491"/>
                  </a:lnTo>
                  <a:lnTo>
                    <a:pt x="251644" y="6562184"/>
                  </a:lnTo>
                  <a:lnTo>
                    <a:pt x="296253" y="6571299"/>
                  </a:lnTo>
                  <a:lnTo>
                    <a:pt x="342764" y="6574428"/>
                  </a:lnTo>
                  <a:lnTo>
                    <a:pt x="2884362" y="6574428"/>
                  </a:lnTo>
                  <a:lnTo>
                    <a:pt x="2930873" y="6571299"/>
                  </a:lnTo>
                  <a:lnTo>
                    <a:pt x="2975482" y="6562184"/>
                  </a:lnTo>
                  <a:lnTo>
                    <a:pt x="3017781" y="6547491"/>
                  </a:lnTo>
                  <a:lnTo>
                    <a:pt x="3057362" y="6527630"/>
                  </a:lnTo>
                  <a:lnTo>
                    <a:pt x="3093815" y="6503008"/>
                  </a:lnTo>
                  <a:lnTo>
                    <a:pt x="3126733" y="6474034"/>
                  </a:lnTo>
                  <a:lnTo>
                    <a:pt x="3155707" y="6441116"/>
                  </a:lnTo>
                  <a:lnTo>
                    <a:pt x="3180329" y="6404663"/>
                  </a:lnTo>
                  <a:lnTo>
                    <a:pt x="3200190" y="6365082"/>
                  </a:lnTo>
                  <a:lnTo>
                    <a:pt x="3214882" y="6322783"/>
                  </a:lnTo>
                  <a:lnTo>
                    <a:pt x="3223997" y="6278174"/>
                  </a:lnTo>
                  <a:lnTo>
                    <a:pt x="3227126" y="6231663"/>
                  </a:lnTo>
                  <a:lnTo>
                    <a:pt x="3227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077465" y="8938587"/>
              <a:ext cx="3227705" cy="735330"/>
            </a:xfrm>
            <a:custGeom>
              <a:avLst/>
              <a:gdLst/>
              <a:ahLst/>
              <a:cxnLst/>
              <a:rect l="l" t="t" r="r" b="b"/>
              <a:pathLst>
                <a:path w="3227705" h="735329">
                  <a:moveTo>
                    <a:pt x="3227126" y="0"/>
                  </a:moveTo>
                  <a:lnTo>
                    <a:pt x="0" y="0"/>
                  </a:lnTo>
                  <a:lnTo>
                    <a:pt x="0" y="399265"/>
                  </a:lnTo>
                  <a:lnTo>
                    <a:pt x="3639" y="448868"/>
                  </a:lnTo>
                  <a:lnTo>
                    <a:pt x="14212" y="496212"/>
                  </a:lnTo>
                  <a:lnTo>
                    <a:pt x="31198" y="540777"/>
                  </a:lnTo>
                  <a:lnTo>
                    <a:pt x="54079" y="582043"/>
                  </a:lnTo>
                  <a:lnTo>
                    <a:pt x="82336" y="619492"/>
                  </a:lnTo>
                  <a:lnTo>
                    <a:pt x="115448" y="652604"/>
                  </a:lnTo>
                  <a:lnTo>
                    <a:pt x="152897" y="680861"/>
                  </a:lnTo>
                  <a:lnTo>
                    <a:pt x="194163" y="703742"/>
                  </a:lnTo>
                  <a:lnTo>
                    <a:pt x="238728" y="720728"/>
                  </a:lnTo>
                  <a:lnTo>
                    <a:pt x="286072" y="731301"/>
                  </a:lnTo>
                  <a:lnTo>
                    <a:pt x="335675" y="734940"/>
                  </a:lnTo>
                  <a:lnTo>
                    <a:pt x="2891461" y="734940"/>
                  </a:lnTo>
                  <a:lnTo>
                    <a:pt x="2941064" y="731301"/>
                  </a:lnTo>
                  <a:lnTo>
                    <a:pt x="2988407" y="720728"/>
                  </a:lnTo>
                  <a:lnTo>
                    <a:pt x="3032971" y="703742"/>
                  </a:lnTo>
                  <a:lnTo>
                    <a:pt x="3074236" y="680861"/>
                  </a:lnTo>
                  <a:lnTo>
                    <a:pt x="3111684" y="652604"/>
                  </a:lnTo>
                  <a:lnTo>
                    <a:pt x="3144795" y="619492"/>
                  </a:lnTo>
                  <a:lnTo>
                    <a:pt x="3173050" y="582043"/>
                  </a:lnTo>
                  <a:lnTo>
                    <a:pt x="3195929" y="540777"/>
                  </a:lnTo>
                  <a:lnTo>
                    <a:pt x="3212915" y="496212"/>
                  </a:lnTo>
                  <a:lnTo>
                    <a:pt x="3223487" y="448868"/>
                  </a:lnTo>
                  <a:lnTo>
                    <a:pt x="3227126" y="399265"/>
                  </a:lnTo>
                  <a:lnTo>
                    <a:pt x="3227126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178663" y="9020943"/>
              <a:ext cx="2998470" cy="401320"/>
            </a:xfrm>
            <a:custGeom>
              <a:avLst/>
              <a:gdLst/>
              <a:ahLst/>
              <a:cxnLst/>
              <a:rect l="l" t="t" r="r" b="b"/>
              <a:pathLst>
                <a:path w="2998469" h="401320">
                  <a:moveTo>
                    <a:pt x="419087" y="81534"/>
                  </a:moveTo>
                  <a:lnTo>
                    <a:pt x="412686" y="49796"/>
                  </a:lnTo>
                  <a:lnTo>
                    <a:pt x="395211" y="23876"/>
                  </a:lnTo>
                  <a:lnTo>
                    <a:pt x="369290" y="6400"/>
                  </a:lnTo>
                  <a:lnTo>
                    <a:pt x="337553" y="0"/>
                  </a:lnTo>
                  <a:lnTo>
                    <a:pt x="81521" y="0"/>
                  </a:lnTo>
                  <a:lnTo>
                    <a:pt x="49784" y="6400"/>
                  </a:lnTo>
                  <a:lnTo>
                    <a:pt x="23876" y="23876"/>
                  </a:lnTo>
                  <a:lnTo>
                    <a:pt x="6400" y="49796"/>
                  </a:lnTo>
                  <a:lnTo>
                    <a:pt x="0" y="81534"/>
                  </a:lnTo>
                  <a:lnTo>
                    <a:pt x="0" y="319189"/>
                  </a:lnTo>
                  <a:lnTo>
                    <a:pt x="6400" y="350926"/>
                  </a:lnTo>
                  <a:lnTo>
                    <a:pt x="23876" y="376847"/>
                  </a:lnTo>
                  <a:lnTo>
                    <a:pt x="49784" y="394322"/>
                  </a:lnTo>
                  <a:lnTo>
                    <a:pt x="81521" y="400723"/>
                  </a:lnTo>
                  <a:lnTo>
                    <a:pt x="337553" y="400723"/>
                  </a:lnTo>
                  <a:lnTo>
                    <a:pt x="369290" y="394322"/>
                  </a:lnTo>
                  <a:lnTo>
                    <a:pt x="395211" y="376847"/>
                  </a:lnTo>
                  <a:lnTo>
                    <a:pt x="412686" y="350926"/>
                  </a:lnTo>
                  <a:lnTo>
                    <a:pt x="419087" y="319189"/>
                  </a:lnTo>
                  <a:lnTo>
                    <a:pt x="419087" y="81534"/>
                  </a:lnTo>
                  <a:close/>
                </a:path>
                <a:path w="2998469" h="401320">
                  <a:moveTo>
                    <a:pt x="2998000" y="86258"/>
                  </a:moveTo>
                  <a:lnTo>
                    <a:pt x="2991218" y="52679"/>
                  </a:lnTo>
                  <a:lnTo>
                    <a:pt x="2972727" y="25260"/>
                  </a:lnTo>
                  <a:lnTo>
                    <a:pt x="2945307" y="6769"/>
                  </a:lnTo>
                  <a:lnTo>
                    <a:pt x="2911741" y="0"/>
                  </a:lnTo>
                  <a:lnTo>
                    <a:pt x="660273" y="0"/>
                  </a:lnTo>
                  <a:lnTo>
                    <a:pt x="626694" y="6769"/>
                  </a:lnTo>
                  <a:lnTo>
                    <a:pt x="599274" y="25260"/>
                  </a:lnTo>
                  <a:lnTo>
                    <a:pt x="580783" y="52679"/>
                  </a:lnTo>
                  <a:lnTo>
                    <a:pt x="574001" y="86258"/>
                  </a:lnTo>
                  <a:lnTo>
                    <a:pt x="574001" y="314464"/>
                  </a:lnTo>
                  <a:lnTo>
                    <a:pt x="580783" y="348043"/>
                  </a:lnTo>
                  <a:lnTo>
                    <a:pt x="599274" y="375462"/>
                  </a:lnTo>
                  <a:lnTo>
                    <a:pt x="626694" y="393954"/>
                  </a:lnTo>
                  <a:lnTo>
                    <a:pt x="660273" y="400723"/>
                  </a:lnTo>
                  <a:lnTo>
                    <a:pt x="2911741" y="400723"/>
                  </a:lnTo>
                  <a:lnTo>
                    <a:pt x="2945307" y="393954"/>
                  </a:lnTo>
                  <a:lnTo>
                    <a:pt x="2972727" y="375462"/>
                  </a:lnTo>
                  <a:lnTo>
                    <a:pt x="2991218" y="348043"/>
                  </a:lnTo>
                  <a:lnTo>
                    <a:pt x="2998000" y="314464"/>
                  </a:lnTo>
                  <a:lnTo>
                    <a:pt x="2998000" y="86258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13853799" y="9132613"/>
            <a:ext cx="16319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4514414" y="9132613"/>
            <a:ext cx="839469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3076279" y="2733323"/>
            <a:ext cx="3230245" cy="6567170"/>
            <a:chOff x="13076279" y="2733323"/>
            <a:chExt cx="3230245" cy="6567170"/>
          </a:xfrm>
        </p:grpSpPr>
        <p:pic>
          <p:nvPicPr>
            <p:cNvPr id="84" name="object 8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747009" y="9112501"/>
              <a:ext cx="162539" cy="18780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4437453" y="9169412"/>
              <a:ext cx="63500" cy="91440"/>
            </a:xfrm>
            <a:custGeom>
              <a:avLst/>
              <a:gdLst/>
              <a:ahLst/>
              <a:cxnLst/>
              <a:rect l="l" t="t" r="r" b="b"/>
              <a:pathLst>
                <a:path w="63500" h="91440">
                  <a:moveTo>
                    <a:pt x="58961" y="38438"/>
                  </a:moveTo>
                  <a:lnTo>
                    <a:pt x="4230" y="38438"/>
                  </a:lnTo>
                  <a:lnTo>
                    <a:pt x="0" y="42658"/>
                  </a:lnTo>
                  <a:lnTo>
                    <a:pt x="0" y="87201"/>
                  </a:lnTo>
                  <a:lnTo>
                    <a:pt x="4230" y="91421"/>
                  </a:lnTo>
                  <a:lnTo>
                    <a:pt x="58961" y="91421"/>
                  </a:lnTo>
                  <a:lnTo>
                    <a:pt x="63181" y="87201"/>
                  </a:lnTo>
                  <a:lnTo>
                    <a:pt x="63181" y="42658"/>
                  </a:lnTo>
                  <a:lnTo>
                    <a:pt x="58961" y="38438"/>
                  </a:lnTo>
                  <a:close/>
                </a:path>
                <a:path w="63500" h="91440">
                  <a:moveTo>
                    <a:pt x="31601" y="0"/>
                  </a:moveTo>
                  <a:lnTo>
                    <a:pt x="23479" y="1642"/>
                  </a:lnTo>
                  <a:lnTo>
                    <a:pt x="16842" y="6118"/>
                  </a:lnTo>
                  <a:lnTo>
                    <a:pt x="12364" y="12753"/>
                  </a:lnTo>
                  <a:lnTo>
                    <a:pt x="10722" y="20868"/>
                  </a:lnTo>
                  <a:lnTo>
                    <a:pt x="10722" y="38438"/>
                  </a:lnTo>
                  <a:lnTo>
                    <a:pt x="20481" y="38438"/>
                  </a:lnTo>
                  <a:lnTo>
                    <a:pt x="20481" y="14743"/>
                  </a:lnTo>
                  <a:lnTo>
                    <a:pt x="25465" y="9758"/>
                  </a:lnTo>
                  <a:lnTo>
                    <a:pt x="48789" y="9758"/>
                  </a:lnTo>
                  <a:lnTo>
                    <a:pt x="46336" y="6118"/>
                  </a:lnTo>
                  <a:lnTo>
                    <a:pt x="39708" y="1642"/>
                  </a:lnTo>
                  <a:lnTo>
                    <a:pt x="31601" y="0"/>
                  </a:lnTo>
                  <a:close/>
                </a:path>
                <a:path w="63500" h="91440">
                  <a:moveTo>
                    <a:pt x="48789" y="9758"/>
                  </a:moveTo>
                  <a:lnTo>
                    <a:pt x="37716" y="9758"/>
                  </a:lnTo>
                  <a:lnTo>
                    <a:pt x="42700" y="14743"/>
                  </a:lnTo>
                  <a:lnTo>
                    <a:pt x="42700" y="38438"/>
                  </a:lnTo>
                  <a:lnTo>
                    <a:pt x="52448" y="38438"/>
                  </a:lnTo>
                  <a:lnTo>
                    <a:pt x="52448" y="20868"/>
                  </a:lnTo>
                  <a:lnTo>
                    <a:pt x="50808" y="12753"/>
                  </a:lnTo>
                  <a:lnTo>
                    <a:pt x="48789" y="975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076276" y="2733325"/>
              <a:ext cx="3230245" cy="611505"/>
            </a:xfrm>
            <a:custGeom>
              <a:avLst/>
              <a:gdLst/>
              <a:ahLst/>
              <a:cxnLst/>
              <a:rect l="l" t="t" r="r" b="b"/>
              <a:pathLst>
                <a:path w="3230244" h="611504">
                  <a:moveTo>
                    <a:pt x="3230105" y="327787"/>
                  </a:moveTo>
                  <a:lnTo>
                    <a:pt x="3226549" y="279349"/>
                  </a:lnTo>
                  <a:lnTo>
                    <a:pt x="3216237" y="233121"/>
                  </a:lnTo>
                  <a:lnTo>
                    <a:pt x="3199638" y="189598"/>
                  </a:lnTo>
                  <a:lnTo>
                    <a:pt x="3177298" y="149301"/>
                  </a:lnTo>
                  <a:lnTo>
                    <a:pt x="3149714" y="112737"/>
                  </a:lnTo>
                  <a:lnTo>
                    <a:pt x="3117380" y="80403"/>
                  </a:lnTo>
                  <a:lnTo>
                    <a:pt x="3080804" y="52806"/>
                  </a:lnTo>
                  <a:lnTo>
                    <a:pt x="3040507" y="30467"/>
                  </a:lnTo>
                  <a:lnTo>
                    <a:pt x="2996996" y="13881"/>
                  </a:lnTo>
                  <a:lnTo>
                    <a:pt x="2950768" y="3556"/>
                  </a:lnTo>
                  <a:lnTo>
                    <a:pt x="2902331" y="0"/>
                  </a:lnTo>
                  <a:lnTo>
                    <a:pt x="327761" y="0"/>
                  </a:lnTo>
                  <a:lnTo>
                    <a:pt x="279336" y="3556"/>
                  </a:lnTo>
                  <a:lnTo>
                    <a:pt x="233108" y="13881"/>
                  </a:lnTo>
                  <a:lnTo>
                    <a:pt x="189585" y="30467"/>
                  </a:lnTo>
                  <a:lnTo>
                    <a:pt x="149288" y="52806"/>
                  </a:lnTo>
                  <a:lnTo>
                    <a:pt x="112725" y="80403"/>
                  </a:lnTo>
                  <a:lnTo>
                    <a:pt x="80391" y="112737"/>
                  </a:lnTo>
                  <a:lnTo>
                    <a:pt x="52806" y="149301"/>
                  </a:lnTo>
                  <a:lnTo>
                    <a:pt x="30467" y="189598"/>
                  </a:lnTo>
                  <a:lnTo>
                    <a:pt x="13881" y="233121"/>
                  </a:lnTo>
                  <a:lnTo>
                    <a:pt x="3556" y="279349"/>
                  </a:lnTo>
                  <a:lnTo>
                    <a:pt x="0" y="327787"/>
                  </a:lnTo>
                  <a:lnTo>
                    <a:pt x="0" y="611339"/>
                  </a:lnTo>
                  <a:lnTo>
                    <a:pt x="3230105" y="611339"/>
                  </a:lnTo>
                  <a:lnTo>
                    <a:pt x="3230105" y="327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269758" y="2895999"/>
              <a:ext cx="144634" cy="18331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98125" y="2897677"/>
              <a:ext cx="185031" cy="183914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13829304" y="2852823"/>
            <a:ext cx="87630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spc="10" dirty="0">
                <a:latin typeface="Arial MT"/>
                <a:cs typeface="Arial MT"/>
              </a:rPr>
              <a:t>14</a:t>
            </a:r>
            <a:r>
              <a:rPr sz="1150" spc="-25" dirty="0">
                <a:latin typeface="Arial MT"/>
                <a:cs typeface="Arial MT"/>
              </a:rPr>
              <a:t> </a:t>
            </a:r>
            <a:r>
              <a:rPr sz="1150" spc="5" dirty="0">
                <a:latin typeface="Arial MT"/>
                <a:cs typeface="Arial MT"/>
              </a:rPr>
              <a:t>julio</a:t>
            </a:r>
            <a:r>
              <a:rPr sz="1150" spc="-25" dirty="0">
                <a:latin typeface="Arial MT"/>
                <a:cs typeface="Arial MT"/>
              </a:rPr>
              <a:t> </a:t>
            </a:r>
            <a:r>
              <a:rPr sz="1150" spc="10" dirty="0">
                <a:latin typeface="Arial MT"/>
                <a:cs typeface="Arial MT"/>
              </a:rPr>
              <a:t>2022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3070293" y="3146878"/>
            <a:ext cx="3236595" cy="414020"/>
          </a:xfrm>
          <a:custGeom>
            <a:avLst/>
            <a:gdLst/>
            <a:ahLst/>
            <a:cxnLst/>
            <a:rect l="l" t="t" r="r" b="b"/>
            <a:pathLst>
              <a:path w="3236594" h="414020">
                <a:moveTo>
                  <a:pt x="3235995" y="0"/>
                </a:moveTo>
                <a:lnTo>
                  <a:pt x="0" y="0"/>
                </a:lnTo>
                <a:lnTo>
                  <a:pt x="0" y="413484"/>
                </a:lnTo>
                <a:lnTo>
                  <a:pt x="3235995" y="413484"/>
                </a:lnTo>
                <a:lnTo>
                  <a:pt x="32359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13071837" y="3255374"/>
            <a:ext cx="161353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9860">
              <a:lnSpc>
                <a:spcPct val="100000"/>
              </a:lnSpc>
              <a:spcBef>
                <a:spcPts val="120"/>
              </a:spcBef>
            </a:pP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9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Preferidos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3073380" y="5502471"/>
            <a:ext cx="3225800" cy="3434079"/>
          </a:xfrm>
          <a:custGeom>
            <a:avLst/>
            <a:gdLst/>
            <a:ahLst/>
            <a:cxnLst/>
            <a:rect l="l" t="t" r="r" b="b"/>
            <a:pathLst>
              <a:path w="3225800" h="3434079">
                <a:moveTo>
                  <a:pt x="3225787" y="3324542"/>
                </a:moveTo>
                <a:lnTo>
                  <a:pt x="0" y="3324542"/>
                </a:lnTo>
                <a:lnTo>
                  <a:pt x="0" y="3433915"/>
                </a:lnTo>
                <a:lnTo>
                  <a:pt x="3225787" y="3433915"/>
                </a:lnTo>
                <a:lnTo>
                  <a:pt x="3225787" y="3324542"/>
                </a:lnTo>
                <a:close/>
              </a:path>
              <a:path w="3225800" h="3434079">
                <a:moveTo>
                  <a:pt x="3225787" y="0"/>
                </a:moveTo>
                <a:lnTo>
                  <a:pt x="0" y="0"/>
                </a:lnTo>
                <a:lnTo>
                  <a:pt x="0" y="2857957"/>
                </a:lnTo>
                <a:lnTo>
                  <a:pt x="3225787" y="2857957"/>
                </a:lnTo>
                <a:lnTo>
                  <a:pt x="3225787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13147704" y="3501199"/>
            <a:ext cx="1080770" cy="37846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950" spc="10" dirty="0">
                <a:latin typeface="Arial MT"/>
                <a:cs typeface="Arial MT"/>
              </a:rPr>
              <a:t>Arroz</a:t>
            </a:r>
            <a:r>
              <a:rPr sz="950" spc="-35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con</a:t>
            </a:r>
            <a:r>
              <a:rPr sz="950" spc="-35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mariscos</a:t>
            </a:r>
            <a:endParaRPr sz="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-40" dirty="0">
                <a:latin typeface="Arial MT"/>
                <a:cs typeface="Arial MT"/>
              </a:rPr>
              <a:t> </a:t>
            </a:r>
            <a:r>
              <a:rPr sz="750" spc="10" dirty="0">
                <a:latin typeface="Arial MT"/>
                <a:cs typeface="Arial MT"/>
              </a:rPr>
              <a:t>33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3147704" y="3867446"/>
            <a:ext cx="25781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5" dirty="0">
                <a:latin typeface="Arial MT"/>
                <a:cs typeface="Arial MT"/>
              </a:rPr>
              <a:t> </a:t>
            </a:r>
            <a:r>
              <a:rPr sz="750" spc="10" dirty="0">
                <a:latin typeface="Arial MT"/>
                <a:cs typeface="Arial MT"/>
              </a:rPr>
              <a:t>33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13068024" y="3142123"/>
            <a:ext cx="3239135" cy="2369820"/>
            <a:chOff x="13068024" y="3142123"/>
            <a:chExt cx="3239135" cy="2369820"/>
          </a:xfrm>
        </p:grpSpPr>
        <p:sp>
          <p:nvSpPr>
            <p:cNvPr id="96" name="object 96"/>
            <p:cNvSpPr/>
            <p:nvPr/>
          </p:nvSpPr>
          <p:spPr>
            <a:xfrm>
              <a:off x="14689956" y="3146886"/>
              <a:ext cx="0" cy="2360295"/>
            </a:xfrm>
            <a:custGeom>
              <a:avLst/>
              <a:gdLst/>
              <a:ahLst/>
              <a:cxnLst/>
              <a:rect l="l" t="t" r="r" b="b"/>
              <a:pathLst>
                <a:path h="2360295">
                  <a:moveTo>
                    <a:pt x="0" y="0"/>
                  </a:moveTo>
                  <a:lnTo>
                    <a:pt x="0" y="235976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072786" y="4033569"/>
              <a:ext cx="3229610" cy="0"/>
            </a:xfrm>
            <a:custGeom>
              <a:avLst/>
              <a:gdLst/>
              <a:ahLst/>
              <a:cxnLst/>
              <a:rect l="l" t="t" r="r" b="b"/>
              <a:pathLst>
                <a:path w="3229609">
                  <a:moveTo>
                    <a:pt x="0" y="0"/>
                  </a:moveTo>
                  <a:lnTo>
                    <a:pt x="3229524" y="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13147704" y="3989954"/>
            <a:ext cx="795655" cy="51117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950" spc="-5" dirty="0">
                <a:latin typeface="Arial MT"/>
                <a:cs typeface="Arial MT"/>
              </a:rPr>
              <a:t>Trío</a:t>
            </a:r>
            <a:r>
              <a:rPr sz="950" spc="-50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Pescador</a:t>
            </a:r>
            <a:endParaRPr sz="950">
              <a:latin typeface="Arial MT"/>
              <a:cs typeface="Arial MT"/>
            </a:endParaRPr>
          </a:p>
          <a:p>
            <a:pPr marL="12700" marR="542925">
              <a:lnSpc>
                <a:spcPct val="115799"/>
              </a:lnSpc>
              <a:spcBef>
                <a:spcPts val="195"/>
              </a:spcBef>
            </a:pPr>
            <a:r>
              <a:rPr sz="750" strike="sngStrike" spc="15" dirty="0">
                <a:latin typeface="Arial MT"/>
                <a:cs typeface="Arial MT"/>
              </a:rPr>
              <a:t>S/</a:t>
            </a:r>
            <a:r>
              <a:rPr sz="750" strike="sngStrike" spc="5" dirty="0">
                <a:latin typeface="Arial MT"/>
                <a:cs typeface="Arial MT"/>
              </a:rPr>
              <a:t> 30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15" dirty="0">
                <a:latin typeface="Arial MT"/>
                <a:cs typeface="Arial MT"/>
              </a:rPr>
              <a:t>S/</a:t>
            </a:r>
            <a:r>
              <a:rPr sz="750" strike="noStrike" spc="5" dirty="0">
                <a:latin typeface="Arial MT"/>
                <a:cs typeface="Arial MT"/>
              </a:rPr>
              <a:t> </a:t>
            </a:r>
            <a:r>
              <a:rPr sz="750" strike="noStrike" spc="10" dirty="0">
                <a:latin typeface="Arial MT"/>
                <a:cs typeface="Arial MT"/>
              </a:rPr>
              <a:t>30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3072786" y="4522329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09">
                <a:moveTo>
                  <a:pt x="0" y="0"/>
                </a:moveTo>
                <a:lnTo>
                  <a:pt x="3229524" y="0"/>
                </a:lnTo>
              </a:path>
            </a:pathLst>
          </a:custGeom>
          <a:ln w="9486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13147704" y="4478723"/>
            <a:ext cx="786765" cy="51117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950" spc="10" dirty="0">
                <a:latin typeface="Arial MT"/>
                <a:cs typeface="Arial MT"/>
              </a:rPr>
              <a:t>Promo</a:t>
            </a:r>
            <a:r>
              <a:rPr sz="950" spc="-30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Para</a:t>
            </a:r>
            <a:r>
              <a:rPr sz="950" spc="-30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2</a:t>
            </a:r>
            <a:endParaRPr sz="950">
              <a:latin typeface="Arial MT"/>
              <a:cs typeface="Arial MT"/>
            </a:endParaRPr>
          </a:p>
          <a:p>
            <a:pPr marL="12700" marR="533400">
              <a:lnSpc>
                <a:spcPct val="115799"/>
              </a:lnSpc>
              <a:spcBef>
                <a:spcPts val="195"/>
              </a:spcBef>
            </a:pPr>
            <a:r>
              <a:rPr sz="750" strike="sngStrike" spc="15" dirty="0">
                <a:latin typeface="Arial MT"/>
                <a:cs typeface="Arial MT"/>
              </a:rPr>
              <a:t>S/</a:t>
            </a:r>
            <a:r>
              <a:rPr sz="750" strike="sngStrike" spc="5" dirty="0">
                <a:latin typeface="Arial MT"/>
                <a:cs typeface="Arial MT"/>
              </a:rPr>
              <a:t> 38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15" dirty="0">
                <a:latin typeface="Arial MT"/>
                <a:cs typeface="Arial MT"/>
              </a:rPr>
              <a:t>S/</a:t>
            </a:r>
            <a:r>
              <a:rPr sz="750" strike="noStrike" spc="5" dirty="0">
                <a:latin typeface="Arial MT"/>
                <a:cs typeface="Arial MT"/>
              </a:rPr>
              <a:t> </a:t>
            </a:r>
            <a:r>
              <a:rPr sz="750" strike="noStrike" spc="10" dirty="0">
                <a:latin typeface="Arial MT"/>
                <a:cs typeface="Arial MT"/>
              </a:rPr>
              <a:t>38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3072786" y="5011088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09">
                <a:moveTo>
                  <a:pt x="0" y="0"/>
                </a:moveTo>
                <a:lnTo>
                  <a:pt x="3229524" y="0"/>
                </a:lnTo>
              </a:path>
            </a:pathLst>
          </a:custGeom>
          <a:ln w="9486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13147704" y="4967482"/>
            <a:ext cx="972185" cy="51117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950" spc="10" dirty="0">
                <a:latin typeface="Arial MT"/>
                <a:cs typeface="Arial MT"/>
              </a:rPr>
              <a:t>Ensalada</a:t>
            </a:r>
            <a:r>
              <a:rPr sz="950" spc="-60" dirty="0">
                <a:latin typeface="Arial MT"/>
                <a:cs typeface="Arial MT"/>
              </a:rPr>
              <a:t> </a:t>
            </a:r>
            <a:r>
              <a:rPr sz="950" spc="10" dirty="0">
                <a:latin typeface="Arial MT"/>
                <a:cs typeface="Arial MT"/>
              </a:rPr>
              <a:t>Quinua</a:t>
            </a:r>
            <a:endParaRPr sz="950">
              <a:latin typeface="Arial MT"/>
              <a:cs typeface="Arial MT"/>
            </a:endParaRPr>
          </a:p>
          <a:p>
            <a:pPr marL="12700" marR="718820">
              <a:lnSpc>
                <a:spcPct val="115799"/>
              </a:lnSpc>
              <a:spcBef>
                <a:spcPts val="195"/>
              </a:spcBef>
            </a:pPr>
            <a:r>
              <a:rPr sz="750" strike="sngStrike" spc="15" dirty="0">
                <a:latin typeface="Arial MT"/>
                <a:cs typeface="Arial MT"/>
              </a:rPr>
              <a:t>S/</a:t>
            </a:r>
            <a:r>
              <a:rPr sz="750" strike="sngStrike" spc="5" dirty="0">
                <a:latin typeface="Arial MT"/>
                <a:cs typeface="Arial MT"/>
              </a:rPr>
              <a:t> 25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15" dirty="0">
                <a:latin typeface="Arial MT"/>
                <a:cs typeface="Arial MT"/>
              </a:rPr>
              <a:t>S/</a:t>
            </a:r>
            <a:r>
              <a:rPr sz="750" strike="noStrike" spc="5" dirty="0">
                <a:latin typeface="Arial MT"/>
                <a:cs typeface="Arial MT"/>
              </a:rPr>
              <a:t> </a:t>
            </a:r>
            <a:r>
              <a:rPr sz="750" strike="noStrike" spc="10" dirty="0">
                <a:latin typeface="Arial MT"/>
                <a:cs typeface="Arial MT"/>
              </a:rPr>
              <a:t>25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13068024" y="3245271"/>
            <a:ext cx="3239135" cy="5582285"/>
            <a:chOff x="13068024" y="3245271"/>
            <a:chExt cx="3239135" cy="5582285"/>
          </a:xfrm>
        </p:grpSpPr>
        <p:sp>
          <p:nvSpPr>
            <p:cNvPr id="104" name="object 104"/>
            <p:cNvSpPr/>
            <p:nvPr/>
          </p:nvSpPr>
          <p:spPr>
            <a:xfrm>
              <a:off x="13072786" y="5499848"/>
              <a:ext cx="3229610" cy="0"/>
            </a:xfrm>
            <a:custGeom>
              <a:avLst/>
              <a:gdLst/>
              <a:ahLst/>
              <a:cxnLst/>
              <a:rect l="l" t="t" r="r" b="b"/>
              <a:pathLst>
                <a:path w="3229609">
                  <a:moveTo>
                    <a:pt x="0" y="0"/>
                  </a:moveTo>
                  <a:lnTo>
                    <a:pt x="3229524" y="0"/>
                  </a:lnTo>
                </a:path>
              </a:pathLst>
            </a:custGeom>
            <a:ln w="948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5969234" y="3672924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147" y="0"/>
                  </a:moveTo>
                  <a:lnTo>
                    <a:pt x="78877" y="10147"/>
                  </a:lnTo>
                  <a:lnTo>
                    <a:pt x="37826" y="37820"/>
                  </a:lnTo>
                  <a:lnTo>
                    <a:pt x="10148" y="78868"/>
                  </a:lnTo>
                  <a:lnTo>
                    <a:pt x="0" y="129137"/>
                  </a:lnTo>
                  <a:lnTo>
                    <a:pt x="10148" y="179406"/>
                  </a:lnTo>
                  <a:lnTo>
                    <a:pt x="37826" y="220454"/>
                  </a:lnTo>
                  <a:lnTo>
                    <a:pt x="78877" y="248127"/>
                  </a:lnTo>
                  <a:lnTo>
                    <a:pt x="129147" y="258274"/>
                  </a:lnTo>
                  <a:lnTo>
                    <a:pt x="179412" y="248127"/>
                  </a:lnTo>
                  <a:lnTo>
                    <a:pt x="220460" y="220454"/>
                  </a:lnTo>
                  <a:lnTo>
                    <a:pt x="248136" y="179406"/>
                  </a:lnTo>
                  <a:lnTo>
                    <a:pt x="258285" y="129137"/>
                  </a:lnTo>
                  <a:lnTo>
                    <a:pt x="248136" y="78868"/>
                  </a:lnTo>
                  <a:lnTo>
                    <a:pt x="220460" y="37820"/>
                  </a:lnTo>
                  <a:lnTo>
                    <a:pt x="179412" y="10147"/>
                  </a:lnTo>
                  <a:lnTo>
                    <a:pt x="129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6050883" y="3755180"/>
              <a:ext cx="95250" cy="93980"/>
            </a:xfrm>
            <a:custGeom>
              <a:avLst/>
              <a:gdLst/>
              <a:ahLst/>
              <a:cxnLst/>
              <a:rect l="l" t="t" r="r" b="b"/>
              <a:pathLst>
                <a:path w="95250" h="93979">
                  <a:moveTo>
                    <a:pt x="94970" y="40640"/>
                  </a:moveTo>
                  <a:lnTo>
                    <a:pt x="53733" y="40640"/>
                  </a:lnTo>
                  <a:lnTo>
                    <a:pt x="53733" y="0"/>
                  </a:lnTo>
                  <a:lnTo>
                    <a:pt x="41236" y="0"/>
                  </a:lnTo>
                  <a:lnTo>
                    <a:pt x="41236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1236" y="53340"/>
                  </a:lnTo>
                  <a:lnTo>
                    <a:pt x="41236" y="93980"/>
                  </a:lnTo>
                  <a:lnTo>
                    <a:pt x="53733" y="93980"/>
                  </a:lnTo>
                  <a:lnTo>
                    <a:pt x="53733" y="53340"/>
                  </a:lnTo>
                  <a:lnTo>
                    <a:pt x="94970" y="53340"/>
                  </a:lnTo>
                  <a:lnTo>
                    <a:pt x="94970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400937" y="7636689"/>
              <a:ext cx="551815" cy="551815"/>
            </a:xfrm>
            <a:custGeom>
              <a:avLst/>
              <a:gdLst/>
              <a:ahLst/>
              <a:cxnLst/>
              <a:rect l="l" t="t" r="r" b="b"/>
              <a:pathLst>
                <a:path w="551815" h="551815">
                  <a:moveTo>
                    <a:pt x="275646" y="0"/>
                  </a:moveTo>
                  <a:lnTo>
                    <a:pt x="226098" y="4441"/>
                  </a:lnTo>
                  <a:lnTo>
                    <a:pt x="179463" y="17246"/>
                  </a:lnTo>
                  <a:lnTo>
                    <a:pt x="136521" y="37636"/>
                  </a:lnTo>
                  <a:lnTo>
                    <a:pt x="98050" y="64832"/>
                  </a:lnTo>
                  <a:lnTo>
                    <a:pt x="64828" y="98056"/>
                  </a:lnTo>
                  <a:lnTo>
                    <a:pt x="37633" y="136529"/>
                  </a:lnTo>
                  <a:lnTo>
                    <a:pt x="17244" y="179472"/>
                  </a:lnTo>
                  <a:lnTo>
                    <a:pt x="4440" y="226108"/>
                  </a:lnTo>
                  <a:lnTo>
                    <a:pt x="0" y="275656"/>
                  </a:lnTo>
                  <a:lnTo>
                    <a:pt x="4440" y="325204"/>
                  </a:lnTo>
                  <a:lnTo>
                    <a:pt x="17244" y="371840"/>
                  </a:lnTo>
                  <a:lnTo>
                    <a:pt x="37633" y="414783"/>
                  </a:lnTo>
                  <a:lnTo>
                    <a:pt x="64828" y="453256"/>
                  </a:lnTo>
                  <a:lnTo>
                    <a:pt x="98050" y="486480"/>
                  </a:lnTo>
                  <a:lnTo>
                    <a:pt x="136521" y="513676"/>
                  </a:lnTo>
                  <a:lnTo>
                    <a:pt x="179463" y="534066"/>
                  </a:lnTo>
                  <a:lnTo>
                    <a:pt x="226098" y="546871"/>
                  </a:lnTo>
                  <a:lnTo>
                    <a:pt x="275646" y="551313"/>
                  </a:lnTo>
                  <a:lnTo>
                    <a:pt x="325197" y="546871"/>
                  </a:lnTo>
                  <a:lnTo>
                    <a:pt x="371833" y="534066"/>
                  </a:lnTo>
                  <a:lnTo>
                    <a:pt x="414777" y="513676"/>
                  </a:lnTo>
                  <a:lnTo>
                    <a:pt x="453250" y="486480"/>
                  </a:lnTo>
                  <a:lnTo>
                    <a:pt x="486473" y="453256"/>
                  </a:lnTo>
                  <a:lnTo>
                    <a:pt x="513668" y="414783"/>
                  </a:lnTo>
                  <a:lnTo>
                    <a:pt x="534057" y="371840"/>
                  </a:lnTo>
                  <a:lnTo>
                    <a:pt x="546861" y="325204"/>
                  </a:lnTo>
                  <a:lnTo>
                    <a:pt x="551302" y="275656"/>
                  </a:lnTo>
                  <a:lnTo>
                    <a:pt x="546861" y="226108"/>
                  </a:lnTo>
                  <a:lnTo>
                    <a:pt x="534057" y="179472"/>
                  </a:lnTo>
                  <a:lnTo>
                    <a:pt x="513668" y="136529"/>
                  </a:lnTo>
                  <a:lnTo>
                    <a:pt x="486473" y="98056"/>
                  </a:lnTo>
                  <a:lnTo>
                    <a:pt x="453250" y="64832"/>
                  </a:lnTo>
                  <a:lnTo>
                    <a:pt x="414777" y="37636"/>
                  </a:lnTo>
                  <a:lnTo>
                    <a:pt x="371833" y="17246"/>
                  </a:lnTo>
                  <a:lnTo>
                    <a:pt x="325197" y="4441"/>
                  </a:lnTo>
                  <a:lnTo>
                    <a:pt x="275646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563952" y="7803502"/>
              <a:ext cx="222658" cy="219977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5938945" y="3245275"/>
              <a:ext cx="219710" cy="217170"/>
            </a:xfrm>
            <a:custGeom>
              <a:avLst/>
              <a:gdLst/>
              <a:ahLst/>
              <a:cxnLst/>
              <a:rect l="l" t="t" r="r" b="b"/>
              <a:pathLst>
                <a:path w="219709" h="217170">
                  <a:moveTo>
                    <a:pt x="60274" y="186575"/>
                  </a:moveTo>
                  <a:lnTo>
                    <a:pt x="57899" y="174853"/>
                  </a:lnTo>
                  <a:lnTo>
                    <a:pt x="51447" y="165265"/>
                  </a:lnTo>
                  <a:lnTo>
                    <a:pt x="41871" y="158813"/>
                  </a:lnTo>
                  <a:lnTo>
                    <a:pt x="30137" y="156438"/>
                  </a:lnTo>
                  <a:lnTo>
                    <a:pt x="18402" y="158813"/>
                  </a:lnTo>
                  <a:lnTo>
                    <a:pt x="8826" y="165265"/>
                  </a:lnTo>
                  <a:lnTo>
                    <a:pt x="2374" y="174853"/>
                  </a:lnTo>
                  <a:lnTo>
                    <a:pt x="0" y="186575"/>
                  </a:lnTo>
                  <a:lnTo>
                    <a:pt x="2374" y="198297"/>
                  </a:lnTo>
                  <a:lnTo>
                    <a:pt x="8826" y="207886"/>
                  </a:lnTo>
                  <a:lnTo>
                    <a:pt x="18402" y="214337"/>
                  </a:lnTo>
                  <a:lnTo>
                    <a:pt x="30137" y="216712"/>
                  </a:lnTo>
                  <a:lnTo>
                    <a:pt x="41871" y="214337"/>
                  </a:lnTo>
                  <a:lnTo>
                    <a:pt x="51447" y="207886"/>
                  </a:lnTo>
                  <a:lnTo>
                    <a:pt x="57899" y="198297"/>
                  </a:lnTo>
                  <a:lnTo>
                    <a:pt x="60274" y="186575"/>
                  </a:lnTo>
                  <a:close/>
                </a:path>
                <a:path w="219709" h="217170">
                  <a:moveTo>
                    <a:pt x="60274" y="108356"/>
                  </a:moveTo>
                  <a:lnTo>
                    <a:pt x="57899" y="96634"/>
                  </a:lnTo>
                  <a:lnTo>
                    <a:pt x="51447" y="87045"/>
                  </a:lnTo>
                  <a:lnTo>
                    <a:pt x="41871" y="80594"/>
                  </a:lnTo>
                  <a:lnTo>
                    <a:pt x="30137" y="78219"/>
                  </a:lnTo>
                  <a:lnTo>
                    <a:pt x="18402" y="80594"/>
                  </a:lnTo>
                  <a:lnTo>
                    <a:pt x="8826" y="87045"/>
                  </a:lnTo>
                  <a:lnTo>
                    <a:pt x="2374" y="96634"/>
                  </a:lnTo>
                  <a:lnTo>
                    <a:pt x="0" y="108356"/>
                  </a:lnTo>
                  <a:lnTo>
                    <a:pt x="2374" y="120091"/>
                  </a:lnTo>
                  <a:lnTo>
                    <a:pt x="8826" y="129667"/>
                  </a:lnTo>
                  <a:lnTo>
                    <a:pt x="18402" y="136118"/>
                  </a:lnTo>
                  <a:lnTo>
                    <a:pt x="30137" y="138493"/>
                  </a:lnTo>
                  <a:lnTo>
                    <a:pt x="41871" y="136118"/>
                  </a:lnTo>
                  <a:lnTo>
                    <a:pt x="51447" y="129667"/>
                  </a:lnTo>
                  <a:lnTo>
                    <a:pt x="57899" y="120091"/>
                  </a:lnTo>
                  <a:lnTo>
                    <a:pt x="60274" y="108356"/>
                  </a:lnTo>
                  <a:close/>
                </a:path>
                <a:path w="219709" h="217170">
                  <a:moveTo>
                    <a:pt x="60274" y="30137"/>
                  </a:moveTo>
                  <a:lnTo>
                    <a:pt x="57899" y="18415"/>
                  </a:lnTo>
                  <a:lnTo>
                    <a:pt x="51447" y="8826"/>
                  </a:lnTo>
                  <a:lnTo>
                    <a:pt x="41871" y="2374"/>
                  </a:lnTo>
                  <a:lnTo>
                    <a:pt x="30137" y="0"/>
                  </a:lnTo>
                  <a:lnTo>
                    <a:pt x="18402" y="2374"/>
                  </a:lnTo>
                  <a:lnTo>
                    <a:pt x="8826" y="8826"/>
                  </a:lnTo>
                  <a:lnTo>
                    <a:pt x="2374" y="18415"/>
                  </a:lnTo>
                  <a:lnTo>
                    <a:pt x="0" y="30137"/>
                  </a:lnTo>
                  <a:lnTo>
                    <a:pt x="2374" y="41871"/>
                  </a:lnTo>
                  <a:lnTo>
                    <a:pt x="8826" y="51447"/>
                  </a:lnTo>
                  <a:lnTo>
                    <a:pt x="18402" y="57899"/>
                  </a:lnTo>
                  <a:lnTo>
                    <a:pt x="30137" y="60274"/>
                  </a:lnTo>
                  <a:lnTo>
                    <a:pt x="41871" y="57899"/>
                  </a:lnTo>
                  <a:lnTo>
                    <a:pt x="51447" y="51447"/>
                  </a:lnTo>
                  <a:lnTo>
                    <a:pt x="57899" y="41871"/>
                  </a:lnTo>
                  <a:lnTo>
                    <a:pt x="60274" y="30137"/>
                  </a:lnTo>
                  <a:close/>
                </a:path>
                <a:path w="219709" h="217170">
                  <a:moveTo>
                    <a:pt x="139776" y="186575"/>
                  </a:moveTo>
                  <a:lnTo>
                    <a:pt x="137401" y="174853"/>
                  </a:lnTo>
                  <a:lnTo>
                    <a:pt x="130949" y="165265"/>
                  </a:lnTo>
                  <a:lnTo>
                    <a:pt x="121373" y="158813"/>
                  </a:lnTo>
                  <a:lnTo>
                    <a:pt x="109639" y="156438"/>
                  </a:lnTo>
                  <a:lnTo>
                    <a:pt x="97904" y="158813"/>
                  </a:lnTo>
                  <a:lnTo>
                    <a:pt x="88328" y="165265"/>
                  </a:lnTo>
                  <a:lnTo>
                    <a:pt x="81864" y="174853"/>
                  </a:lnTo>
                  <a:lnTo>
                    <a:pt x="79502" y="186575"/>
                  </a:lnTo>
                  <a:lnTo>
                    <a:pt x="81864" y="198297"/>
                  </a:lnTo>
                  <a:lnTo>
                    <a:pt x="88328" y="207886"/>
                  </a:lnTo>
                  <a:lnTo>
                    <a:pt x="97904" y="214337"/>
                  </a:lnTo>
                  <a:lnTo>
                    <a:pt x="109639" y="216712"/>
                  </a:lnTo>
                  <a:lnTo>
                    <a:pt x="121373" y="214337"/>
                  </a:lnTo>
                  <a:lnTo>
                    <a:pt x="130949" y="207886"/>
                  </a:lnTo>
                  <a:lnTo>
                    <a:pt x="137401" y="198297"/>
                  </a:lnTo>
                  <a:lnTo>
                    <a:pt x="139776" y="186575"/>
                  </a:lnTo>
                  <a:close/>
                </a:path>
                <a:path w="219709" h="217170">
                  <a:moveTo>
                    <a:pt x="139776" y="108356"/>
                  </a:moveTo>
                  <a:lnTo>
                    <a:pt x="137401" y="96634"/>
                  </a:lnTo>
                  <a:lnTo>
                    <a:pt x="130949" y="87045"/>
                  </a:lnTo>
                  <a:lnTo>
                    <a:pt x="121373" y="80594"/>
                  </a:lnTo>
                  <a:lnTo>
                    <a:pt x="109639" y="78219"/>
                  </a:lnTo>
                  <a:lnTo>
                    <a:pt x="97904" y="80594"/>
                  </a:lnTo>
                  <a:lnTo>
                    <a:pt x="88328" y="87045"/>
                  </a:lnTo>
                  <a:lnTo>
                    <a:pt x="81864" y="96634"/>
                  </a:lnTo>
                  <a:lnTo>
                    <a:pt x="79502" y="108356"/>
                  </a:lnTo>
                  <a:lnTo>
                    <a:pt x="81864" y="120091"/>
                  </a:lnTo>
                  <a:lnTo>
                    <a:pt x="88328" y="129667"/>
                  </a:lnTo>
                  <a:lnTo>
                    <a:pt x="97904" y="136118"/>
                  </a:lnTo>
                  <a:lnTo>
                    <a:pt x="109639" y="138493"/>
                  </a:lnTo>
                  <a:lnTo>
                    <a:pt x="121373" y="136118"/>
                  </a:lnTo>
                  <a:lnTo>
                    <a:pt x="130949" y="129667"/>
                  </a:lnTo>
                  <a:lnTo>
                    <a:pt x="137401" y="120091"/>
                  </a:lnTo>
                  <a:lnTo>
                    <a:pt x="139776" y="108356"/>
                  </a:lnTo>
                  <a:close/>
                </a:path>
                <a:path w="219709" h="217170">
                  <a:moveTo>
                    <a:pt x="139776" y="30137"/>
                  </a:moveTo>
                  <a:lnTo>
                    <a:pt x="137401" y="18415"/>
                  </a:lnTo>
                  <a:lnTo>
                    <a:pt x="130949" y="8826"/>
                  </a:lnTo>
                  <a:lnTo>
                    <a:pt x="121373" y="2374"/>
                  </a:lnTo>
                  <a:lnTo>
                    <a:pt x="109639" y="0"/>
                  </a:lnTo>
                  <a:lnTo>
                    <a:pt x="97904" y="2374"/>
                  </a:lnTo>
                  <a:lnTo>
                    <a:pt x="88328" y="8826"/>
                  </a:lnTo>
                  <a:lnTo>
                    <a:pt x="81864" y="18415"/>
                  </a:lnTo>
                  <a:lnTo>
                    <a:pt x="79502" y="30137"/>
                  </a:lnTo>
                  <a:lnTo>
                    <a:pt x="81864" y="41871"/>
                  </a:lnTo>
                  <a:lnTo>
                    <a:pt x="88328" y="51447"/>
                  </a:lnTo>
                  <a:lnTo>
                    <a:pt x="97904" y="57899"/>
                  </a:lnTo>
                  <a:lnTo>
                    <a:pt x="109639" y="60274"/>
                  </a:lnTo>
                  <a:lnTo>
                    <a:pt x="121373" y="57899"/>
                  </a:lnTo>
                  <a:lnTo>
                    <a:pt x="130949" y="51447"/>
                  </a:lnTo>
                  <a:lnTo>
                    <a:pt x="137401" y="41871"/>
                  </a:lnTo>
                  <a:lnTo>
                    <a:pt x="139776" y="30137"/>
                  </a:lnTo>
                  <a:close/>
                </a:path>
                <a:path w="219709" h="217170">
                  <a:moveTo>
                    <a:pt x="219278" y="186575"/>
                  </a:moveTo>
                  <a:lnTo>
                    <a:pt x="216903" y="174853"/>
                  </a:lnTo>
                  <a:lnTo>
                    <a:pt x="210451" y="165265"/>
                  </a:lnTo>
                  <a:lnTo>
                    <a:pt x="200863" y="158813"/>
                  </a:lnTo>
                  <a:lnTo>
                    <a:pt x="189141" y="156438"/>
                  </a:lnTo>
                  <a:lnTo>
                    <a:pt x="177406" y="158813"/>
                  </a:lnTo>
                  <a:lnTo>
                    <a:pt x="167830" y="165265"/>
                  </a:lnTo>
                  <a:lnTo>
                    <a:pt x="161366" y="174853"/>
                  </a:lnTo>
                  <a:lnTo>
                    <a:pt x="159004" y="186575"/>
                  </a:lnTo>
                  <a:lnTo>
                    <a:pt x="161366" y="198297"/>
                  </a:lnTo>
                  <a:lnTo>
                    <a:pt x="167830" y="207886"/>
                  </a:lnTo>
                  <a:lnTo>
                    <a:pt x="177406" y="214337"/>
                  </a:lnTo>
                  <a:lnTo>
                    <a:pt x="189141" y="216712"/>
                  </a:lnTo>
                  <a:lnTo>
                    <a:pt x="200863" y="214337"/>
                  </a:lnTo>
                  <a:lnTo>
                    <a:pt x="210451" y="207886"/>
                  </a:lnTo>
                  <a:lnTo>
                    <a:pt x="216903" y="198297"/>
                  </a:lnTo>
                  <a:lnTo>
                    <a:pt x="219278" y="186575"/>
                  </a:lnTo>
                  <a:close/>
                </a:path>
                <a:path w="219709" h="217170">
                  <a:moveTo>
                    <a:pt x="219278" y="108356"/>
                  </a:moveTo>
                  <a:lnTo>
                    <a:pt x="216903" y="96634"/>
                  </a:lnTo>
                  <a:lnTo>
                    <a:pt x="210451" y="87045"/>
                  </a:lnTo>
                  <a:lnTo>
                    <a:pt x="200863" y="80594"/>
                  </a:lnTo>
                  <a:lnTo>
                    <a:pt x="189141" y="78219"/>
                  </a:lnTo>
                  <a:lnTo>
                    <a:pt x="177406" y="80594"/>
                  </a:lnTo>
                  <a:lnTo>
                    <a:pt x="167830" y="87045"/>
                  </a:lnTo>
                  <a:lnTo>
                    <a:pt x="161366" y="96634"/>
                  </a:lnTo>
                  <a:lnTo>
                    <a:pt x="159004" y="108356"/>
                  </a:lnTo>
                  <a:lnTo>
                    <a:pt x="161366" y="120091"/>
                  </a:lnTo>
                  <a:lnTo>
                    <a:pt x="167830" y="129667"/>
                  </a:lnTo>
                  <a:lnTo>
                    <a:pt x="177406" y="136118"/>
                  </a:lnTo>
                  <a:lnTo>
                    <a:pt x="189141" y="138493"/>
                  </a:lnTo>
                  <a:lnTo>
                    <a:pt x="200863" y="136118"/>
                  </a:lnTo>
                  <a:lnTo>
                    <a:pt x="210451" y="129667"/>
                  </a:lnTo>
                  <a:lnTo>
                    <a:pt x="216903" y="120091"/>
                  </a:lnTo>
                  <a:lnTo>
                    <a:pt x="219278" y="108356"/>
                  </a:lnTo>
                  <a:close/>
                </a:path>
                <a:path w="219709" h="217170">
                  <a:moveTo>
                    <a:pt x="219278" y="30137"/>
                  </a:moveTo>
                  <a:lnTo>
                    <a:pt x="216903" y="18415"/>
                  </a:lnTo>
                  <a:lnTo>
                    <a:pt x="210451" y="8826"/>
                  </a:lnTo>
                  <a:lnTo>
                    <a:pt x="200863" y="2374"/>
                  </a:lnTo>
                  <a:lnTo>
                    <a:pt x="189141" y="0"/>
                  </a:lnTo>
                  <a:lnTo>
                    <a:pt x="177406" y="2374"/>
                  </a:lnTo>
                  <a:lnTo>
                    <a:pt x="167830" y="8826"/>
                  </a:lnTo>
                  <a:lnTo>
                    <a:pt x="161366" y="18415"/>
                  </a:lnTo>
                  <a:lnTo>
                    <a:pt x="159004" y="30137"/>
                  </a:lnTo>
                  <a:lnTo>
                    <a:pt x="161366" y="41871"/>
                  </a:lnTo>
                  <a:lnTo>
                    <a:pt x="167830" y="51447"/>
                  </a:lnTo>
                  <a:lnTo>
                    <a:pt x="177406" y="57899"/>
                  </a:lnTo>
                  <a:lnTo>
                    <a:pt x="189141" y="60274"/>
                  </a:lnTo>
                  <a:lnTo>
                    <a:pt x="200863" y="57899"/>
                  </a:lnTo>
                  <a:lnTo>
                    <a:pt x="210451" y="51447"/>
                  </a:lnTo>
                  <a:lnTo>
                    <a:pt x="216903" y="41871"/>
                  </a:lnTo>
                  <a:lnTo>
                    <a:pt x="219278" y="301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149531" y="3813048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>
                  <a:moveTo>
                    <a:pt x="0" y="0"/>
                  </a:moveTo>
                  <a:lnTo>
                    <a:pt x="254767" y="0"/>
                  </a:lnTo>
                </a:path>
              </a:pathLst>
            </a:custGeom>
            <a:ln w="71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5538004" y="3674172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263" y="0"/>
                  </a:moveTo>
                  <a:lnTo>
                    <a:pt x="78947" y="10158"/>
                  </a:lnTo>
                  <a:lnTo>
                    <a:pt x="37860" y="37860"/>
                  </a:lnTo>
                  <a:lnTo>
                    <a:pt x="10158" y="78947"/>
                  </a:lnTo>
                  <a:lnTo>
                    <a:pt x="0" y="129263"/>
                  </a:lnTo>
                  <a:lnTo>
                    <a:pt x="10158" y="179578"/>
                  </a:lnTo>
                  <a:lnTo>
                    <a:pt x="37860" y="220666"/>
                  </a:lnTo>
                  <a:lnTo>
                    <a:pt x="78947" y="248368"/>
                  </a:lnTo>
                  <a:lnTo>
                    <a:pt x="129263" y="258526"/>
                  </a:lnTo>
                  <a:lnTo>
                    <a:pt x="179572" y="248368"/>
                  </a:lnTo>
                  <a:lnTo>
                    <a:pt x="220656" y="220666"/>
                  </a:lnTo>
                  <a:lnTo>
                    <a:pt x="248357" y="179578"/>
                  </a:lnTo>
                  <a:lnTo>
                    <a:pt x="258515" y="129263"/>
                  </a:lnTo>
                  <a:lnTo>
                    <a:pt x="248357" y="78947"/>
                  </a:lnTo>
                  <a:lnTo>
                    <a:pt x="220656" y="37860"/>
                  </a:lnTo>
                  <a:lnTo>
                    <a:pt x="179572" y="10158"/>
                  </a:lnTo>
                  <a:lnTo>
                    <a:pt x="129263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86053" y="3728666"/>
              <a:ext cx="161634" cy="13641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5969234" y="4144875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147" y="0"/>
                  </a:moveTo>
                  <a:lnTo>
                    <a:pt x="78877" y="10147"/>
                  </a:lnTo>
                  <a:lnTo>
                    <a:pt x="37826" y="37820"/>
                  </a:lnTo>
                  <a:lnTo>
                    <a:pt x="10148" y="78868"/>
                  </a:lnTo>
                  <a:lnTo>
                    <a:pt x="0" y="129137"/>
                  </a:lnTo>
                  <a:lnTo>
                    <a:pt x="10148" y="179406"/>
                  </a:lnTo>
                  <a:lnTo>
                    <a:pt x="37826" y="220454"/>
                  </a:lnTo>
                  <a:lnTo>
                    <a:pt x="78877" y="248127"/>
                  </a:lnTo>
                  <a:lnTo>
                    <a:pt x="129147" y="258274"/>
                  </a:lnTo>
                  <a:lnTo>
                    <a:pt x="179412" y="248127"/>
                  </a:lnTo>
                  <a:lnTo>
                    <a:pt x="220460" y="220454"/>
                  </a:lnTo>
                  <a:lnTo>
                    <a:pt x="248136" y="179406"/>
                  </a:lnTo>
                  <a:lnTo>
                    <a:pt x="258285" y="129137"/>
                  </a:lnTo>
                  <a:lnTo>
                    <a:pt x="248136" y="78868"/>
                  </a:lnTo>
                  <a:lnTo>
                    <a:pt x="220460" y="37820"/>
                  </a:lnTo>
                  <a:lnTo>
                    <a:pt x="179412" y="10147"/>
                  </a:lnTo>
                  <a:lnTo>
                    <a:pt x="129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050883" y="4227137"/>
              <a:ext cx="95250" cy="93980"/>
            </a:xfrm>
            <a:custGeom>
              <a:avLst/>
              <a:gdLst/>
              <a:ahLst/>
              <a:cxnLst/>
              <a:rect l="l" t="t" r="r" b="b"/>
              <a:pathLst>
                <a:path w="95250" h="93979">
                  <a:moveTo>
                    <a:pt x="94970" y="40640"/>
                  </a:moveTo>
                  <a:lnTo>
                    <a:pt x="53733" y="40640"/>
                  </a:lnTo>
                  <a:lnTo>
                    <a:pt x="53733" y="0"/>
                  </a:lnTo>
                  <a:lnTo>
                    <a:pt x="41236" y="0"/>
                  </a:lnTo>
                  <a:lnTo>
                    <a:pt x="41236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1236" y="53340"/>
                  </a:lnTo>
                  <a:lnTo>
                    <a:pt x="41236" y="93980"/>
                  </a:lnTo>
                  <a:lnTo>
                    <a:pt x="53733" y="93980"/>
                  </a:lnTo>
                  <a:lnTo>
                    <a:pt x="53733" y="53340"/>
                  </a:lnTo>
                  <a:lnTo>
                    <a:pt x="94970" y="53340"/>
                  </a:lnTo>
                  <a:lnTo>
                    <a:pt x="94970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5538004" y="4146125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263" y="0"/>
                  </a:moveTo>
                  <a:lnTo>
                    <a:pt x="78947" y="10158"/>
                  </a:lnTo>
                  <a:lnTo>
                    <a:pt x="37860" y="37860"/>
                  </a:lnTo>
                  <a:lnTo>
                    <a:pt x="10158" y="78947"/>
                  </a:lnTo>
                  <a:lnTo>
                    <a:pt x="0" y="129263"/>
                  </a:lnTo>
                  <a:lnTo>
                    <a:pt x="10158" y="179578"/>
                  </a:lnTo>
                  <a:lnTo>
                    <a:pt x="37860" y="220666"/>
                  </a:lnTo>
                  <a:lnTo>
                    <a:pt x="78947" y="248368"/>
                  </a:lnTo>
                  <a:lnTo>
                    <a:pt x="129263" y="258526"/>
                  </a:lnTo>
                  <a:lnTo>
                    <a:pt x="179572" y="248368"/>
                  </a:lnTo>
                  <a:lnTo>
                    <a:pt x="220656" y="220666"/>
                  </a:lnTo>
                  <a:lnTo>
                    <a:pt x="248357" y="179578"/>
                  </a:lnTo>
                  <a:lnTo>
                    <a:pt x="258515" y="129263"/>
                  </a:lnTo>
                  <a:lnTo>
                    <a:pt x="248357" y="78947"/>
                  </a:lnTo>
                  <a:lnTo>
                    <a:pt x="220656" y="37860"/>
                  </a:lnTo>
                  <a:lnTo>
                    <a:pt x="179572" y="10158"/>
                  </a:lnTo>
                  <a:lnTo>
                    <a:pt x="129263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586053" y="4200618"/>
              <a:ext cx="161634" cy="136414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5969234" y="4650240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147" y="0"/>
                  </a:moveTo>
                  <a:lnTo>
                    <a:pt x="78877" y="10147"/>
                  </a:lnTo>
                  <a:lnTo>
                    <a:pt x="37826" y="37820"/>
                  </a:lnTo>
                  <a:lnTo>
                    <a:pt x="10148" y="78868"/>
                  </a:lnTo>
                  <a:lnTo>
                    <a:pt x="0" y="129137"/>
                  </a:lnTo>
                  <a:lnTo>
                    <a:pt x="10148" y="179406"/>
                  </a:lnTo>
                  <a:lnTo>
                    <a:pt x="37826" y="220454"/>
                  </a:lnTo>
                  <a:lnTo>
                    <a:pt x="78877" y="248127"/>
                  </a:lnTo>
                  <a:lnTo>
                    <a:pt x="129147" y="258274"/>
                  </a:lnTo>
                  <a:lnTo>
                    <a:pt x="179412" y="248127"/>
                  </a:lnTo>
                  <a:lnTo>
                    <a:pt x="220460" y="220454"/>
                  </a:lnTo>
                  <a:lnTo>
                    <a:pt x="248136" y="179406"/>
                  </a:lnTo>
                  <a:lnTo>
                    <a:pt x="258285" y="129137"/>
                  </a:lnTo>
                  <a:lnTo>
                    <a:pt x="248136" y="78868"/>
                  </a:lnTo>
                  <a:lnTo>
                    <a:pt x="220460" y="37820"/>
                  </a:lnTo>
                  <a:lnTo>
                    <a:pt x="179412" y="10147"/>
                  </a:lnTo>
                  <a:lnTo>
                    <a:pt x="129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050883" y="4732495"/>
              <a:ext cx="95250" cy="93980"/>
            </a:xfrm>
            <a:custGeom>
              <a:avLst/>
              <a:gdLst/>
              <a:ahLst/>
              <a:cxnLst/>
              <a:rect l="l" t="t" r="r" b="b"/>
              <a:pathLst>
                <a:path w="95250" h="93979">
                  <a:moveTo>
                    <a:pt x="94970" y="40640"/>
                  </a:moveTo>
                  <a:lnTo>
                    <a:pt x="53733" y="40640"/>
                  </a:lnTo>
                  <a:lnTo>
                    <a:pt x="53733" y="0"/>
                  </a:lnTo>
                  <a:lnTo>
                    <a:pt x="41236" y="0"/>
                  </a:lnTo>
                  <a:lnTo>
                    <a:pt x="41236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1236" y="53340"/>
                  </a:lnTo>
                  <a:lnTo>
                    <a:pt x="41236" y="93980"/>
                  </a:lnTo>
                  <a:lnTo>
                    <a:pt x="53733" y="93980"/>
                  </a:lnTo>
                  <a:lnTo>
                    <a:pt x="53733" y="53340"/>
                  </a:lnTo>
                  <a:lnTo>
                    <a:pt x="94970" y="53340"/>
                  </a:lnTo>
                  <a:lnTo>
                    <a:pt x="94970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5538004" y="4651488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263" y="0"/>
                  </a:moveTo>
                  <a:lnTo>
                    <a:pt x="78947" y="10158"/>
                  </a:lnTo>
                  <a:lnTo>
                    <a:pt x="37860" y="37860"/>
                  </a:lnTo>
                  <a:lnTo>
                    <a:pt x="10158" y="78947"/>
                  </a:lnTo>
                  <a:lnTo>
                    <a:pt x="0" y="129263"/>
                  </a:lnTo>
                  <a:lnTo>
                    <a:pt x="10158" y="179578"/>
                  </a:lnTo>
                  <a:lnTo>
                    <a:pt x="37860" y="220666"/>
                  </a:lnTo>
                  <a:lnTo>
                    <a:pt x="78947" y="248368"/>
                  </a:lnTo>
                  <a:lnTo>
                    <a:pt x="129263" y="258526"/>
                  </a:lnTo>
                  <a:lnTo>
                    <a:pt x="179572" y="248368"/>
                  </a:lnTo>
                  <a:lnTo>
                    <a:pt x="220656" y="220666"/>
                  </a:lnTo>
                  <a:lnTo>
                    <a:pt x="248357" y="179578"/>
                  </a:lnTo>
                  <a:lnTo>
                    <a:pt x="258515" y="129263"/>
                  </a:lnTo>
                  <a:lnTo>
                    <a:pt x="248357" y="78947"/>
                  </a:lnTo>
                  <a:lnTo>
                    <a:pt x="220656" y="37860"/>
                  </a:lnTo>
                  <a:lnTo>
                    <a:pt x="179572" y="10158"/>
                  </a:lnTo>
                  <a:lnTo>
                    <a:pt x="129263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86053" y="4705982"/>
              <a:ext cx="161634" cy="136414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5969234" y="5123283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147" y="0"/>
                  </a:moveTo>
                  <a:lnTo>
                    <a:pt x="78877" y="10147"/>
                  </a:lnTo>
                  <a:lnTo>
                    <a:pt x="37826" y="37820"/>
                  </a:lnTo>
                  <a:lnTo>
                    <a:pt x="10148" y="78868"/>
                  </a:lnTo>
                  <a:lnTo>
                    <a:pt x="0" y="129137"/>
                  </a:lnTo>
                  <a:lnTo>
                    <a:pt x="10148" y="179406"/>
                  </a:lnTo>
                  <a:lnTo>
                    <a:pt x="37826" y="220454"/>
                  </a:lnTo>
                  <a:lnTo>
                    <a:pt x="78877" y="248127"/>
                  </a:lnTo>
                  <a:lnTo>
                    <a:pt x="129147" y="258274"/>
                  </a:lnTo>
                  <a:lnTo>
                    <a:pt x="179412" y="248127"/>
                  </a:lnTo>
                  <a:lnTo>
                    <a:pt x="220460" y="220454"/>
                  </a:lnTo>
                  <a:lnTo>
                    <a:pt x="248136" y="179406"/>
                  </a:lnTo>
                  <a:lnTo>
                    <a:pt x="258285" y="129137"/>
                  </a:lnTo>
                  <a:lnTo>
                    <a:pt x="248136" y="78868"/>
                  </a:lnTo>
                  <a:lnTo>
                    <a:pt x="220460" y="37820"/>
                  </a:lnTo>
                  <a:lnTo>
                    <a:pt x="179412" y="10147"/>
                  </a:lnTo>
                  <a:lnTo>
                    <a:pt x="1291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050883" y="5205545"/>
              <a:ext cx="95250" cy="93980"/>
            </a:xfrm>
            <a:custGeom>
              <a:avLst/>
              <a:gdLst/>
              <a:ahLst/>
              <a:cxnLst/>
              <a:rect l="l" t="t" r="r" b="b"/>
              <a:pathLst>
                <a:path w="95250" h="93979">
                  <a:moveTo>
                    <a:pt x="94970" y="40640"/>
                  </a:moveTo>
                  <a:lnTo>
                    <a:pt x="53733" y="40640"/>
                  </a:lnTo>
                  <a:lnTo>
                    <a:pt x="53733" y="0"/>
                  </a:lnTo>
                  <a:lnTo>
                    <a:pt x="41236" y="0"/>
                  </a:lnTo>
                  <a:lnTo>
                    <a:pt x="41236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1236" y="53340"/>
                  </a:lnTo>
                  <a:lnTo>
                    <a:pt x="41236" y="93980"/>
                  </a:lnTo>
                  <a:lnTo>
                    <a:pt x="53733" y="93980"/>
                  </a:lnTo>
                  <a:lnTo>
                    <a:pt x="53733" y="53340"/>
                  </a:lnTo>
                  <a:lnTo>
                    <a:pt x="94970" y="53340"/>
                  </a:lnTo>
                  <a:lnTo>
                    <a:pt x="94970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5538004" y="512453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263" y="0"/>
                  </a:moveTo>
                  <a:lnTo>
                    <a:pt x="78947" y="10158"/>
                  </a:lnTo>
                  <a:lnTo>
                    <a:pt x="37860" y="37860"/>
                  </a:lnTo>
                  <a:lnTo>
                    <a:pt x="10158" y="78947"/>
                  </a:lnTo>
                  <a:lnTo>
                    <a:pt x="0" y="129263"/>
                  </a:lnTo>
                  <a:lnTo>
                    <a:pt x="10158" y="179578"/>
                  </a:lnTo>
                  <a:lnTo>
                    <a:pt x="37860" y="220666"/>
                  </a:lnTo>
                  <a:lnTo>
                    <a:pt x="78947" y="248368"/>
                  </a:lnTo>
                  <a:lnTo>
                    <a:pt x="129263" y="258526"/>
                  </a:lnTo>
                  <a:lnTo>
                    <a:pt x="179572" y="248368"/>
                  </a:lnTo>
                  <a:lnTo>
                    <a:pt x="220656" y="220666"/>
                  </a:lnTo>
                  <a:lnTo>
                    <a:pt x="248357" y="179578"/>
                  </a:lnTo>
                  <a:lnTo>
                    <a:pt x="258515" y="129263"/>
                  </a:lnTo>
                  <a:lnTo>
                    <a:pt x="248357" y="78947"/>
                  </a:lnTo>
                  <a:lnTo>
                    <a:pt x="220656" y="37860"/>
                  </a:lnTo>
                  <a:lnTo>
                    <a:pt x="179572" y="10158"/>
                  </a:lnTo>
                  <a:lnTo>
                    <a:pt x="129263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586053" y="5179025"/>
              <a:ext cx="161634" cy="136414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3072785" y="8360425"/>
              <a:ext cx="3232785" cy="466725"/>
            </a:xfrm>
            <a:custGeom>
              <a:avLst/>
              <a:gdLst/>
              <a:ahLst/>
              <a:cxnLst/>
              <a:rect l="l" t="t" r="r" b="b"/>
              <a:pathLst>
                <a:path w="3232784" h="466725">
                  <a:moveTo>
                    <a:pt x="3232665" y="0"/>
                  </a:moveTo>
                  <a:lnTo>
                    <a:pt x="0" y="0"/>
                  </a:lnTo>
                  <a:lnTo>
                    <a:pt x="0" y="466582"/>
                  </a:lnTo>
                  <a:lnTo>
                    <a:pt x="3232665" y="466582"/>
                  </a:lnTo>
                  <a:lnTo>
                    <a:pt x="3232665" y="0"/>
                  </a:lnTo>
                  <a:close/>
                </a:path>
              </a:pathLst>
            </a:custGeom>
            <a:solidFill>
              <a:srgbClr val="94E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 txBox="1"/>
          <p:nvPr/>
        </p:nvSpPr>
        <p:spPr>
          <a:xfrm>
            <a:off x="13071837" y="8360426"/>
            <a:ext cx="3231515" cy="46672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996950">
              <a:lnSpc>
                <a:spcPct val="100000"/>
              </a:lnSpc>
              <a:spcBef>
                <a:spcPts val="960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Carrito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 MT"/>
                <a:cs typeface="Arial MT"/>
              </a:rPr>
              <a:t>(0)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5870040" y="3602131"/>
            <a:ext cx="451484" cy="394970"/>
          </a:xfrm>
          <a:custGeom>
            <a:avLst/>
            <a:gdLst/>
            <a:ahLst/>
            <a:cxnLst/>
            <a:rect l="l" t="t" r="r" b="b"/>
            <a:pathLst>
              <a:path w="451484" h="394970">
                <a:moveTo>
                  <a:pt x="451064" y="394689"/>
                </a:moveTo>
                <a:lnTo>
                  <a:pt x="0" y="394689"/>
                </a:lnTo>
                <a:lnTo>
                  <a:pt x="0" y="0"/>
                </a:lnTo>
                <a:lnTo>
                  <a:pt x="451064" y="0"/>
                </a:lnTo>
                <a:lnTo>
                  <a:pt x="451064" y="394689"/>
                </a:lnTo>
                <a:close/>
              </a:path>
            </a:pathLst>
          </a:custGeom>
          <a:ln w="47422">
            <a:solidFill>
              <a:srgbClr val="FE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3D7DF953-FBC5-B512-98B0-755494446C0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bject 2">
            <a:extLst>
              <a:ext uri="{FF2B5EF4-FFF2-40B4-BE49-F238E27FC236}">
                <a16:creationId xmlns:a16="http://schemas.microsoft.com/office/drawing/2014/main" id="{CD8B47C2-D791-A771-6B27-1320CDCEA440}"/>
              </a:ext>
            </a:extLst>
          </p:cNvPr>
          <p:cNvSpPr/>
          <p:nvPr/>
        </p:nvSpPr>
        <p:spPr>
          <a:xfrm>
            <a:off x="2888880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5">
            <a:extLst>
              <a:ext uri="{FF2B5EF4-FFF2-40B4-BE49-F238E27FC236}">
                <a16:creationId xmlns:a16="http://schemas.microsoft.com/office/drawing/2014/main" id="{0AA0316E-5A3B-7817-B0FC-C559BDD7C047}"/>
              </a:ext>
            </a:extLst>
          </p:cNvPr>
          <p:cNvSpPr/>
          <p:nvPr/>
        </p:nvSpPr>
        <p:spPr>
          <a:xfrm>
            <a:off x="2680" y="3639103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6"/>
                </a:lnTo>
                <a:lnTo>
                  <a:pt x="372" y="2662358"/>
                </a:lnTo>
                <a:lnTo>
                  <a:pt x="19799" y="2706561"/>
                </a:lnTo>
                <a:lnTo>
                  <a:pt x="38363" y="2751298"/>
                </a:lnTo>
                <a:lnTo>
                  <a:pt x="56064" y="2796571"/>
                </a:lnTo>
                <a:lnTo>
                  <a:pt x="72903" y="2842378"/>
                </a:lnTo>
                <a:lnTo>
                  <a:pt x="88878" y="2888721"/>
                </a:lnTo>
                <a:lnTo>
                  <a:pt x="103990" y="2935598"/>
                </a:lnTo>
                <a:lnTo>
                  <a:pt x="118239" y="2983011"/>
                </a:lnTo>
                <a:lnTo>
                  <a:pt x="131625" y="3030958"/>
                </a:lnTo>
                <a:lnTo>
                  <a:pt x="144147" y="3079441"/>
                </a:lnTo>
                <a:lnTo>
                  <a:pt x="155806" y="3128459"/>
                </a:lnTo>
                <a:lnTo>
                  <a:pt x="166602" y="3178012"/>
                </a:lnTo>
                <a:lnTo>
                  <a:pt x="176535" y="3228100"/>
                </a:lnTo>
                <a:lnTo>
                  <a:pt x="185604" y="3278723"/>
                </a:lnTo>
                <a:lnTo>
                  <a:pt x="193809" y="3329880"/>
                </a:lnTo>
                <a:lnTo>
                  <a:pt x="201151" y="3381573"/>
                </a:lnTo>
                <a:lnTo>
                  <a:pt x="207630" y="3433801"/>
                </a:lnTo>
                <a:lnTo>
                  <a:pt x="213245" y="3486564"/>
                </a:lnTo>
                <a:lnTo>
                  <a:pt x="217996" y="3539863"/>
                </a:lnTo>
                <a:lnTo>
                  <a:pt x="221883" y="3593696"/>
                </a:lnTo>
                <a:lnTo>
                  <a:pt x="224907" y="3648064"/>
                </a:lnTo>
                <a:lnTo>
                  <a:pt x="227067" y="3702967"/>
                </a:lnTo>
                <a:lnTo>
                  <a:pt x="228363" y="3758405"/>
                </a:lnTo>
                <a:lnTo>
                  <a:pt x="228795" y="3814378"/>
                </a:lnTo>
                <a:lnTo>
                  <a:pt x="228363" y="3870370"/>
                </a:lnTo>
                <a:lnTo>
                  <a:pt x="227067" y="3925827"/>
                </a:lnTo>
                <a:lnTo>
                  <a:pt x="224907" y="3980748"/>
                </a:lnTo>
                <a:lnTo>
                  <a:pt x="221883" y="4035135"/>
                </a:lnTo>
                <a:lnTo>
                  <a:pt x="217996" y="4088986"/>
                </a:lnTo>
                <a:lnTo>
                  <a:pt x="213245" y="4142302"/>
                </a:lnTo>
                <a:lnTo>
                  <a:pt x="207630" y="4195082"/>
                </a:lnTo>
                <a:lnTo>
                  <a:pt x="201151" y="4247327"/>
                </a:lnTo>
                <a:lnTo>
                  <a:pt x="193809" y="4299037"/>
                </a:lnTo>
                <a:lnTo>
                  <a:pt x="185604" y="4350212"/>
                </a:lnTo>
                <a:lnTo>
                  <a:pt x="176535" y="4400850"/>
                </a:lnTo>
                <a:lnTo>
                  <a:pt x="166602" y="4450954"/>
                </a:lnTo>
                <a:lnTo>
                  <a:pt x="155806" y="4500521"/>
                </a:lnTo>
                <a:lnTo>
                  <a:pt x="144147" y="4549553"/>
                </a:lnTo>
                <a:lnTo>
                  <a:pt x="131625" y="4598049"/>
                </a:lnTo>
                <a:lnTo>
                  <a:pt x="118239" y="4646010"/>
                </a:lnTo>
                <a:lnTo>
                  <a:pt x="103990" y="4693435"/>
                </a:lnTo>
                <a:lnTo>
                  <a:pt x="88878" y="4740323"/>
                </a:lnTo>
                <a:lnTo>
                  <a:pt x="72903" y="4786676"/>
                </a:lnTo>
                <a:lnTo>
                  <a:pt x="56064" y="4832493"/>
                </a:lnTo>
                <a:lnTo>
                  <a:pt x="38363" y="4877774"/>
                </a:lnTo>
                <a:lnTo>
                  <a:pt x="19799" y="4922519"/>
                </a:lnTo>
                <a:lnTo>
                  <a:pt x="372" y="4966728"/>
                </a:lnTo>
                <a:lnTo>
                  <a:pt x="0" y="4967530"/>
                </a:lnTo>
                <a:lnTo>
                  <a:pt x="0" y="7629000"/>
                </a:lnTo>
                <a:lnTo>
                  <a:pt x="70122" y="7592333"/>
                </a:lnTo>
                <a:lnTo>
                  <a:pt x="115149" y="7567880"/>
                </a:lnTo>
                <a:lnTo>
                  <a:pt x="159764" y="7542969"/>
                </a:lnTo>
                <a:lnTo>
                  <a:pt x="203968" y="7517599"/>
                </a:lnTo>
                <a:lnTo>
                  <a:pt x="247761" y="7491772"/>
                </a:lnTo>
                <a:lnTo>
                  <a:pt x="291143" y="7465486"/>
                </a:lnTo>
                <a:lnTo>
                  <a:pt x="334113" y="7438743"/>
                </a:lnTo>
                <a:lnTo>
                  <a:pt x="376672" y="7411541"/>
                </a:lnTo>
                <a:lnTo>
                  <a:pt x="418819" y="7383881"/>
                </a:lnTo>
                <a:lnTo>
                  <a:pt x="460555" y="7355763"/>
                </a:lnTo>
                <a:lnTo>
                  <a:pt x="501879" y="7327187"/>
                </a:lnTo>
                <a:lnTo>
                  <a:pt x="542791" y="7298153"/>
                </a:lnTo>
                <a:lnTo>
                  <a:pt x="583292" y="7268661"/>
                </a:lnTo>
                <a:lnTo>
                  <a:pt x="623381" y="7238711"/>
                </a:lnTo>
                <a:lnTo>
                  <a:pt x="663058" y="7208302"/>
                </a:lnTo>
                <a:lnTo>
                  <a:pt x="702324" y="7177436"/>
                </a:lnTo>
                <a:lnTo>
                  <a:pt x="741177" y="7146111"/>
                </a:lnTo>
                <a:lnTo>
                  <a:pt x="779619" y="7114329"/>
                </a:lnTo>
                <a:lnTo>
                  <a:pt x="817649" y="7082088"/>
                </a:lnTo>
                <a:lnTo>
                  <a:pt x="855267" y="7049389"/>
                </a:lnTo>
                <a:lnTo>
                  <a:pt x="892473" y="7016232"/>
                </a:lnTo>
                <a:lnTo>
                  <a:pt x="929267" y="6982616"/>
                </a:lnTo>
                <a:lnTo>
                  <a:pt x="965649" y="6948543"/>
                </a:lnTo>
                <a:lnTo>
                  <a:pt x="1001619" y="6914012"/>
                </a:lnTo>
                <a:lnTo>
                  <a:pt x="1037118" y="6879066"/>
                </a:lnTo>
                <a:lnTo>
                  <a:pt x="1072130" y="6843708"/>
                </a:lnTo>
                <a:lnTo>
                  <a:pt x="1106655" y="6807936"/>
                </a:lnTo>
                <a:lnTo>
                  <a:pt x="1140694" y="6771750"/>
                </a:lnTo>
                <a:lnTo>
                  <a:pt x="1174246" y="6735152"/>
                </a:lnTo>
                <a:lnTo>
                  <a:pt x="1207311" y="6698141"/>
                </a:lnTo>
                <a:lnTo>
                  <a:pt x="1239888" y="6660716"/>
                </a:lnTo>
                <a:lnTo>
                  <a:pt x="1271979" y="6622879"/>
                </a:lnTo>
                <a:lnTo>
                  <a:pt x="1303583" y="6584629"/>
                </a:lnTo>
                <a:lnTo>
                  <a:pt x="1334699" y="6545966"/>
                </a:lnTo>
                <a:lnTo>
                  <a:pt x="1365329" y="6506890"/>
                </a:lnTo>
                <a:lnTo>
                  <a:pt x="1395470" y="6467402"/>
                </a:lnTo>
                <a:lnTo>
                  <a:pt x="1425125" y="6427501"/>
                </a:lnTo>
                <a:lnTo>
                  <a:pt x="1454291" y="6387188"/>
                </a:lnTo>
                <a:lnTo>
                  <a:pt x="1482970" y="6346463"/>
                </a:lnTo>
                <a:lnTo>
                  <a:pt x="1511162" y="6305325"/>
                </a:lnTo>
                <a:lnTo>
                  <a:pt x="1538865" y="6263775"/>
                </a:lnTo>
                <a:lnTo>
                  <a:pt x="1566081" y="6221813"/>
                </a:lnTo>
                <a:lnTo>
                  <a:pt x="1592809" y="6179439"/>
                </a:lnTo>
                <a:lnTo>
                  <a:pt x="1619048" y="6136653"/>
                </a:lnTo>
                <a:lnTo>
                  <a:pt x="1644800" y="6093455"/>
                </a:lnTo>
                <a:lnTo>
                  <a:pt x="1670063" y="6049846"/>
                </a:lnTo>
                <a:lnTo>
                  <a:pt x="1694839" y="6005824"/>
                </a:lnTo>
                <a:lnTo>
                  <a:pt x="1719125" y="5961391"/>
                </a:lnTo>
                <a:lnTo>
                  <a:pt x="1742924" y="5916547"/>
                </a:lnTo>
                <a:lnTo>
                  <a:pt x="1766234" y="5871291"/>
                </a:lnTo>
                <a:lnTo>
                  <a:pt x="1789055" y="5825624"/>
                </a:lnTo>
                <a:lnTo>
                  <a:pt x="1811387" y="5779545"/>
                </a:lnTo>
                <a:lnTo>
                  <a:pt x="1833231" y="5733055"/>
                </a:lnTo>
                <a:lnTo>
                  <a:pt x="1854586" y="5686154"/>
                </a:lnTo>
                <a:lnTo>
                  <a:pt x="1875452" y="5638842"/>
                </a:lnTo>
                <a:lnTo>
                  <a:pt x="1895829" y="5591119"/>
                </a:lnTo>
                <a:lnTo>
                  <a:pt x="1915717" y="5542985"/>
                </a:lnTo>
                <a:lnTo>
                  <a:pt x="1933973" y="5497280"/>
                </a:lnTo>
                <a:lnTo>
                  <a:pt x="1951699" y="5451360"/>
                </a:lnTo>
                <a:lnTo>
                  <a:pt x="1968896" y="5405224"/>
                </a:lnTo>
                <a:lnTo>
                  <a:pt x="1985563" y="5358873"/>
                </a:lnTo>
                <a:lnTo>
                  <a:pt x="2001700" y="5312306"/>
                </a:lnTo>
                <a:lnTo>
                  <a:pt x="2017308" y="5265523"/>
                </a:lnTo>
                <a:lnTo>
                  <a:pt x="2032386" y="5218525"/>
                </a:lnTo>
                <a:lnTo>
                  <a:pt x="2046934" y="5171311"/>
                </a:lnTo>
                <a:lnTo>
                  <a:pt x="2060953" y="5123880"/>
                </a:lnTo>
                <a:lnTo>
                  <a:pt x="2074443" y="5076233"/>
                </a:lnTo>
                <a:lnTo>
                  <a:pt x="2087403" y="5028370"/>
                </a:lnTo>
                <a:lnTo>
                  <a:pt x="2099834" y="4980291"/>
                </a:lnTo>
                <a:lnTo>
                  <a:pt x="2111735" y="4931994"/>
                </a:lnTo>
                <a:lnTo>
                  <a:pt x="2123107" y="4883481"/>
                </a:lnTo>
                <a:lnTo>
                  <a:pt x="2133950" y="4834751"/>
                </a:lnTo>
                <a:lnTo>
                  <a:pt x="2144263" y="4785804"/>
                </a:lnTo>
                <a:lnTo>
                  <a:pt x="2154047" y="4736639"/>
                </a:lnTo>
                <a:lnTo>
                  <a:pt x="2163302" y="4687257"/>
                </a:lnTo>
                <a:lnTo>
                  <a:pt x="2172028" y="4637658"/>
                </a:lnTo>
                <a:lnTo>
                  <a:pt x="2180225" y="4587841"/>
                </a:lnTo>
                <a:lnTo>
                  <a:pt x="2187893" y="4537806"/>
                </a:lnTo>
                <a:lnTo>
                  <a:pt x="2195032" y="4487554"/>
                </a:lnTo>
                <a:lnTo>
                  <a:pt x="2201641" y="4437083"/>
                </a:lnTo>
                <a:lnTo>
                  <a:pt x="2207722" y="4386394"/>
                </a:lnTo>
                <a:lnTo>
                  <a:pt x="2213274" y="4335487"/>
                </a:lnTo>
                <a:lnTo>
                  <a:pt x="2218296" y="4284361"/>
                </a:lnTo>
                <a:lnTo>
                  <a:pt x="2222790" y="4233017"/>
                </a:lnTo>
                <a:lnTo>
                  <a:pt x="2226756" y="4181454"/>
                </a:lnTo>
                <a:lnTo>
                  <a:pt x="2230192" y="4129673"/>
                </a:lnTo>
                <a:lnTo>
                  <a:pt x="2233100" y="4077672"/>
                </a:lnTo>
                <a:lnTo>
                  <a:pt x="2235478" y="4025452"/>
                </a:lnTo>
                <a:lnTo>
                  <a:pt x="2237329" y="3973013"/>
                </a:lnTo>
                <a:lnTo>
                  <a:pt x="2238650" y="3920354"/>
                </a:lnTo>
                <a:lnTo>
                  <a:pt x="2239443" y="3867476"/>
                </a:lnTo>
                <a:lnTo>
                  <a:pt x="2239707" y="3814378"/>
                </a:lnTo>
                <a:lnTo>
                  <a:pt x="2239443" y="3761320"/>
                </a:lnTo>
                <a:lnTo>
                  <a:pt x="2238650" y="3708478"/>
                </a:lnTo>
                <a:lnTo>
                  <a:pt x="2237329" y="3655853"/>
                </a:lnTo>
                <a:lnTo>
                  <a:pt x="2235478" y="3603443"/>
                </a:lnTo>
                <a:lnTo>
                  <a:pt x="2233100" y="3551250"/>
                </a:lnTo>
                <a:lnTo>
                  <a:pt x="2230192" y="3499273"/>
                </a:lnTo>
                <a:lnTo>
                  <a:pt x="2226756" y="3447512"/>
                </a:lnTo>
                <a:lnTo>
                  <a:pt x="2222790" y="3395968"/>
                </a:lnTo>
                <a:lnTo>
                  <a:pt x="2218296" y="3344640"/>
                </a:lnTo>
                <a:lnTo>
                  <a:pt x="2213274" y="3293528"/>
                </a:lnTo>
                <a:lnTo>
                  <a:pt x="2207722" y="3242633"/>
                </a:lnTo>
                <a:lnTo>
                  <a:pt x="2201641" y="3191953"/>
                </a:lnTo>
                <a:lnTo>
                  <a:pt x="2195032" y="3141490"/>
                </a:lnTo>
                <a:lnTo>
                  <a:pt x="2187893" y="3091243"/>
                </a:lnTo>
                <a:lnTo>
                  <a:pt x="2180225" y="3041213"/>
                </a:lnTo>
                <a:lnTo>
                  <a:pt x="2172028" y="2991398"/>
                </a:lnTo>
                <a:lnTo>
                  <a:pt x="2163302" y="2941800"/>
                </a:lnTo>
                <a:lnTo>
                  <a:pt x="2154047" y="2892419"/>
                </a:lnTo>
                <a:lnTo>
                  <a:pt x="2144263" y="2843253"/>
                </a:lnTo>
                <a:lnTo>
                  <a:pt x="2133950" y="2794304"/>
                </a:lnTo>
                <a:lnTo>
                  <a:pt x="2123107" y="2745571"/>
                </a:lnTo>
                <a:lnTo>
                  <a:pt x="2111735" y="2697054"/>
                </a:lnTo>
                <a:lnTo>
                  <a:pt x="2099834" y="2648753"/>
                </a:lnTo>
                <a:lnTo>
                  <a:pt x="2087403" y="2600669"/>
                </a:lnTo>
                <a:lnTo>
                  <a:pt x="2074443" y="2552801"/>
                </a:lnTo>
                <a:lnTo>
                  <a:pt x="2060953" y="2505149"/>
                </a:lnTo>
                <a:lnTo>
                  <a:pt x="2046934" y="2457713"/>
                </a:lnTo>
                <a:lnTo>
                  <a:pt x="2032386" y="2410494"/>
                </a:lnTo>
                <a:lnTo>
                  <a:pt x="2017308" y="2363490"/>
                </a:lnTo>
                <a:lnTo>
                  <a:pt x="2001700" y="2316704"/>
                </a:lnTo>
                <a:lnTo>
                  <a:pt x="1985563" y="2270133"/>
                </a:lnTo>
                <a:lnTo>
                  <a:pt x="1968896" y="2223778"/>
                </a:lnTo>
                <a:lnTo>
                  <a:pt x="1951699" y="2177640"/>
                </a:lnTo>
                <a:lnTo>
                  <a:pt x="1933973" y="2131718"/>
                </a:lnTo>
                <a:lnTo>
                  <a:pt x="1915717" y="2086012"/>
                </a:lnTo>
                <a:lnTo>
                  <a:pt x="1895829" y="2037878"/>
                </a:lnTo>
                <a:lnTo>
                  <a:pt x="1875452" y="1990155"/>
                </a:lnTo>
                <a:lnTo>
                  <a:pt x="1854586" y="1942843"/>
                </a:lnTo>
                <a:lnTo>
                  <a:pt x="1833231" y="1895942"/>
                </a:lnTo>
                <a:lnTo>
                  <a:pt x="1811387" y="1849452"/>
                </a:lnTo>
                <a:lnTo>
                  <a:pt x="1789055" y="1803374"/>
                </a:lnTo>
                <a:lnTo>
                  <a:pt x="1766234" y="1757707"/>
                </a:lnTo>
                <a:lnTo>
                  <a:pt x="1742924" y="1712451"/>
                </a:lnTo>
                <a:lnTo>
                  <a:pt x="1719125" y="1667606"/>
                </a:lnTo>
                <a:lnTo>
                  <a:pt x="1694839" y="1623173"/>
                </a:lnTo>
                <a:lnTo>
                  <a:pt x="1670063" y="1579152"/>
                </a:lnTo>
                <a:lnTo>
                  <a:pt x="1644800" y="1535543"/>
                </a:lnTo>
                <a:lnTo>
                  <a:pt x="1619048" y="1492345"/>
                </a:lnTo>
                <a:lnTo>
                  <a:pt x="1592809" y="1449559"/>
                </a:lnTo>
                <a:lnTo>
                  <a:pt x="1566081" y="1407185"/>
                </a:lnTo>
                <a:lnTo>
                  <a:pt x="1538865" y="1365224"/>
                </a:lnTo>
                <a:lnTo>
                  <a:pt x="1511162" y="1323674"/>
                </a:lnTo>
                <a:lnTo>
                  <a:pt x="1482970" y="1282537"/>
                </a:lnTo>
                <a:lnTo>
                  <a:pt x="1454291" y="1241811"/>
                </a:lnTo>
                <a:lnTo>
                  <a:pt x="1425125" y="1201499"/>
                </a:lnTo>
                <a:lnTo>
                  <a:pt x="1395470" y="1161598"/>
                </a:lnTo>
                <a:lnTo>
                  <a:pt x="1365329" y="1122111"/>
                </a:lnTo>
                <a:lnTo>
                  <a:pt x="1334699" y="1083035"/>
                </a:lnTo>
                <a:lnTo>
                  <a:pt x="1303583" y="1044373"/>
                </a:lnTo>
                <a:lnTo>
                  <a:pt x="1271979" y="1006123"/>
                </a:lnTo>
                <a:lnTo>
                  <a:pt x="1239888" y="968287"/>
                </a:lnTo>
                <a:lnTo>
                  <a:pt x="1207311" y="930863"/>
                </a:lnTo>
                <a:lnTo>
                  <a:pt x="1174246" y="893852"/>
                </a:lnTo>
                <a:lnTo>
                  <a:pt x="1140694" y="857254"/>
                </a:lnTo>
                <a:lnTo>
                  <a:pt x="1106655" y="821070"/>
                </a:lnTo>
                <a:lnTo>
                  <a:pt x="1072130" y="785299"/>
                </a:lnTo>
                <a:lnTo>
                  <a:pt x="1037118" y="749941"/>
                </a:lnTo>
                <a:lnTo>
                  <a:pt x="1001619" y="714996"/>
                </a:lnTo>
                <a:lnTo>
                  <a:pt x="965649" y="680465"/>
                </a:lnTo>
                <a:lnTo>
                  <a:pt x="929267" y="646391"/>
                </a:lnTo>
                <a:lnTo>
                  <a:pt x="892473" y="612776"/>
                </a:lnTo>
                <a:lnTo>
                  <a:pt x="855267" y="579619"/>
                </a:lnTo>
                <a:lnTo>
                  <a:pt x="817649" y="546920"/>
                </a:lnTo>
                <a:lnTo>
                  <a:pt x="779619" y="514679"/>
                </a:lnTo>
                <a:lnTo>
                  <a:pt x="741177" y="482896"/>
                </a:lnTo>
                <a:lnTo>
                  <a:pt x="702324" y="451571"/>
                </a:lnTo>
                <a:lnTo>
                  <a:pt x="663058" y="420704"/>
                </a:lnTo>
                <a:lnTo>
                  <a:pt x="623381" y="390295"/>
                </a:lnTo>
                <a:lnTo>
                  <a:pt x="583292" y="360344"/>
                </a:lnTo>
                <a:lnTo>
                  <a:pt x="542791" y="330852"/>
                </a:lnTo>
                <a:lnTo>
                  <a:pt x="501879" y="301817"/>
                </a:lnTo>
                <a:lnTo>
                  <a:pt x="460555" y="273241"/>
                </a:lnTo>
                <a:lnTo>
                  <a:pt x="418819" y="245122"/>
                </a:lnTo>
                <a:lnTo>
                  <a:pt x="376672" y="217462"/>
                </a:lnTo>
                <a:lnTo>
                  <a:pt x="334113" y="190260"/>
                </a:lnTo>
                <a:lnTo>
                  <a:pt x="291143" y="163516"/>
                </a:lnTo>
                <a:lnTo>
                  <a:pt x="247761" y="137230"/>
                </a:lnTo>
                <a:lnTo>
                  <a:pt x="203968" y="111402"/>
                </a:lnTo>
                <a:lnTo>
                  <a:pt x="159764" y="86032"/>
                </a:lnTo>
                <a:lnTo>
                  <a:pt x="115149" y="61121"/>
                </a:lnTo>
                <a:lnTo>
                  <a:pt x="70122" y="36667"/>
                </a:lnTo>
                <a:lnTo>
                  <a:pt x="24684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288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22" y="0"/>
                </a:moveTo>
                <a:lnTo>
                  <a:pt x="1019236" y="1079"/>
                </a:lnTo>
                <a:lnTo>
                  <a:pt x="967988" y="4318"/>
                </a:lnTo>
                <a:lnTo>
                  <a:pt x="917678" y="9717"/>
                </a:lnTo>
                <a:lnTo>
                  <a:pt x="868305" y="17274"/>
                </a:lnTo>
                <a:lnTo>
                  <a:pt x="819872" y="26990"/>
                </a:lnTo>
                <a:lnTo>
                  <a:pt x="772377" y="38865"/>
                </a:lnTo>
                <a:lnTo>
                  <a:pt x="725821" y="52898"/>
                </a:lnTo>
                <a:lnTo>
                  <a:pt x="680204" y="69089"/>
                </a:lnTo>
                <a:lnTo>
                  <a:pt x="635526" y="87439"/>
                </a:lnTo>
                <a:lnTo>
                  <a:pt x="591788" y="107947"/>
                </a:lnTo>
                <a:lnTo>
                  <a:pt x="548990" y="130612"/>
                </a:lnTo>
                <a:lnTo>
                  <a:pt x="507132" y="155435"/>
                </a:lnTo>
                <a:lnTo>
                  <a:pt x="466214" y="182415"/>
                </a:lnTo>
                <a:lnTo>
                  <a:pt x="426236" y="211552"/>
                </a:lnTo>
                <a:lnTo>
                  <a:pt x="387199" y="242847"/>
                </a:lnTo>
                <a:lnTo>
                  <a:pt x="349103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3" y="1880031"/>
                </a:lnTo>
                <a:lnTo>
                  <a:pt x="387199" y="1913505"/>
                </a:lnTo>
                <a:lnTo>
                  <a:pt x="426236" y="1944815"/>
                </a:lnTo>
                <a:lnTo>
                  <a:pt x="466214" y="1973963"/>
                </a:lnTo>
                <a:lnTo>
                  <a:pt x="507132" y="2000948"/>
                </a:lnTo>
                <a:lnTo>
                  <a:pt x="548990" y="2025772"/>
                </a:lnTo>
                <a:lnTo>
                  <a:pt x="591788" y="2048434"/>
                </a:lnTo>
                <a:lnTo>
                  <a:pt x="635526" y="2068935"/>
                </a:lnTo>
                <a:lnTo>
                  <a:pt x="680204" y="2087277"/>
                </a:lnTo>
                <a:lnTo>
                  <a:pt x="725821" y="2103458"/>
                </a:lnTo>
                <a:lnTo>
                  <a:pt x="772377" y="2117481"/>
                </a:lnTo>
                <a:lnTo>
                  <a:pt x="819872" y="2129344"/>
                </a:lnTo>
                <a:lnTo>
                  <a:pt x="868305" y="2139050"/>
                </a:lnTo>
                <a:lnTo>
                  <a:pt x="917678" y="2146598"/>
                </a:lnTo>
                <a:lnTo>
                  <a:pt x="967988" y="2151988"/>
                </a:lnTo>
                <a:lnTo>
                  <a:pt x="1019236" y="2155222"/>
                </a:lnTo>
                <a:lnTo>
                  <a:pt x="1071422" y="2156300"/>
                </a:lnTo>
                <a:lnTo>
                  <a:pt x="1125102" y="2155222"/>
                </a:lnTo>
                <a:lnTo>
                  <a:pt x="1177710" y="2151988"/>
                </a:lnTo>
                <a:lnTo>
                  <a:pt x="1229243" y="2146598"/>
                </a:lnTo>
                <a:lnTo>
                  <a:pt x="1279703" y="2139050"/>
                </a:lnTo>
                <a:lnTo>
                  <a:pt x="1329088" y="2129344"/>
                </a:lnTo>
                <a:lnTo>
                  <a:pt x="1377398" y="2117481"/>
                </a:lnTo>
                <a:lnTo>
                  <a:pt x="1424632" y="2103458"/>
                </a:lnTo>
                <a:lnTo>
                  <a:pt x="1470791" y="2087277"/>
                </a:lnTo>
                <a:lnTo>
                  <a:pt x="1515872" y="2068935"/>
                </a:lnTo>
                <a:lnTo>
                  <a:pt x="1559876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6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6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6" y="107947"/>
                </a:lnTo>
                <a:lnTo>
                  <a:pt x="1515872" y="87439"/>
                </a:lnTo>
                <a:lnTo>
                  <a:pt x="1470791" y="69089"/>
                </a:lnTo>
                <a:lnTo>
                  <a:pt x="1424632" y="52898"/>
                </a:lnTo>
                <a:lnTo>
                  <a:pt x="1377398" y="38865"/>
                </a:lnTo>
                <a:lnTo>
                  <a:pt x="1329088" y="26990"/>
                </a:lnTo>
                <a:lnTo>
                  <a:pt x="1279703" y="17274"/>
                </a:lnTo>
                <a:lnTo>
                  <a:pt x="1229243" y="9717"/>
                </a:lnTo>
                <a:lnTo>
                  <a:pt x="1177710" y="4318"/>
                </a:lnTo>
                <a:lnTo>
                  <a:pt x="1125102" y="1079"/>
                </a:lnTo>
                <a:lnTo>
                  <a:pt x="107142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383567" y="3826666"/>
            <a:ext cx="8717915" cy="7482205"/>
            <a:chOff x="11383567" y="3826666"/>
            <a:chExt cx="8717915" cy="7482205"/>
          </a:xfrm>
        </p:grpSpPr>
        <p:sp>
          <p:nvSpPr>
            <p:cNvPr id="5" name="object 5"/>
            <p:cNvSpPr/>
            <p:nvPr/>
          </p:nvSpPr>
          <p:spPr>
            <a:xfrm>
              <a:off x="12916889" y="3826666"/>
              <a:ext cx="7185025" cy="7048500"/>
            </a:xfrm>
            <a:custGeom>
              <a:avLst/>
              <a:gdLst/>
              <a:ahLst/>
              <a:cxnLst/>
              <a:rect l="l" t="t" r="r" b="b"/>
              <a:pathLst>
                <a:path w="7185025" h="7048500">
                  <a:moveTo>
                    <a:pt x="3979981" y="7035800"/>
                  </a:moveTo>
                  <a:lnTo>
                    <a:pt x="3241724" y="7035800"/>
                  </a:lnTo>
                  <a:lnTo>
                    <a:pt x="3293015" y="7048500"/>
                  </a:lnTo>
                  <a:lnTo>
                    <a:pt x="3927626" y="7048500"/>
                  </a:lnTo>
                  <a:lnTo>
                    <a:pt x="3979981" y="7035800"/>
                  </a:lnTo>
                  <a:close/>
                </a:path>
                <a:path w="7185025" h="7048500">
                  <a:moveTo>
                    <a:pt x="4083823" y="7023100"/>
                  </a:moveTo>
                  <a:lnTo>
                    <a:pt x="3089753" y="7023100"/>
                  </a:lnTo>
                  <a:lnTo>
                    <a:pt x="3140092" y="7035800"/>
                  </a:lnTo>
                  <a:lnTo>
                    <a:pt x="4032047" y="7035800"/>
                  </a:lnTo>
                  <a:lnTo>
                    <a:pt x="4083823" y="7023100"/>
                  </a:lnTo>
                  <a:close/>
                </a:path>
                <a:path w="7185025" h="7048500">
                  <a:moveTo>
                    <a:pt x="4288037" y="50800"/>
                  </a:moveTo>
                  <a:lnTo>
                    <a:pt x="2940637" y="50800"/>
                  </a:lnTo>
                  <a:lnTo>
                    <a:pt x="2891566" y="63500"/>
                  </a:lnTo>
                  <a:lnTo>
                    <a:pt x="2842812" y="63500"/>
                  </a:lnTo>
                  <a:lnTo>
                    <a:pt x="2650969" y="114300"/>
                  </a:lnTo>
                  <a:lnTo>
                    <a:pt x="2603801" y="114300"/>
                  </a:lnTo>
                  <a:lnTo>
                    <a:pt x="2464199" y="152400"/>
                  </a:lnTo>
                  <a:lnTo>
                    <a:pt x="2418299" y="177800"/>
                  </a:lnTo>
                  <a:lnTo>
                    <a:pt x="2237870" y="228600"/>
                  </a:lnTo>
                  <a:lnTo>
                    <a:pt x="2193555" y="254000"/>
                  </a:lnTo>
                  <a:lnTo>
                    <a:pt x="2149557" y="266700"/>
                  </a:lnTo>
                  <a:lnTo>
                    <a:pt x="2101063" y="292100"/>
                  </a:lnTo>
                  <a:lnTo>
                    <a:pt x="2053054" y="304800"/>
                  </a:lnTo>
                  <a:lnTo>
                    <a:pt x="1958490" y="355600"/>
                  </a:lnTo>
                  <a:lnTo>
                    <a:pt x="1911935" y="368300"/>
                  </a:lnTo>
                  <a:lnTo>
                    <a:pt x="1865864" y="393700"/>
                  </a:lnTo>
                  <a:lnTo>
                    <a:pt x="1730561" y="469900"/>
                  </a:lnTo>
                  <a:lnTo>
                    <a:pt x="1599619" y="546100"/>
                  </a:lnTo>
                  <a:lnTo>
                    <a:pt x="1514748" y="596900"/>
                  </a:lnTo>
                  <a:lnTo>
                    <a:pt x="1431815" y="647700"/>
                  </a:lnTo>
                  <a:lnTo>
                    <a:pt x="1391076" y="685800"/>
                  </a:lnTo>
                  <a:lnTo>
                    <a:pt x="1311051" y="736600"/>
                  </a:lnTo>
                  <a:lnTo>
                    <a:pt x="1271765" y="774700"/>
                  </a:lnTo>
                  <a:lnTo>
                    <a:pt x="1232964" y="800100"/>
                  </a:lnTo>
                  <a:lnTo>
                    <a:pt x="1194648" y="838200"/>
                  </a:lnTo>
                  <a:lnTo>
                    <a:pt x="1156816" y="863600"/>
                  </a:lnTo>
                  <a:lnTo>
                    <a:pt x="1119469" y="901700"/>
                  </a:lnTo>
                  <a:lnTo>
                    <a:pt x="1082606" y="927100"/>
                  </a:lnTo>
                  <a:lnTo>
                    <a:pt x="1046229" y="965200"/>
                  </a:lnTo>
                  <a:lnTo>
                    <a:pt x="1010335" y="1003300"/>
                  </a:lnTo>
                  <a:lnTo>
                    <a:pt x="974966" y="1028700"/>
                  </a:lnTo>
                  <a:lnTo>
                    <a:pt x="940193" y="1066800"/>
                  </a:lnTo>
                  <a:lnTo>
                    <a:pt x="906016" y="1104900"/>
                  </a:lnTo>
                  <a:lnTo>
                    <a:pt x="872435" y="1143000"/>
                  </a:lnTo>
                  <a:lnTo>
                    <a:pt x="839450" y="1181100"/>
                  </a:lnTo>
                  <a:lnTo>
                    <a:pt x="807060" y="1219200"/>
                  </a:lnTo>
                  <a:lnTo>
                    <a:pt x="775267" y="1257300"/>
                  </a:lnTo>
                  <a:lnTo>
                    <a:pt x="744069" y="1295400"/>
                  </a:lnTo>
                  <a:lnTo>
                    <a:pt x="713467" y="1333500"/>
                  </a:lnTo>
                  <a:lnTo>
                    <a:pt x="683461" y="1371600"/>
                  </a:lnTo>
                  <a:lnTo>
                    <a:pt x="654050" y="1409700"/>
                  </a:lnTo>
                  <a:lnTo>
                    <a:pt x="625234" y="1447800"/>
                  </a:lnTo>
                  <a:lnTo>
                    <a:pt x="597014" y="1498600"/>
                  </a:lnTo>
                  <a:lnTo>
                    <a:pt x="569389" y="1536700"/>
                  </a:lnTo>
                  <a:lnTo>
                    <a:pt x="542359" y="1574800"/>
                  </a:lnTo>
                  <a:lnTo>
                    <a:pt x="515925" y="1612900"/>
                  </a:lnTo>
                  <a:lnTo>
                    <a:pt x="490086" y="1663700"/>
                  </a:lnTo>
                  <a:lnTo>
                    <a:pt x="464842" y="1701800"/>
                  </a:lnTo>
                  <a:lnTo>
                    <a:pt x="440192" y="1752600"/>
                  </a:lnTo>
                  <a:lnTo>
                    <a:pt x="416138" y="1790700"/>
                  </a:lnTo>
                  <a:lnTo>
                    <a:pt x="392679" y="1841500"/>
                  </a:lnTo>
                  <a:lnTo>
                    <a:pt x="369814" y="1879600"/>
                  </a:lnTo>
                  <a:lnTo>
                    <a:pt x="347544" y="1930400"/>
                  </a:lnTo>
                  <a:lnTo>
                    <a:pt x="325869" y="1981200"/>
                  </a:lnTo>
                  <a:lnTo>
                    <a:pt x="304788" y="2019300"/>
                  </a:lnTo>
                  <a:lnTo>
                    <a:pt x="284302" y="2070100"/>
                  </a:lnTo>
                  <a:lnTo>
                    <a:pt x="264410" y="2120900"/>
                  </a:lnTo>
                  <a:lnTo>
                    <a:pt x="246489" y="2159000"/>
                  </a:lnTo>
                  <a:lnTo>
                    <a:pt x="229197" y="2209800"/>
                  </a:lnTo>
                  <a:lnTo>
                    <a:pt x="212533" y="2247900"/>
                  </a:lnTo>
                  <a:lnTo>
                    <a:pt x="196499" y="2298700"/>
                  </a:lnTo>
                  <a:lnTo>
                    <a:pt x="181093" y="2349500"/>
                  </a:lnTo>
                  <a:lnTo>
                    <a:pt x="166316" y="2387600"/>
                  </a:lnTo>
                  <a:lnTo>
                    <a:pt x="152168" y="2438400"/>
                  </a:lnTo>
                  <a:lnTo>
                    <a:pt x="138649" y="2489200"/>
                  </a:lnTo>
                  <a:lnTo>
                    <a:pt x="125758" y="2527300"/>
                  </a:lnTo>
                  <a:lnTo>
                    <a:pt x="113497" y="2578100"/>
                  </a:lnTo>
                  <a:lnTo>
                    <a:pt x="101864" y="2628900"/>
                  </a:lnTo>
                  <a:lnTo>
                    <a:pt x="90860" y="2679700"/>
                  </a:lnTo>
                  <a:lnTo>
                    <a:pt x="80485" y="2717800"/>
                  </a:lnTo>
                  <a:lnTo>
                    <a:pt x="70738" y="2768600"/>
                  </a:lnTo>
                  <a:lnTo>
                    <a:pt x="61621" y="2819400"/>
                  </a:lnTo>
                  <a:lnTo>
                    <a:pt x="53132" y="2870200"/>
                  </a:lnTo>
                  <a:lnTo>
                    <a:pt x="45272" y="2921000"/>
                  </a:lnTo>
                  <a:lnTo>
                    <a:pt x="38041" y="2971800"/>
                  </a:lnTo>
                  <a:lnTo>
                    <a:pt x="31439" y="3022600"/>
                  </a:lnTo>
                  <a:lnTo>
                    <a:pt x="25465" y="3073400"/>
                  </a:lnTo>
                  <a:lnTo>
                    <a:pt x="20121" y="3124200"/>
                  </a:lnTo>
                  <a:lnTo>
                    <a:pt x="15405" y="3162300"/>
                  </a:lnTo>
                  <a:lnTo>
                    <a:pt x="11318" y="3213100"/>
                  </a:lnTo>
                  <a:lnTo>
                    <a:pt x="7859" y="3263900"/>
                  </a:lnTo>
                  <a:lnTo>
                    <a:pt x="5030" y="3327400"/>
                  </a:lnTo>
                  <a:lnTo>
                    <a:pt x="2829" y="3378200"/>
                  </a:lnTo>
                  <a:lnTo>
                    <a:pt x="1257" y="3429000"/>
                  </a:lnTo>
                  <a:lnTo>
                    <a:pt x="314" y="3479800"/>
                  </a:lnTo>
                  <a:lnTo>
                    <a:pt x="0" y="3530600"/>
                  </a:lnTo>
                  <a:lnTo>
                    <a:pt x="314" y="3581400"/>
                  </a:lnTo>
                  <a:lnTo>
                    <a:pt x="1257" y="3632200"/>
                  </a:lnTo>
                  <a:lnTo>
                    <a:pt x="2829" y="3683000"/>
                  </a:lnTo>
                  <a:lnTo>
                    <a:pt x="5030" y="3733800"/>
                  </a:lnTo>
                  <a:lnTo>
                    <a:pt x="7859" y="3784600"/>
                  </a:lnTo>
                  <a:lnTo>
                    <a:pt x="11318" y="3835400"/>
                  </a:lnTo>
                  <a:lnTo>
                    <a:pt x="15405" y="3886200"/>
                  </a:lnTo>
                  <a:lnTo>
                    <a:pt x="20121" y="3937000"/>
                  </a:lnTo>
                  <a:lnTo>
                    <a:pt x="25465" y="3987800"/>
                  </a:lnTo>
                  <a:lnTo>
                    <a:pt x="31439" y="4038600"/>
                  </a:lnTo>
                  <a:lnTo>
                    <a:pt x="38041" y="4089400"/>
                  </a:lnTo>
                  <a:lnTo>
                    <a:pt x="45272" y="4140200"/>
                  </a:lnTo>
                  <a:lnTo>
                    <a:pt x="53132" y="4191000"/>
                  </a:lnTo>
                  <a:lnTo>
                    <a:pt x="61621" y="4241800"/>
                  </a:lnTo>
                  <a:lnTo>
                    <a:pt x="70738" y="4279900"/>
                  </a:lnTo>
                  <a:lnTo>
                    <a:pt x="80485" y="4330700"/>
                  </a:lnTo>
                  <a:lnTo>
                    <a:pt x="90860" y="4381500"/>
                  </a:lnTo>
                  <a:lnTo>
                    <a:pt x="101864" y="4432300"/>
                  </a:lnTo>
                  <a:lnTo>
                    <a:pt x="113497" y="4483100"/>
                  </a:lnTo>
                  <a:lnTo>
                    <a:pt x="125758" y="4521200"/>
                  </a:lnTo>
                  <a:lnTo>
                    <a:pt x="138649" y="4572000"/>
                  </a:lnTo>
                  <a:lnTo>
                    <a:pt x="152168" y="4622800"/>
                  </a:lnTo>
                  <a:lnTo>
                    <a:pt x="166316" y="4660900"/>
                  </a:lnTo>
                  <a:lnTo>
                    <a:pt x="181093" y="4711700"/>
                  </a:lnTo>
                  <a:lnTo>
                    <a:pt x="196499" y="4762500"/>
                  </a:lnTo>
                  <a:lnTo>
                    <a:pt x="212533" y="4800600"/>
                  </a:lnTo>
                  <a:lnTo>
                    <a:pt x="229197" y="4851400"/>
                  </a:lnTo>
                  <a:lnTo>
                    <a:pt x="246489" y="4889500"/>
                  </a:lnTo>
                  <a:lnTo>
                    <a:pt x="264410" y="4940300"/>
                  </a:lnTo>
                  <a:lnTo>
                    <a:pt x="284302" y="4991100"/>
                  </a:lnTo>
                  <a:lnTo>
                    <a:pt x="304788" y="5029200"/>
                  </a:lnTo>
                  <a:lnTo>
                    <a:pt x="325869" y="5080000"/>
                  </a:lnTo>
                  <a:lnTo>
                    <a:pt x="347544" y="5130800"/>
                  </a:lnTo>
                  <a:lnTo>
                    <a:pt x="369814" y="5168900"/>
                  </a:lnTo>
                  <a:lnTo>
                    <a:pt x="392679" y="5219700"/>
                  </a:lnTo>
                  <a:lnTo>
                    <a:pt x="416138" y="5270500"/>
                  </a:lnTo>
                  <a:lnTo>
                    <a:pt x="440192" y="5308600"/>
                  </a:lnTo>
                  <a:lnTo>
                    <a:pt x="464842" y="5346700"/>
                  </a:lnTo>
                  <a:lnTo>
                    <a:pt x="490086" y="5397500"/>
                  </a:lnTo>
                  <a:lnTo>
                    <a:pt x="515925" y="5435600"/>
                  </a:lnTo>
                  <a:lnTo>
                    <a:pt x="542359" y="5486400"/>
                  </a:lnTo>
                  <a:lnTo>
                    <a:pt x="569389" y="5524500"/>
                  </a:lnTo>
                  <a:lnTo>
                    <a:pt x="597014" y="5562600"/>
                  </a:lnTo>
                  <a:lnTo>
                    <a:pt x="625234" y="5600700"/>
                  </a:lnTo>
                  <a:lnTo>
                    <a:pt x="654050" y="5651500"/>
                  </a:lnTo>
                  <a:lnTo>
                    <a:pt x="683461" y="5689600"/>
                  </a:lnTo>
                  <a:lnTo>
                    <a:pt x="713467" y="5727700"/>
                  </a:lnTo>
                  <a:lnTo>
                    <a:pt x="744069" y="5765800"/>
                  </a:lnTo>
                  <a:lnTo>
                    <a:pt x="775267" y="5803900"/>
                  </a:lnTo>
                  <a:lnTo>
                    <a:pt x="807060" y="5842000"/>
                  </a:lnTo>
                  <a:lnTo>
                    <a:pt x="839450" y="5880100"/>
                  </a:lnTo>
                  <a:lnTo>
                    <a:pt x="872435" y="5918200"/>
                  </a:lnTo>
                  <a:lnTo>
                    <a:pt x="906016" y="5956300"/>
                  </a:lnTo>
                  <a:lnTo>
                    <a:pt x="940193" y="5981700"/>
                  </a:lnTo>
                  <a:lnTo>
                    <a:pt x="974966" y="6019800"/>
                  </a:lnTo>
                  <a:lnTo>
                    <a:pt x="1010335" y="6057900"/>
                  </a:lnTo>
                  <a:lnTo>
                    <a:pt x="1046229" y="6096000"/>
                  </a:lnTo>
                  <a:lnTo>
                    <a:pt x="1082606" y="6121400"/>
                  </a:lnTo>
                  <a:lnTo>
                    <a:pt x="1119469" y="6159500"/>
                  </a:lnTo>
                  <a:lnTo>
                    <a:pt x="1156816" y="6197600"/>
                  </a:lnTo>
                  <a:lnTo>
                    <a:pt x="1194648" y="6223000"/>
                  </a:lnTo>
                  <a:lnTo>
                    <a:pt x="1232964" y="6261100"/>
                  </a:lnTo>
                  <a:lnTo>
                    <a:pt x="1311051" y="6311900"/>
                  </a:lnTo>
                  <a:lnTo>
                    <a:pt x="1350821" y="6350000"/>
                  </a:lnTo>
                  <a:lnTo>
                    <a:pt x="1431815" y="6400800"/>
                  </a:lnTo>
                  <a:lnTo>
                    <a:pt x="1473039" y="6438900"/>
                  </a:lnTo>
                  <a:lnTo>
                    <a:pt x="1514748" y="6464300"/>
                  </a:lnTo>
                  <a:lnTo>
                    <a:pt x="1599619" y="6515100"/>
                  </a:lnTo>
                  <a:lnTo>
                    <a:pt x="1730561" y="6591300"/>
                  </a:lnTo>
                  <a:lnTo>
                    <a:pt x="1865864" y="6667500"/>
                  </a:lnTo>
                  <a:lnTo>
                    <a:pt x="1911935" y="6680200"/>
                  </a:lnTo>
                  <a:lnTo>
                    <a:pt x="2053054" y="6756400"/>
                  </a:lnTo>
                  <a:lnTo>
                    <a:pt x="2101063" y="6769100"/>
                  </a:lnTo>
                  <a:lnTo>
                    <a:pt x="2149557" y="6794500"/>
                  </a:lnTo>
                  <a:lnTo>
                    <a:pt x="2237870" y="6819900"/>
                  </a:lnTo>
                  <a:lnTo>
                    <a:pt x="2282502" y="6845300"/>
                  </a:lnTo>
                  <a:lnTo>
                    <a:pt x="2327451" y="6858000"/>
                  </a:lnTo>
                  <a:lnTo>
                    <a:pt x="2794376" y="6985000"/>
                  </a:lnTo>
                  <a:lnTo>
                    <a:pt x="2842812" y="6985000"/>
                  </a:lnTo>
                  <a:lnTo>
                    <a:pt x="2940637" y="7010400"/>
                  </a:lnTo>
                  <a:lnTo>
                    <a:pt x="2990025" y="7010400"/>
                  </a:lnTo>
                  <a:lnTo>
                    <a:pt x="3039730" y="7023100"/>
                  </a:lnTo>
                  <a:lnTo>
                    <a:pt x="4186509" y="7023100"/>
                  </a:lnTo>
                  <a:lnTo>
                    <a:pt x="4288037" y="6997700"/>
                  </a:lnTo>
                  <a:lnTo>
                    <a:pt x="4338367" y="6997700"/>
                  </a:lnTo>
                  <a:lnTo>
                    <a:pt x="4536789" y="6946900"/>
                  </a:lnTo>
                  <a:lnTo>
                    <a:pt x="4585669" y="6946900"/>
                  </a:lnTo>
                  <a:lnTo>
                    <a:pt x="4730572" y="6908800"/>
                  </a:lnTo>
                  <a:lnTo>
                    <a:pt x="4778292" y="6883400"/>
                  </a:lnTo>
                  <a:lnTo>
                    <a:pt x="4919711" y="6845300"/>
                  </a:lnTo>
                  <a:lnTo>
                    <a:pt x="4966270" y="6819900"/>
                  </a:lnTo>
                  <a:lnTo>
                    <a:pt x="5058516" y="6794500"/>
                  </a:lnTo>
                  <a:lnTo>
                    <a:pt x="5107476" y="6769100"/>
                  </a:lnTo>
                  <a:lnTo>
                    <a:pt x="5155936" y="6756400"/>
                  </a:lnTo>
                  <a:lnTo>
                    <a:pt x="5298313" y="6680200"/>
                  </a:lnTo>
                  <a:lnTo>
                    <a:pt x="5344771" y="6667500"/>
                  </a:lnTo>
                  <a:lnTo>
                    <a:pt x="5481137" y="6591300"/>
                  </a:lnTo>
                  <a:lnTo>
                    <a:pt x="5612993" y="6515100"/>
                  </a:lnTo>
                  <a:lnTo>
                    <a:pt x="5698390" y="6464300"/>
                  </a:lnTo>
                  <a:lnTo>
                    <a:pt x="5740335" y="6438900"/>
                  </a:lnTo>
                  <a:lnTo>
                    <a:pt x="5781779" y="6400800"/>
                  </a:lnTo>
                  <a:lnTo>
                    <a:pt x="5863162" y="6350000"/>
                  </a:lnTo>
                  <a:lnTo>
                    <a:pt x="5903100" y="6311900"/>
                  </a:lnTo>
                  <a:lnTo>
                    <a:pt x="5981471" y="6261100"/>
                  </a:lnTo>
                  <a:lnTo>
                    <a:pt x="6019902" y="6223000"/>
                  </a:lnTo>
                  <a:lnTo>
                    <a:pt x="6057831" y="6197600"/>
                  </a:lnTo>
                  <a:lnTo>
                    <a:pt x="6095258" y="6159500"/>
                  </a:lnTo>
                  <a:lnTo>
                    <a:pt x="6132182" y="6121400"/>
                  </a:lnTo>
                  <a:lnTo>
                    <a:pt x="6168604" y="6096000"/>
                  </a:lnTo>
                  <a:lnTo>
                    <a:pt x="6204523" y="6057900"/>
                  </a:lnTo>
                  <a:lnTo>
                    <a:pt x="6239869" y="6019800"/>
                  </a:lnTo>
                  <a:lnTo>
                    <a:pt x="6274623" y="5981700"/>
                  </a:lnTo>
                  <a:lnTo>
                    <a:pt x="6308784" y="5956300"/>
                  </a:lnTo>
                  <a:lnTo>
                    <a:pt x="6342352" y="5918200"/>
                  </a:lnTo>
                  <a:lnTo>
                    <a:pt x="6375327" y="5880100"/>
                  </a:lnTo>
                  <a:lnTo>
                    <a:pt x="6407709" y="5842000"/>
                  </a:lnTo>
                  <a:lnTo>
                    <a:pt x="6439497" y="5803900"/>
                  </a:lnTo>
                  <a:lnTo>
                    <a:pt x="6470692" y="5765800"/>
                  </a:lnTo>
                  <a:lnTo>
                    <a:pt x="6501293" y="5727700"/>
                  </a:lnTo>
                  <a:lnTo>
                    <a:pt x="6531300" y="5689600"/>
                  </a:lnTo>
                  <a:lnTo>
                    <a:pt x="6560714" y="5651500"/>
                  </a:lnTo>
                  <a:lnTo>
                    <a:pt x="6589533" y="5600700"/>
                  </a:lnTo>
                  <a:lnTo>
                    <a:pt x="6617759" y="5562600"/>
                  </a:lnTo>
                  <a:lnTo>
                    <a:pt x="6626969" y="5549900"/>
                  </a:lnTo>
                  <a:lnTo>
                    <a:pt x="3442703" y="5549900"/>
                  </a:lnTo>
                  <a:lnTo>
                    <a:pt x="3389169" y="5537200"/>
                  </a:lnTo>
                  <a:lnTo>
                    <a:pt x="3336323" y="5537200"/>
                  </a:lnTo>
                  <a:lnTo>
                    <a:pt x="3284166" y="5524500"/>
                  </a:lnTo>
                  <a:lnTo>
                    <a:pt x="3232696" y="5524500"/>
                  </a:lnTo>
                  <a:lnTo>
                    <a:pt x="3131821" y="5499100"/>
                  </a:lnTo>
                  <a:lnTo>
                    <a:pt x="3082416" y="5499100"/>
                  </a:lnTo>
                  <a:lnTo>
                    <a:pt x="2938333" y="5461000"/>
                  </a:lnTo>
                  <a:lnTo>
                    <a:pt x="2891683" y="5435600"/>
                  </a:lnTo>
                  <a:lnTo>
                    <a:pt x="2800450" y="5410200"/>
                  </a:lnTo>
                  <a:lnTo>
                    <a:pt x="2755866" y="5384800"/>
                  </a:lnTo>
                  <a:lnTo>
                    <a:pt x="2711973" y="5372100"/>
                  </a:lnTo>
                  <a:lnTo>
                    <a:pt x="2668768" y="5346700"/>
                  </a:lnTo>
                  <a:lnTo>
                    <a:pt x="2626253" y="5334000"/>
                  </a:lnTo>
                  <a:lnTo>
                    <a:pt x="2584428" y="5308600"/>
                  </a:lnTo>
                  <a:lnTo>
                    <a:pt x="2543292" y="5283200"/>
                  </a:lnTo>
                  <a:lnTo>
                    <a:pt x="2502846" y="5257800"/>
                  </a:lnTo>
                  <a:lnTo>
                    <a:pt x="2463090" y="5232400"/>
                  </a:lnTo>
                  <a:lnTo>
                    <a:pt x="2424024" y="5207000"/>
                  </a:lnTo>
                  <a:lnTo>
                    <a:pt x="2385648" y="5181600"/>
                  </a:lnTo>
                  <a:lnTo>
                    <a:pt x="2347962" y="5143500"/>
                  </a:lnTo>
                  <a:lnTo>
                    <a:pt x="2310967" y="5118100"/>
                  </a:lnTo>
                  <a:lnTo>
                    <a:pt x="2274662" y="5092700"/>
                  </a:lnTo>
                  <a:lnTo>
                    <a:pt x="2239048" y="5054600"/>
                  </a:lnTo>
                  <a:lnTo>
                    <a:pt x="2204124" y="5016500"/>
                  </a:lnTo>
                  <a:lnTo>
                    <a:pt x="2169892" y="4991100"/>
                  </a:lnTo>
                  <a:lnTo>
                    <a:pt x="2136507" y="4953000"/>
                  </a:lnTo>
                  <a:lnTo>
                    <a:pt x="2104184" y="4914900"/>
                  </a:lnTo>
                  <a:lnTo>
                    <a:pt x="2072921" y="4876800"/>
                  </a:lnTo>
                  <a:lnTo>
                    <a:pt x="2042719" y="4838700"/>
                  </a:lnTo>
                  <a:lnTo>
                    <a:pt x="2013577" y="4800600"/>
                  </a:lnTo>
                  <a:lnTo>
                    <a:pt x="1985496" y="4762500"/>
                  </a:lnTo>
                  <a:lnTo>
                    <a:pt x="1958476" y="4724400"/>
                  </a:lnTo>
                  <a:lnTo>
                    <a:pt x="1932516" y="4686300"/>
                  </a:lnTo>
                  <a:lnTo>
                    <a:pt x="1907617" y="4648200"/>
                  </a:lnTo>
                  <a:lnTo>
                    <a:pt x="1883777" y="4597400"/>
                  </a:lnTo>
                  <a:lnTo>
                    <a:pt x="1860998" y="4559300"/>
                  </a:lnTo>
                  <a:lnTo>
                    <a:pt x="1839280" y="4521200"/>
                  </a:lnTo>
                  <a:lnTo>
                    <a:pt x="1818621" y="4470400"/>
                  </a:lnTo>
                  <a:lnTo>
                    <a:pt x="1799022" y="4432300"/>
                  </a:lnTo>
                  <a:lnTo>
                    <a:pt x="1780483" y="4381500"/>
                  </a:lnTo>
                  <a:lnTo>
                    <a:pt x="1763005" y="4343400"/>
                  </a:lnTo>
                  <a:lnTo>
                    <a:pt x="1746586" y="4292600"/>
                  </a:lnTo>
                  <a:lnTo>
                    <a:pt x="1731227" y="4254500"/>
                  </a:lnTo>
                  <a:lnTo>
                    <a:pt x="1716927" y="4203700"/>
                  </a:lnTo>
                  <a:lnTo>
                    <a:pt x="1703687" y="4152900"/>
                  </a:lnTo>
                  <a:lnTo>
                    <a:pt x="1691507" y="4102100"/>
                  </a:lnTo>
                  <a:lnTo>
                    <a:pt x="1680386" y="4051300"/>
                  </a:lnTo>
                  <a:lnTo>
                    <a:pt x="1670325" y="4000500"/>
                  </a:lnTo>
                  <a:lnTo>
                    <a:pt x="1661323" y="3949700"/>
                  </a:lnTo>
                  <a:lnTo>
                    <a:pt x="1653380" y="3898900"/>
                  </a:lnTo>
                  <a:lnTo>
                    <a:pt x="1646497" y="3848100"/>
                  </a:lnTo>
                  <a:lnTo>
                    <a:pt x="1640673" y="3797300"/>
                  </a:lnTo>
                  <a:lnTo>
                    <a:pt x="1635908" y="3746500"/>
                  </a:lnTo>
                  <a:lnTo>
                    <a:pt x="1632202" y="3695700"/>
                  </a:lnTo>
                  <a:lnTo>
                    <a:pt x="1629554" y="3644900"/>
                  </a:lnTo>
                  <a:lnTo>
                    <a:pt x="1627966" y="3581400"/>
                  </a:lnTo>
                  <a:lnTo>
                    <a:pt x="1627437" y="3530600"/>
                  </a:lnTo>
                  <a:lnTo>
                    <a:pt x="1627966" y="3467100"/>
                  </a:lnTo>
                  <a:lnTo>
                    <a:pt x="1629554" y="3416300"/>
                  </a:lnTo>
                  <a:lnTo>
                    <a:pt x="1632202" y="3365500"/>
                  </a:lnTo>
                  <a:lnTo>
                    <a:pt x="1635908" y="3314700"/>
                  </a:lnTo>
                  <a:lnTo>
                    <a:pt x="1640673" y="3251200"/>
                  </a:lnTo>
                  <a:lnTo>
                    <a:pt x="1646497" y="3200400"/>
                  </a:lnTo>
                  <a:lnTo>
                    <a:pt x="1653380" y="3149600"/>
                  </a:lnTo>
                  <a:lnTo>
                    <a:pt x="1661323" y="3098800"/>
                  </a:lnTo>
                  <a:lnTo>
                    <a:pt x="1670325" y="3048000"/>
                  </a:lnTo>
                  <a:lnTo>
                    <a:pt x="1680386" y="2997200"/>
                  </a:lnTo>
                  <a:lnTo>
                    <a:pt x="1691507" y="2946400"/>
                  </a:lnTo>
                  <a:lnTo>
                    <a:pt x="1703687" y="2908300"/>
                  </a:lnTo>
                  <a:lnTo>
                    <a:pt x="1716927" y="2857500"/>
                  </a:lnTo>
                  <a:lnTo>
                    <a:pt x="1731227" y="2806700"/>
                  </a:lnTo>
                  <a:lnTo>
                    <a:pt x="1746586" y="2768600"/>
                  </a:lnTo>
                  <a:lnTo>
                    <a:pt x="1763005" y="2717800"/>
                  </a:lnTo>
                  <a:lnTo>
                    <a:pt x="1780483" y="2667000"/>
                  </a:lnTo>
                  <a:lnTo>
                    <a:pt x="1799022" y="2628900"/>
                  </a:lnTo>
                  <a:lnTo>
                    <a:pt x="1818621" y="2578100"/>
                  </a:lnTo>
                  <a:lnTo>
                    <a:pt x="1839280" y="2540000"/>
                  </a:lnTo>
                  <a:lnTo>
                    <a:pt x="1860998" y="2501900"/>
                  </a:lnTo>
                  <a:lnTo>
                    <a:pt x="1883777" y="2451100"/>
                  </a:lnTo>
                  <a:lnTo>
                    <a:pt x="1907617" y="2413000"/>
                  </a:lnTo>
                  <a:lnTo>
                    <a:pt x="1932516" y="2374900"/>
                  </a:lnTo>
                  <a:lnTo>
                    <a:pt x="1958476" y="2336800"/>
                  </a:lnTo>
                  <a:lnTo>
                    <a:pt x="1985496" y="2298700"/>
                  </a:lnTo>
                  <a:lnTo>
                    <a:pt x="2013577" y="2260600"/>
                  </a:lnTo>
                  <a:lnTo>
                    <a:pt x="2042719" y="2222500"/>
                  </a:lnTo>
                  <a:lnTo>
                    <a:pt x="2072921" y="2184400"/>
                  </a:lnTo>
                  <a:lnTo>
                    <a:pt x="2104184" y="2146300"/>
                  </a:lnTo>
                  <a:lnTo>
                    <a:pt x="2136507" y="2108200"/>
                  </a:lnTo>
                  <a:lnTo>
                    <a:pt x="2169892" y="2070100"/>
                  </a:lnTo>
                  <a:lnTo>
                    <a:pt x="2204124" y="2032000"/>
                  </a:lnTo>
                  <a:lnTo>
                    <a:pt x="2239048" y="2006600"/>
                  </a:lnTo>
                  <a:lnTo>
                    <a:pt x="2274662" y="1968500"/>
                  </a:lnTo>
                  <a:lnTo>
                    <a:pt x="2310967" y="1943100"/>
                  </a:lnTo>
                  <a:lnTo>
                    <a:pt x="2347962" y="1905000"/>
                  </a:lnTo>
                  <a:lnTo>
                    <a:pt x="2385648" y="1879600"/>
                  </a:lnTo>
                  <a:lnTo>
                    <a:pt x="2424024" y="1854200"/>
                  </a:lnTo>
                  <a:lnTo>
                    <a:pt x="2463090" y="1828800"/>
                  </a:lnTo>
                  <a:lnTo>
                    <a:pt x="2502846" y="1803400"/>
                  </a:lnTo>
                  <a:lnTo>
                    <a:pt x="2543292" y="1778000"/>
                  </a:lnTo>
                  <a:lnTo>
                    <a:pt x="2584428" y="1752600"/>
                  </a:lnTo>
                  <a:lnTo>
                    <a:pt x="2668768" y="1701800"/>
                  </a:lnTo>
                  <a:lnTo>
                    <a:pt x="2711973" y="1689100"/>
                  </a:lnTo>
                  <a:lnTo>
                    <a:pt x="2755866" y="1663700"/>
                  </a:lnTo>
                  <a:lnTo>
                    <a:pt x="2800450" y="1651000"/>
                  </a:lnTo>
                  <a:lnTo>
                    <a:pt x="2845722" y="1625600"/>
                  </a:lnTo>
                  <a:lnTo>
                    <a:pt x="3082416" y="1562100"/>
                  </a:lnTo>
                  <a:lnTo>
                    <a:pt x="3131821" y="1549400"/>
                  </a:lnTo>
                  <a:lnTo>
                    <a:pt x="3181915" y="1549400"/>
                  </a:lnTo>
                  <a:lnTo>
                    <a:pt x="3284166" y="1524000"/>
                  </a:lnTo>
                  <a:lnTo>
                    <a:pt x="3336323" y="1524000"/>
                  </a:lnTo>
                  <a:lnTo>
                    <a:pt x="3389169" y="1511300"/>
                  </a:lnTo>
                  <a:lnTo>
                    <a:pt x="6626969" y="1511300"/>
                  </a:lnTo>
                  <a:lnTo>
                    <a:pt x="6617759" y="1498600"/>
                  </a:lnTo>
                  <a:lnTo>
                    <a:pt x="6589533" y="1447800"/>
                  </a:lnTo>
                  <a:lnTo>
                    <a:pt x="6560714" y="1409700"/>
                  </a:lnTo>
                  <a:lnTo>
                    <a:pt x="6531300" y="1371600"/>
                  </a:lnTo>
                  <a:lnTo>
                    <a:pt x="6501293" y="1333500"/>
                  </a:lnTo>
                  <a:lnTo>
                    <a:pt x="6470692" y="1295400"/>
                  </a:lnTo>
                  <a:lnTo>
                    <a:pt x="6439497" y="1257300"/>
                  </a:lnTo>
                  <a:lnTo>
                    <a:pt x="6407709" y="1219200"/>
                  </a:lnTo>
                  <a:lnTo>
                    <a:pt x="6375327" y="1181100"/>
                  </a:lnTo>
                  <a:lnTo>
                    <a:pt x="6342352" y="1143000"/>
                  </a:lnTo>
                  <a:lnTo>
                    <a:pt x="6308784" y="1104900"/>
                  </a:lnTo>
                  <a:lnTo>
                    <a:pt x="6274623" y="1066800"/>
                  </a:lnTo>
                  <a:lnTo>
                    <a:pt x="6239869" y="1028700"/>
                  </a:lnTo>
                  <a:lnTo>
                    <a:pt x="6204523" y="1003300"/>
                  </a:lnTo>
                  <a:lnTo>
                    <a:pt x="6168604" y="965200"/>
                  </a:lnTo>
                  <a:lnTo>
                    <a:pt x="6132182" y="927100"/>
                  </a:lnTo>
                  <a:lnTo>
                    <a:pt x="6095258" y="901700"/>
                  </a:lnTo>
                  <a:lnTo>
                    <a:pt x="6057831" y="863600"/>
                  </a:lnTo>
                  <a:lnTo>
                    <a:pt x="6019902" y="838200"/>
                  </a:lnTo>
                  <a:lnTo>
                    <a:pt x="5981471" y="800100"/>
                  </a:lnTo>
                  <a:lnTo>
                    <a:pt x="5942537" y="774700"/>
                  </a:lnTo>
                  <a:lnTo>
                    <a:pt x="5903100" y="736600"/>
                  </a:lnTo>
                  <a:lnTo>
                    <a:pt x="5822722" y="685800"/>
                  </a:lnTo>
                  <a:lnTo>
                    <a:pt x="5781779" y="647700"/>
                  </a:lnTo>
                  <a:lnTo>
                    <a:pt x="5698390" y="596900"/>
                  </a:lnTo>
                  <a:lnTo>
                    <a:pt x="5612993" y="546100"/>
                  </a:lnTo>
                  <a:lnTo>
                    <a:pt x="5481137" y="469900"/>
                  </a:lnTo>
                  <a:lnTo>
                    <a:pt x="5344771" y="393700"/>
                  </a:lnTo>
                  <a:lnTo>
                    <a:pt x="5298313" y="368300"/>
                  </a:lnTo>
                  <a:lnTo>
                    <a:pt x="5251355" y="355600"/>
                  </a:lnTo>
                  <a:lnTo>
                    <a:pt x="5155936" y="304800"/>
                  </a:lnTo>
                  <a:lnTo>
                    <a:pt x="5107476" y="292100"/>
                  </a:lnTo>
                  <a:lnTo>
                    <a:pt x="5058516" y="266700"/>
                  </a:lnTo>
                  <a:lnTo>
                    <a:pt x="5012538" y="254000"/>
                  </a:lnTo>
                  <a:lnTo>
                    <a:pt x="4966270" y="228600"/>
                  </a:lnTo>
                  <a:lnTo>
                    <a:pt x="4872862" y="203200"/>
                  </a:lnTo>
                  <a:lnTo>
                    <a:pt x="4825722" y="177800"/>
                  </a:lnTo>
                  <a:lnTo>
                    <a:pt x="4487618" y="88900"/>
                  </a:lnTo>
                  <a:lnTo>
                    <a:pt x="4438157" y="88900"/>
                  </a:lnTo>
                  <a:lnTo>
                    <a:pt x="4288037" y="50800"/>
                  </a:lnTo>
                  <a:close/>
                </a:path>
                <a:path w="7185025" h="7048500">
                  <a:moveTo>
                    <a:pt x="6626969" y="1511300"/>
                  </a:moveTo>
                  <a:lnTo>
                    <a:pt x="3825569" y="1511300"/>
                  </a:lnTo>
                  <a:lnTo>
                    <a:pt x="3878349" y="1524000"/>
                  </a:lnTo>
                  <a:lnTo>
                    <a:pt x="3930426" y="1524000"/>
                  </a:lnTo>
                  <a:lnTo>
                    <a:pt x="4032474" y="1549400"/>
                  </a:lnTo>
                  <a:lnTo>
                    <a:pt x="4082444" y="1549400"/>
                  </a:lnTo>
                  <a:lnTo>
                    <a:pt x="4131713" y="1562100"/>
                  </a:lnTo>
                  <a:lnTo>
                    <a:pt x="4367531" y="1625600"/>
                  </a:lnTo>
                  <a:lnTo>
                    <a:pt x="4412590" y="1651000"/>
                  </a:lnTo>
                  <a:lnTo>
                    <a:pt x="4456948" y="1663700"/>
                  </a:lnTo>
                  <a:lnTo>
                    <a:pt x="4500604" y="1689100"/>
                  </a:lnTo>
                  <a:lnTo>
                    <a:pt x="4543558" y="1701800"/>
                  </a:lnTo>
                  <a:lnTo>
                    <a:pt x="4585812" y="1727200"/>
                  </a:lnTo>
                  <a:lnTo>
                    <a:pt x="4627364" y="1752600"/>
                  </a:lnTo>
                  <a:lnTo>
                    <a:pt x="4668215" y="1778000"/>
                  </a:lnTo>
                  <a:lnTo>
                    <a:pt x="4708365" y="1803400"/>
                  </a:lnTo>
                  <a:lnTo>
                    <a:pt x="4747814" y="1828800"/>
                  </a:lnTo>
                  <a:lnTo>
                    <a:pt x="4786563" y="1854200"/>
                  </a:lnTo>
                  <a:lnTo>
                    <a:pt x="4824610" y="1879600"/>
                  </a:lnTo>
                  <a:lnTo>
                    <a:pt x="4861957" y="1905000"/>
                  </a:lnTo>
                  <a:lnTo>
                    <a:pt x="4898603" y="1943100"/>
                  </a:lnTo>
                  <a:lnTo>
                    <a:pt x="4934548" y="1968500"/>
                  </a:lnTo>
                  <a:lnTo>
                    <a:pt x="4969793" y="2006600"/>
                  </a:lnTo>
                  <a:lnTo>
                    <a:pt x="5004337" y="2032000"/>
                  </a:lnTo>
                  <a:lnTo>
                    <a:pt x="5038181" y="2070100"/>
                  </a:lnTo>
                  <a:lnTo>
                    <a:pt x="5071131" y="2108200"/>
                  </a:lnTo>
                  <a:lnTo>
                    <a:pt x="5103035" y="2146300"/>
                  </a:lnTo>
                  <a:lnTo>
                    <a:pt x="5133894" y="2184400"/>
                  </a:lnTo>
                  <a:lnTo>
                    <a:pt x="5163707" y="2222500"/>
                  </a:lnTo>
                  <a:lnTo>
                    <a:pt x="5192475" y="2260600"/>
                  </a:lnTo>
                  <a:lnTo>
                    <a:pt x="5220198" y="2298700"/>
                  </a:lnTo>
                  <a:lnTo>
                    <a:pt x="5246875" y="2336800"/>
                  </a:lnTo>
                  <a:lnTo>
                    <a:pt x="5272506" y="2374900"/>
                  </a:lnTo>
                  <a:lnTo>
                    <a:pt x="5297092" y="2413000"/>
                  </a:lnTo>
                  <a:lnTo>
                    <a:pt x="5320632" y="2451100"/>
                  </a:lnTo>
                  <a:lnTo>
                    <a:pt x="5343126" y="2501900"/>
                  </a:lnTo>
                  <a:lnTo>
                    <a:pt x="5364574" y="2540000"/>
                  </a:lnTo>
                  <a:lnTo>
                    <a:pt x="5384977" y="2578100"/>
                  </a:lnTo>
                  <a:lnTo>
                    <a:pt x="5404334" y="2628900"/>
                  </a:lnTo>
                  <a:lnTo>
                    <a:pt x="5422645" y="2667000"/>
                  </a:lnTo>
                  <a:lnTo>
                    <a:pt x="5439910" y="2717800"/>
                  </a:lnTo>
                  <a:lnTo>
                    <a:pt x="5456129" y="2768600"/>
                  </a:lnTo>
                  <a:lnTo>
                    <a:pt x="5471302" y="2806700"/>
                  </a:lnTo>
                  <a:lnTo>
                    <a:pt x="5485428" y="2857500"/>
                  </a:lnTo>
                  <a:lnTo>
                    <a:pt x="5498509" y="2908300"/>
                  </a:lnTo>
                  <a:lnTo>
                    <a:pt x="5510544" y="2946400"/>
                  </a:lnTo>
                  <a:lnTo>
                    <a:pt x="5521532" y="2997200"/>
                  </a:lnTo>
                  <a:lnTo>
                    <a:pt x="5531474" y="3048000"/>
                  </a:lnTo>
                  <a:lnTo>
                    <a:pt x="5540369" y="3098800"/>
                  </a:lnTo>
                  <a:lnTo>
                    <a:pt x="5548219" y="3149600"/>
                  </a:lnTo>
                  <a:lnTo>
                    <a:pt x="5555022" y="3200400"/>
                  </a:lnTo>
                  <a:lnTo>
                    <a:pt x="5560778" y="3251200"/>
                  </a:lnTo>
                  <a:lnTo>
                    <a:pt x="5565488" y="3314700"/>
                  </a:lnTo>
                  <a:lnTo>
                    <a:pt x="5569151" y="3365500"/>
                  </a:lnTo>
                  <a:lnTo>
                    <a:pt x="5571768" y="3416300"/>
                  </a:lnTo>
                  <a:lnTo>
                    <a:pt x="5573338" y="3467100"/>
                  </a:lnTo>
                  <a:lnTo>
                    <a:pt x="5573861" y="3530600"/>
                  </a:lnTo>
                  <a:lnTo>
                    <a:pt x="5573338" y="3581400"/>
                  </a:lnTo>
                  <a:lnTo>
                    <a:pt x="5571768" y="3644900"/>
                  </a:lnTo>
                  <a:lnTo>
                    <a:pt x="5569151" y="3695700"/>
                  </a:lnTo>
                  <a:lnTo>
                    <a:pt x="5565488" y="3746500"/>
                  </a:lnTo>
                  <a:lnTo>
                    <a:pt x="5560778" y="3797300"/>
                  </a:lnTo>
                  <a:lnTo>
                    <a:pt x="5555022" y="3848100"/>
                  </a:lnTo>
                  <a:lnTo>
                    <a:pt x="5548219" y="3898900"/>
                  </a:lnTo>
                  <a:lnTo>
                    <a:pt x="5540369" y="3949700"/>
                  </a:lnTo>
                  <a:lnTo>
                    <a:pt x="5531474" y="4000500"/>
                  </a:lnTo>
                  <a:lnTo>
                    <a:pt x="5521532" y="4051300"/>
                  </a:lnTo>
                  <a:lnTo>
                    <a:pt x="5510544" y="4102100"/>
                  </a:lnTo>
                  <a:lnTo>
                    <a:pt x="5498509" y="4152900"/>
                  </a:lnTo>
                  <a:lnTo>
                    <a:pt x="5485428" y="4203700"/>
                  </a:lnTo>
                  <a:lnTo>
                    <a:pt x="5471302" y="4254500"/>
                  </a:lnTo>
                  <a:lnTo>
                    <a:pt x="5456129" y="4292600"/>
                  </a:lnTo>
                  <a:lnTo>
                    <a:pt x="5439910" y="4343400"/>
                  </a:lnTo>
                  <a:lnTo>
                    <a:pt x="5422645" y="4381500"/>
                  </a:lnTo>
                  <a:lnTo>
                    <a:pt x="5404334" y="4432300"/>
                  </a:lnTo>
                  <a:lnTo>
                    <a:pt x="5384977" y="4470400"/>
                  </a:lnTo>
                  <a:lnTo>
                    <a:pt x="5364574" y="4521200"/>
                  </a:lnTo>
                  <a:lnTo>
                    <a:pt x="5343126" y="4559300"/>
                  </a:lnTo>
                  <a:lnTo>
                    <a:pt x="5320632" y="4597400"/>
                  </a:lnTo>
                  <a:lnTo>
                    <a:pt x="5297092" y="4648200"/>
                  </a:lnTo>
                  <a:lnTo>
                    <a:pt x="5272506" y="4686300"/>
                  </a:lnTo>
                  <a:lnTo>
                    <a:pt x="5246875" y="4724400"/>
                  </a:lnTo>
                  <a:lnTo>
                    <a:pt x="5220198" y="4762500"/>
                  </a:lnTo>
                  <a:lnTo>
                    <a:pt x="5192475" y="4800600"/>
                  </a:lnTo>
                  <a:lnTo>
                    <a:pt x="5163707" y="4838700"/>
                  </a:lnTo>
                  <a:lnTo>
                    <a:pt x="5133894" y="4876800"/>
                  </a:lnTo>
                  <a:lnTo>
                    <a:pt x="5103035" y="4914900"/>
                  </a:lnTo>
                  <a:lnTo>
                    <a:pt x="5071131" y="4953000"/>
                  </a:lnTo>
                  <a:lnTo>
                    <a:pt x="5038181" y="4991100"/>
                  </a:lnTo>
                  <a:lnTo>
                    <a:pt x="5004337" y="5016500"/>
                  </a:lnTo>
                  <a:lnTo>
                    <a:pt x="4969793" y="5054600"/>
                  </a:lnTo>
                  <a:lnTo>
                    <a:pt x="4934548" y="5092700"/>
                  </a:lnTo>
                  <a:lnTo>
                    <a:pt x="4898603" y="5118100"/>
                  </a:lnTo>
                  <a:lnTo>
                    <a:pt x="4861957" y="5143500"/>
                  </a:lnTo>
                  <a:lnTo>
                    <a:pt x="4824610" y="5181600"/>
                  </a:lnTo>
                  <a:lnTo>
                    <a:pt x="4786563" y="5207000"/>
                  </a:lnTo>
                  <a:lnTo>
                    <a:pt x="4747814" y="5232400"/>
                  </a:lnTo>
                  <a:lnTo>
                    <a:pt x="4708365" y="5257800"/>
                  </a:lnTo>
                  <a:lnTo>
                    <a:pt x="4668215" y="5283200"/>
                  </a:lnTo>
                  <a:lnTo>
                    <a:pt x="4627364" y="5308600"/>
                  </a:lnTo>
                  <a:lnTo>
                    <a:pt x="4585812" y="5334000"/>
                  </a:lnTo>
                  <a:lnTo>
                    <a:pt x="4543558" y="5346700"/>
                  </a:lnTo>
                  <a:lnTo>
                    <a:pt x="4500604" y="5372100"/>
                  </a:lnTo>
                  <a:lnTo>
                    <a:pt x="4456948" y="5384800"/>
                  </a:lnTo>
                  <a:lnTo>
                    <a:pt x="4412590" y="5410200"/>
                  </a:lnTo>
                  <a:lnTo>
                    <a:pt x="4321771" y="5435600"/>
                  </a:lnTo>
                  <a:lnTo>
                    <a:pt x="4275309" y="5461000"/>
                  </a:lnTo>
                  <a:lnTo>
                    <a:pt x="4131713" y="5499100"/>
                  </a:lnTo>
                  <a:lnTo>
                    <a:pt x="4082444" y="5499100"/>
                  </a:lnTo>
                  <a:lnTo>
                    <a:pt x="3981801" y="5524500"/>
                  </a:lnTo>
                  <a:lnTo>
                    <a:pt x="3930426" y="5524500"/>
                  </a:lnTo>
                  <a:lnTo>
                    <a:pt x="3878349" y="5537200"/>
                  </a:lnTo>
                  <a:lnTo>
                    <a:pt x="3825569" y="5537200"/>
                  </a:lnTo>
                  <a:lnTo>
                    <a:pt x="3772088" y="5549900"/>
                  </a:lnTo>
                  <a:lnTo>
                    <a:pt x="6626969" y="5549900"/>
                  </a:lnTo>
                  <a:lnTo>
                    <a:pt x="6645390" y="5524500"/>
                  </a:lnTo>
                  <a:lnTo>
                    <a:pt x="6672426" y="5486400"/>
                  </a:lnTo>
                  <a:lnTo>
                    <a:pt x="6698868" y="5435600"/>
                  </a:lnTo>
                  <a:lnTo>
                    <a:pt x="6724715" y="5397500"/>
                  </a:lnTo>
                  <a:lnTo>
                    <a:pt x="6749967" y="5346700"/>
                  </a:lnTo>
                  <a:lnTo>
                    <a:pt x="6774625" y="5308600"/>
                  </a:lnTo>
                  <a:lnTo>
                    <a:pt x="6798687" y="5270500"/>
                  </a:lnTo>
                  <a:lnTo>
                    <a:pt x="6822154" y="5219700"/>
                  </a:lnTo>
                  <a:lnTo>
                    <a:pt x="6845025" y="5168900"/>
                  </a:lnTo>
                  <a:lnTo>
                    <a:pt x="6867301" y="5130800"/>
                  </a:lnTo>
                  <a:lnTo>
                    <a:pt x="6888982" y="5080000"/>
                  </a:lnTo>
                  <a:lnTo>
                    <a:pt x="6910066" y="5029200"/>
                  </a:lnTo>
                  <a:lnTo>
                    <a:pt x="6930555" y="4991100"/>
                  </a:lnTo>
                  <a:lnTo>
                    <a:pt x="6950448" y="4940300"/>
                  </a:lnTo>
                  <a:lnTo>
                    <a:pt x="6968369" y="4889500"/>
                  </a:lnTo>
                  <a:lnTo>
                    <a:pt x="6985661" y="4851400"/>
                  </a:lnTo>
                  <a:lnTo>
                    <a:pt x="7002325" y="4800600"/>
                  </a:lnTo>
                  <a:lnTo>
                    <a:pt x="7018359" y="4762500"/>
                  </a:lnTo>
                  <a:lnTo>
                    <a:pt x="7033765" y="4711700"/>
                  </a:lnTo>
                  <a:lnTo>
                    <a:pt x="7048542" y="4660900"/>
                  </a:lnTo>
                  <a:lnTo>
                    <a:pt x="7062690" y="4622800"/>
                  </a:lnTo>
                  <a:lnTo>
                    <a:pt x="7076209" y="4572000"/>
                  </a:lnTo>
                  <a:lnTo>
                    <a:pt x="7089100" y="4521200"/>
                  </a:lnTo>
                  <a:lnTo>
                    <a:pt x="7101361" y="4483100"/>
                  </a:lnTo>
                  <a:lnTo>
                    <a:pt x="7112994" y="4432300"/>
                  </a:lnTo>
                  <a:lnTo>
                    <a:pt x="7123998" y="4381500"/>
                  </a:lnTo>
                  <a:lnTo>
                    <a:pt x="7134373" y="4330700"/>
                  </a:lnTo>
                  <a:lnTo>
                    <a:pt x="7144120" y="4279900"/>
                  </a:lnTo>
                  <a:lnTo>
                    <a:pt x="7153237" y="4241800"/>
                  </a:lnTo>
                  <a:lnTo>
                    <a:pt x="7161726" y="4191000"/>
                  </a:lnTo>
                  <a:lnTo>
                    <a:pt x="7169586" y="4140200"/>
                  </a:lnTo>
                  <a:lnTo>
                    <a:pt x="7176817" y="4089400"/>
                  </a:lnTo>
                  <a:lnTo>
                    <a:pt x="7183419" y="4038600"/>
                  </a:lnTo>
                  <a:lnTo>
                    <a:pt x="7184540" y="4025900"/>
                  </a:lnTo>
                  <a:lnTo>
                    <a:pt x="7184540" y="3022600"/>
                  </a:lnTo>
                  <a:lnTo>
                    <a:pt x="7183419" y="3022600"/>
                  </a:lnTo>
                  <a:lnTo>
                    <a:pt x="7176817" y="2971800"/>
                  </a:lnTo>
                  <a:lnTo>
                    <a:pt x="7169586" y="2921000"/>
                  </a:lnTo>
                  <a:lnTo>
                    <a:pt x="7161726" y="2870200"/>
                  </a:lnTo>
                  <a:lnTo>
                    <a:pt x="7153237" y="2819400"/>
                  </a:lnTo>
                  <a:lnTo>
                    <a:pt x="7144120" y="2768600"/>
                  </a:lnTo>
                  <a:lnTo>
                    <a:pt x="7134373" y="2717800"/>
                  </a:lnTo>
                  <a:lnTo>
                    <a:pt x="7123998" y="2679700"/>
                  </a:lnTo>
                  <a:lnTo>
                    <a:pt x="7112994" y="2628900"/>
                  </a:lnTo>
                  <a:lnTo>
                    <a:pt x="7101361" y="2578100"/>
                  </a:lnTo>
                  <a:lnTo>
                    <a:pt x="7089100" y="2527300"/>
                  </a:lnTo>
                  <a:lnTo>
                    <a:pt x="7076209" y="2489200"/>
                  </a:lnTo>
                  <a:lnTo>
                    <a:pt x="7062690" y="2438400"/>
                  </a:lnTo>
                  <a:lnTo>
                    <a:pt x="7048542" y="2387600"/>
                  </a:lnTo>
                  <a:lnTo>
                    <a:pt x="7033765" y="2349500"/>
                  </a:lnTo>
                  <a:lnTo>
                    <a:pt x="7018359" y="2298700"/>
                  </a:lnTo>
                  <a:lnTo>
                    <a:pt x="7002325" y="2247900"/>
                  </a:lnTo>
                  <a:lnTo>
                    <a:pt x="6985661" y="2209800"/>
                  </a:lnTo>
                  <a:lnTo>
                    <a:pt x="6968369" y="2159000"/>
                  </a:lnTo>
                  <a:lnTo>
                    <a:pt x="6950448" y="2120900"/>
                  </a:lnTo>
                  <a:lnTo>
                    <a:pt x="6930555" y="2070100"/>
                  </a:lnTo>
                  <a:lnTo>
                    <a:pt x="6910066" y="2019300"/>
                  </a:lnTo>
                  <a:lnTo>
                    <a:pt x="6888982" y="1981200"/>
                  </a:lnTo>
                  <a:lnTo>
                    <a:pt x="6867301" y="1930400"/>
                  </a:lnTo>
                  <a:lnTo>
                    <a:pt x="6845025" y="1879600"/>
                  </a:lnTo>
                  <a:lnTo>
                    <a:pt x="6822154" y="1841500"/>
                  </a:lnTo>
                  <a:lnTo>
                    <a:pt x="6798687" y="1790700"/>
                  </a:lnTo>
                  <a:lnTo>
                    <a:pt x="6774625" y="1752600"/>
                  </a:lnTo>
                  <a:lnTo>
                    <a:pt x="6749967" y="1701800"/>
                  </a:lnTo>
                  <a:lnTo>
                    <a:pt x="6724715" y="1663700"/>
                  </a:lnTo>
                  <a:lnTo>
                    <a:pt x="6698868" y="1612900"/>
                  </a:lnTo>
                  <a:lnTo>
                    <a:pt x="6672426" y="1574800"/>
                  </a:lnTo>
                  <a:lnTo>
                    <a:pt x="6645390" y="1536700"/>
                  </a:lnTo>
                  <a:lnTo>
                    <a:pt x="6626969" y="1511300"/>
                  </a:lnTo>
                  <a:close/>
                </a:path>
                <a:path w="7185025" h="7048500">
                  <a:moveTo>
                    <a:pt x="4186509" y="38100"/>
                  </a:moveTo>
                  <a:lnTo>
                    <a:pt x="3039730" y="38100"/>
                  </a:lnTo>
                  <a:lnTo>
                    <a:pt x="2990025" y="50800"/>
                  </a:lnTo>
                  <a:lnTo>
                    <a:pt x="4237418" y="50800"/>
                  </a:lnTo>
                  <a:lnTo>
                    <a:pt x="4186509" y="38100"/>
                  </a:lnTo>
                  <a:close/>
                </a:path>
                <a:path w="7185025" h="7048500">
                  <a:moveTo>
                    <a:pt x="4083823" y="25400"/>
                  </a:moveTo>
                  <a:lnTo>
                    <a:pt x="3140092" y="25400"/>
                  </a:lnTo>
                  <a:lnTo>
                    <a:pt x="3089753" y="38100"/>
                  </a:lnTo>
                  <a:lnTo>
                    <a:pt x="4135311" y="38100"/>
                  </a:lnTo>
                  <a:lnTo>
                    <a:pt x="4083823" y="25400"/>
                  </a:lnTo>
                  <a:close/>
                </a:path>
                <a:path w="7185025" h="7048500">
                  <a:moveTo>
                    <a:pt x="3979981" y="12700"/>
                  </a:moveTo>
                  <a:lnTo>
                    <a:pt x="3241724" y="12700"/>
                  </a:lnTo>
                  <a:lnTo>
                    <a:pt x="3190749" y="25400"/>
                  </a:lnTo>
                  <a:lnTo>
                    <a:pt x="4032047" y="25400"/>
                  </a:lnTo>
                  <a:lnTo>
                    <a:pt x="3979981" y="12700"/>
                  </a:lnTo>
                  <a:close/>
                </a:path>
                <a:path w="7185025" h="7048500">
                  <a:moveTo>
                    <a:pt x="3768827" y="0"/>
                  </a:moveTo>
                  <a:lnTo>
                    <a:pt x="3448794" y="0"/>
                  </a:lnTo>
                  <a:lnTo>
                    <a:pt x="3396550" y="12700"/>
                  </a:lnTo>
                  <a:lnTo>
                    <a:pt x="3822049" y="12700"/>
                  </a:lnTo>
                  <a:lnTo>
                    <a:pt x="3768827" y="0"/>
                  </a:lnTo>
                  <a:close/>
                </a:path>
              </a:pathLst>
            </a:custGeom>
            <a:solidFill>
              <a:srgbClr val="0FA4F0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9540770" y="5434131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069524" y="1931857"/>
            <a:ext cx="6330315" cy="8751570"/>
            <a:chOff x="4069524" y="1931857"/>
            <a:chExt cx="6330315" cy="87515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9524" y="1931857"/>
              <a:ext cx="6330107" cy="875131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565546" y="3218429"/>
              <a:ext cx="3176905" cy="6472555"/>
            </a:xfrm>
            <a:custGeom>
              <a:avLst/>
              <a:gdLst/>
              <a:ahLst/>
              <a:cxnLst/>
              <a:rect l="l" t="t" r="r" b="b"/>
              <a:pathLst>
                <a:path w="3176904" h="6472555">
                  <a:moveTo>
                    <a:pt x="3176856" y="0"/>
                  </a:moveTo>
                  <a:lnTo>
                    <a:pt x="0" y="0"/>
                  </a:lnTo>
                  <a:lnTo>
                    <a:pt x="0" y="6134577"/>
                  </a:lnTo>
                  <a:lnTo>
                    <a:pt x="3080" y="6180363"/>
                  </a:lnTo>
                  <a:lnTo>
                    <a:pt x="12053" y="6224276"/>
                  </a:lnTo>
                  <a:lnTo>
                    <a:pt x="26517" y="6265916"/>
                  </a:lnTo>
                  <a:lnTo>
                    <a:pt x="46069" y="6304880"/>
                  </a:lnTo>
                  <a:lnTo>
                    <a:pt x="70308" y="6340765"/>
                  </a:lnTo>
                  <a:lnTo>
                    <a:pt x="98832" y="6373171"/>
                  </a:lnTo>
                  <a:lnTo>
                    <a:pt x="131238" y="6401694"/>
                  </a:lnTo>
                  <a:lnTo>
                    <a:pt x="167124" y="6425932"/>
                  </a:lnTo>
                  <a:lnTo>
                    <a:pt x="206089" y="6445484"/>
                  </a:lnTo>
                  <a:lnTo>
                    <a:pt x="247730" y="6459948"/>
                  </a:lnTo>
                  <a:lnTo>
                    <a:pt x="291646" y="6468921"/>
                  </a:lnTo>
                  <a:lnTo>
                    <a:pt x="337434" y="6472001"/>
                  </a:lnTo>
                  <a:lnTo>
                    <a:pt x="2839431" y="6472001"/>
                  </a:lnTo>
                  <a:lnTo>
                    <a:pt x="2885217" y="6468921"/>
                  </a:lnTo>
                  <a:lnTo>
                    <a:pt x="2929131" y="6459948"/>
                  </a:lnTo>
                  <a:lnTo>
                    <a:pt x="2970770" y="6445484"/>
                  </a:lnTo>
                  <a:lnTo>
                    <a:pt x="3009734" y="6425932"/>
                  </a:lnTo>
                  <a:lnTo>
                    <a:pt x="3045620" y="6401694"/>
                  </a:lnTo>
                  <a:lnTo>
                    <a:pt x="3078025" y="6373171"/>
                  </a:lnTo>
                  <a:lnTo>
                    <a:pt x="3106548" y="6340765"/>
                  </a:lnTo>
                  <a:lnTo>
                    <a:pt x="3130786" y="6304880"/>
                  </a:lnTo>
                  <a:lnTo>
                    <a:pt x="3150339" y="6265916"/>
                  </a:lnTo>
                  <a:lnTo>
                    <a:pt x="3164802" y="6224276"/>
                  </a:lnTo>
                  <a:lnTo>
                    <a:pt x="3173775" y="6180363"/>
                  </a:lnTo>
                  <a:lnTo>
                    <a:pt x="3176856" y="6134577"/>
                  </a:lnTo>
                  <a:lnTo>
                    <a:pt x="3176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65547" y="8965771"/>
              <a:ext cx="3176905" cy="723900"/>
            </a:xfrm>
            <a:custGeom>
              <a:avLst/>
              <a:gdLst/>
              <a:ahLst/>
              <a:cxnLst/>
              <a:rect l="l" t="t" r="r" b="b"/>
              <a:pathLst>
                <a:path w="3176904" h="723900">
                  <a:moveTo>
                    <a:pt x="3176856" y="0"/>
                  </a:moveTo>
                  <a:lnTo>
                    <a:pt x="0" y="0"/>
                  </a:lnTo>
                  <a:lnTo>
                    <a:pt x="0" y="393045"/>
                  </a:lnTo>
                  <a:lnTo>
                    <a:pt x="3582" y="441875"/>
                  </a:lnTo>
                  <a:lnTo>
                    <a:pt x="13990" y="488481"/>
                  </a:lnTo>
                  <a:lnTo>
                    <a:pt x="30711" y="532350"/>
                  </a:lnTo>
                  <a:lnTo>
                    <a:pt x="53235" y="572973"/>
                  </a:lnTo>
                  <a:lnTo>
                    <a:pt x="81051" y="609838"/>
                  </a:lnTo>
                  <a:lnTo>
                    <a:pt x="113647" y="642434"/>
                  </a:lnTo>
                  <a:lnTo>
                    <a:pt x="150512" y="670249"/>
                  </a:lnTo>
                  <a:lnTo>
                    <a:pt x="191134" y="692773"/>
                  </a:lnTo>
                  <a:lnTo>
                    <a:pt x="235004" y="709495"/>
                  </a:lnTo>
                  <a:lnTo>
                    <a:pt x="281610" y="719903"/>
                  </a:lnTo>
                  <a:lnTo>
                    <a:pt x="330440" y="723485"/>
                  </a:lnTo>
                  <a:lnTo>
                    <a:pt x="2846415" y="723485"/>
                  </a:lnTo>
                  <a:lnTo>
                    <a:pt x="2895245" y="719903"/>
                  </a:lnTo>
                  <a:lnTo>
                    <a:pt x="2941851" y="709495"/>
                  </a:lnTo>
                  <a:lnTo>
                    <a:pt x="2985721" y="692773"/>
                  </a:lnTo>
                  <a:lnTo>
                    <a:pt x="3026344" y="670249"/>
                  </a:lnTo>
                  <a:lnTo>
                    <a:pt x="3063208" y="642434"/>
                  </a:lnTo>
                  <a:lnTo>
                    <a:pt x="3095804" y="609838"/>
                  </a:lnTo>
                  <a:lnTo>
                    <a:pt x="3123620" y="572973"/>
                  </a:lnTo>
                  <a:lnTo>
                    <a:pt x="3146144" y="532350"/>
                  </a:lnTo>
                  <a:lnTo>
                    <a:pt x="3162865" y="488481"/>
                  </a:lnTo>
                  <a:lnTo>
                    <a:pt x="3173273" y="441875"/>
                  </a:lnTo>
                  <a:lnTo>
                    <a:pt x="3176856" y="393045"/>
                  </a:lnTo>
                  <a:lnTo>
                    <a:pt x="3176856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65165" y="9046838"/>
              <a:ext cx="2951480" cy="394970"/>
            </a:xfrm>
            <a:custGeom>
              <a:avLst/>
              <a:gdLst/>
              <a:ahLst/>
              <a:cxnLst/>
              <a:rect l="l" t="t" r="r" b="b"/>
              <a:pathLst>
                <a:path w="2951479" h="394970">
                  <a:moveTo>
                    <a:pt x="412559" y="80264"/>
                  </a:moveTo>
                  <a:lnTo>
                    <a:pt x="406260" y="49022"/>
                  </a:lnTo>
                  <a:lnTo>
                    <a:pt x="389051" y="23507"/>
                  </a:lnTo>
                  <a:lnTo>
                    <a:pt x="363550" y="6299"/>
                  </a:lnTo>
                  <a:lnTo>
                    <a:pt x="332295" y="0"/>
                  </a:lnTo>
                  <a:lnTo>
                    <a:pt x="80251" y="0"/>
                  </a:lnTo>
                  <a:lnTo>
                    <a:pt x="49022" y="6299"/>
                  </a:lnTo>
                  <a:lnTo>
                    <a:pt x="23507" y="23507"/>
                  </a:lnTo>
                  <a:lnTo>
                    <a:pt x="6299" y="49022"/>
                  </a:lnTo>
                  <a:lnTo>
                    <a:pt x="0" y="80264"/>
                  </a:lnTo>
                  <a:lnTo>
                    <a:pt x="0" y="314223"/>
                  </a:lnTo>
                  <a:lnTo>
                    <a:pt x="6299" y="345465"/>
                  </a:lnTo>
                  <a:lnTo>
                    <a:pt x="23507" y="370979"/>
                  </a:lnTo>
                  <a:lnTo>
                    <a:pt x="49022" y="388175"/>
                  </a:lnTo>
                  <a:lnTo>
                    <a:pt x="80251" y="394487"/>
                  </a:lnTo>
                  <a:lnTo>
                    <a:pt x="332295" y="394487"/>
                  </a:lnTo>
                  <a:lnTo>
                    <a:pt x="363550" y="388175"/>
                  </a:lnTo>
                  <a:lnTo>
                    <a:pt x="389051" y="370979"/>
                  </a:lnTo>
                  <a:lnTo>
                    <a:pt x="406260" y="345465"/>
                  </a:lnTo>
                  <a:lnTo>
                    <a:pt x="412559" y="314223"/>
                  </a:lnTo>
                  <a:lnTo>
                    <a:pt x="412559" y="80264"/>
                  </a:lnTo>
                  <a:close/>
                </a:path>
                <a:path w="2951479" h="394970">
                  <a:moveTo>
                    <a:pt x="2951289" y="84912"/>
                  </a:moveTo>
                  <a:lnTo>
                    <a:pt x="2944622" y="51854"/>
                  </a:lnTo>
                  <a:lnTo>
                    <a:pt x="2926423" y="24866"/>
                  </a:lnTo>
                  <a:lnTo>
                    <a:pt x="2899435" y="6667"/>
                  </a:lnTo>
                  <a:lnTo>
                    <a:pt x="2866377" y="0"/>
                  </a:lnTo>
                  <a:lnTo>
                    <a:pt x="649986" y="0"/>
                  </a:lnTo>
                  <a:lnTo>
                    <a:pt x="616927" y="6667"/>
                  </a:lnTo>
                  <a:lnTo>
                    <a:pt x="589940" y="24866"/>
                  </a:lnTo>
                  <a:lnTo>
                    <a:pt x="571741" y="51854"/>
                  </a:lnTo>
                  <a:lnTo>
                    <a:pt x="565061" y="84912"/>
                  </a:lnTo>
                  <a:lnTo>
                    <a:pt x="565061" y="309575"/>
                  </a:lnTo>
                  <a:lnTo>
                    <a:pt x="571741" y="342620"/>
                  </a:lnTo>
                  <a:lnTo>
                    <a:pt x="589940" y="369620"/>
                  </a:lnTo>
                  <a:lnTo>
                    <a:pt x="616927" y="387807"/>
                  </a:lnTo>
                  <a:lnTo>
                    <a:pt x="649986" y="394487"/>
                  </a:lnTo>
                  <a:lnTo>
                    <a:pt x="2866377" y="394487"/>
                  </a:lnTo>
                  <a:lnTo>
                    <a:pt x="2899435" y="387807"/>
                  </a:lnTo>
                  <a:lnTo>
                    <a:pt x="2926423" y="369620"/>
                  </a:lnTo>
                  <a:lnTo>
                    <a:pt x="2944622" y="342620"/>
                  </a:lnTo>
                  <a:lnTo>
                    <a:pt x="2951289" y="309575"/>
                  </a:lnTo>
                  <a:lnTo>
                    <a:pt x="2951289" y="84912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329588" y="9156558"/>
            <a:ext cx="160655" cy="1612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50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9911" y="9156558"/>
            <a:ext cx="826769" cy="1612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50" spc="1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85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64381" y="2857181"/>
            <a:ext cx="3180080" cy="6464935"/>
            <a:chOff x="5564381" y="2857181"/>
            <a:chExt cx="3180080" cy="646493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3503" y="9136978"/>
              <a:ext cx="160005" cy="1848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04355" y="9192994"/>
              <a:ext cx="62230" cy="90170"/>
            </a:xfrm>
            <a:custGeom>
              <a:avLst/>
              <a:gdLst/>
              <a:ahLst/>
              <a:cxnLst/>
              <a:rect l="l" t="t" r="r" b="b"/>
              <a:pathLst>
                <a:path w="62229" h="90170">
                  <a:moveTo>
                    <a:pt x="58029" y="37841"/>
                  </a:moveTo>
                  <a:lnTo>
                    <a:pt x="4156" y="37841"/>
                  </a:lnTo>
                  <a:lnTo>
                    <a:pt x="0" y="41998"/>
                  </a:lnTo>
                  <a:lnTo>
                    <a:pt x="0" y="85840"/>
                  </a:lnTo>
                  <a:lnTo>
                    <a:pt x="4156" y="89997"/>
                  </a:lnTo>
                  <a:lnTo>
                    <a:pt x="58029" y="89997"/>
                  </a:lnTo>
                  <a:lnTo>
                    <a:pt x="62186" y="85840"/>
                  </a:lnTo>
                  <a:lnTo>
                    <a:pt x="62186" y="41998"/>
                  </a:lnTo>
                  <a:lnTo>
                    <a:pt x="58029" y="37841"/>
                  </a:lnTo>
                  <a:close/>
                </a:path>
                <a:path w="62229" h="90170">
                  <a:moveTo>
                    <a:pt x="31098" y="0"/>
                  </a:moveTo>
                  <a:lnTo>
                    <a:pt x="23108" y="1618"/>
                  </a:lnTo>
                  <a:lnTo>
                    <a:pt x="16578" y="6027"/>
                  </a:lnTo>
                  <a:lnTo>
                    <a:pt x="12171" y="12558"/>
                  </a:lnTo>
                  <a:lnTo>
                    <a:pt x="10554" y="20543"/>
                  </a:lnTo>
                  <a:lnTo>
                    <a:pt x="10554" y="37841"/>
                  </a:lnTo>
                  <a:lnTo>
                    <a:pt x="20156" y="37841"/>
                  </a:lnTo>
                  <a:lnTo>
                    <a:pt x="20156" y="14512"/>
                  </a:lnTo>
                  <a:lnTo>
                    <a:pt x="25067" y="9612"/>
                  </a:lnTo>
                  <a:lnTo>
                    <a:pt x="48027" y="9612"/>
                  </a:lnTo>
                  <a:lnTo>
                    <a:pt x="45609" y="6027"/>
                  </a:lnTo>
                  <a:lnTo>
                    <a:pt x="39082" y="1618"/>
                  </a:lnTo>
                  <a:lnTo>
                    <a:pt x="31098" y="0"/>
                  </a:lnTo>
                  <a:close/>
                </a:path>
                <a:path w="62229" h="90170">
                  <a:moveTo>
                    <a:pt x="48027" y="9612"/>
                  </a:moveTo>
                  <a:lnTo>
                    <a:pt x="37129" y="9612"/>
                  </a:lnTo>
                  <a:lnTo>
                    <a:pt x="42030" y="14512"/>
                  </a:lnTo>
                  <a:lnTo>
                    <a:pt x="42030" y="37841"/>
                  </a:lnTo>
                  <a:lnTo>
                    <a:pt x="51631" y="37841"/>
                  </a:lnTo>
                  <a:lnTo>
                    <a:pt x="51631" y="20543"/>
                  </a:lnTo>
                  <a:lnTo>
                    <a:pt x="50015" y="12558"/>
                  </a:lnTo>
                  <a:lnTo>
                    <a:pt x="48027" y="9612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64378" y="2857188"/>
              <a:ext cx="3180080" cy="601980"/>
            </a:xfrm>
            <a:custGeom>
              <a:avLst/>
              <a:gdLst/>
              <a:ahLst/>
              <a:cxnLst/>
              <a:rect l="l" t="t" r="r" b="b"/>
              <a:pathLst>
                <a:path w="3180079" h="601979">
                  <a:moveTo>
                    <a:pt x="3179788" y="322668"/>
                  </a:moveTo>
                  <a:lnTo>
                    <a:pt x="3176282" y="274993"/>
                  </a:lnTo>
                  <a:lnTo>
                    <a:pt x="3166122" y="229476"/>
                  </a:lnTo>
                  <a:lnTo>
                    <a:pt x="3149790" y="186639"/>
                  </a:lnTo>
                  <a:lnTo>
                    <a:pt x="3127794" y="146977"/>
                  </a:lnTo>
                  <a:lnTo>
                    <a:pt x="3100641" y="110972"/>
                  </a:lnTo>
                  <a:lnTo>
                    <a:pt x="3068815" y="79146"/>
                  </a:lnTo>
                  <a:lnTo>
                    <a:pt x="3032810" y="51981"/>
                  </a:lnTo>
                  <a:lnTo>
                    <a:pt x="2993148" y="29984"/>
                  </a:lnTo>
                  <a:lnTo>
                    <a:pt x="2950299" y="13665"/>
                  </a:lnTo>
                  <a:lnTo>
                    <a:pt x="2904794" y="3492"/>
                  </a:lnTo>
                  <a:lnTo>
                    <a:pt x="2857119" y="0"/>
                  </a:lnTo>
                  <a:lnTo>
                    <a:pt x="322668" y="0"/>
                  </a:lnTo>
                  <a:lnTo>
                    <a:pt x="274980" y="3492"/>
                  </a:lnTo>
                  <a:lnTo>
                    <a:pt x="229476" y="13665"/>
                  </a:lnTo>
                  <a:lnTo>
                    <a:pt x="186639" y="29984"/>
                  </a:lnTo>
                  <a:lnTo>
                    <a:pt x="146964" y="51981"/>
                  </a:lnTo>
                  <a:lnTo>
                    <a:pt x="110972" y="79146"/>
                  </a:lnTo>
                  <a:lnTo>
                    <a:pt x="79133" y="110972"/>
                  </a:lnTo>
                  <a:lnTo>
                    <a:pt x="51981" y="146977"/>
                  </a:lnTo>
                  <a:lnTo>
                    <a:pt x="29984" y="186639"/>
                  </a:lnTo>
                  <a:lnTo>
                    <a:pt x="13652" y="229476"/>
                  </a:lnTo>
                  <a:lnTo>
                    <a:pt x="3492" y="274993"/>
                  </a:lnTo>
                  <a:lnTo>
                    <a:pt x="0" y="322668"/>
                  </a:lnTo>
                  <a:lnTo>
                    <a:pt x="0" y="601802"/>
                  </a:lnTo>
                  <a:lnTo>
                    <a:pt x="3179788" y="601802"/>
                  </a:lnTo>
                  <a:lnTo>
                    <a:pt x="3179788" y="322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4844" y="3017311"/>
              <a:ext cx="142383" cy="1804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2264" y="3018974"/>
              <a:ext cx="182151" cy="18104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305477" y="2974614"/>
            <a:ext cx="862965" cy="2032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50" dirty="0">
                <a:latin typeface="Arial MT"/>
                <a:cs typeface="Arial MT"/>
              </a:rPr>
              <a:t>14</a:t>
            </a:r>
            <a:r>
              <a:rPr sz="1150" spc="-3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julio</a:t>
            </a:r>
            <a:r>
              <a:rPr sz="1150" spc="-3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2022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58490" y="3264298"/>
            <a:ext cx="3185795" cy="407034"/>
          </a:xfrm>
          <a:custGeom>
            <a:avLst/>
            <a:gdLst/>
            <a:ahLst/>
            <a:cxnLst/>
            <a:rect l="l" t="t" r="r" b="b"/>
            <a:pathLst>
              <a:path w="3185795" h="407035">
                <a:moveTo>
                  <a:pt x="3185578" y="0"/>
                </a:moveTo>
                <a:lnTo>
                  <a:pt x="0" y="0"/>
                </a:lnTo>
                <a:lnTo>
                  <a:pt x="0" y="407034"/>
                </a:lnTo>
                <a:lnTo>
                  <a:pt x="3185578" y="407034"/>
                </a:lnTo>
                <a:lnTo>
                  <a:pt x="31855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695343" y="3370909"/>
            <a:ext cx="80835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95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Preferidos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61520" y="5583192"/>
            <a:ext cx="3175635" cy="3380740"/>
          </a:xfrm>
          <a:custGeom>
            <a:avLst/>
            <a:gdLst/>
            <a:ahLst/>
            <a:cxnLst/>
            <a:rect l="l" t="t" r="r" b="b"/>
            <a:pathLst>
              <a:path w="3175634" h="3380740">
                <a:moveTo>
                  <a:pt x="3175546" y="3272739"/>
                </a:moveTo>
                <a:lnTo>
                  <a:pt x="0" y="3272739"/>
                </a:lnTo>
                <a:lnTo>
                  <a:pt x="0" y="3380409"/>
                </a:lnTo>
                <a:lnTo>
                  <a:pt x="3175546" y="3380409"/>
                </a:lnTo>
                <a:lnTo>
                  <a:pt x="3175546" y="3272739"/>
                </a:lnTo>
                <a:close/>
              </a:path>
              <a:path w="3175634" h="3380740">
                <a:moveTo>
                  <a:pt x="3175546" y="0"/>
                </a:moveTo>
                <a:lnTo>
                  <a:pt x="0" y="0"/>
                </a:lnTo>
                <a:lnTo>
                  <a:pt x="0" y="2813431"/>
                </a:lnTo>
                <a:lnTo>
                  <a:pt x="3175546" y="2813431"/>
                </a:lnTo>
                <a:lnTo>
                  <a:pt x="3175546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634501" y="3612912"/>
            <a:ext cx="1064260" cy="503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950" dirty="0">
                <a:latin typeface="Arial MT"/>
                <a:cs typeface="Arial MT"/>
              </a:rPr>
              <a:t>Arroz</a:t>
            </a:r>
            <a:r>
              <a:rPr sz="950" spc="-25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con</a:t>
            </a:r>
            <a:r>
              <a:rPr sz="950" spc="-25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mariscos</a:t>
            </a:r>
            <a:endParaRPr sz="950">
              <a:latin typeface="Arial MT"/>
              <a:cs typeface="Arial MT"/>
            </a:endParaRPr>
          </a:p>
          <a:p>
            <a:pPr marL="12700" marR="815340">
              <a:lnSpc>
                <a:spcPct val="113999"/>
              </a:lnSpc>
              <a:spcBef>
                <a:spcPts val="190"/>
              </a:spcBef>
            </a:pPr>
            <a:r>
              <a:rPr sz="750" strike="sngStrike" spc="5" dirty="0">
                <a:latin typeface="Arial MT"/>
                <a:cs typeface="Arial MT"/>
              </a:rPr>
              <a:t>S/ </a:t>
            </a:r>
            <a:r>
              <a:rPr sz="750" strike="sngStrike" dirty="0">
                <a:latin typeface="Arial MT"/>
                <a:cs typeface="Arial MT"/>
              </a:rPr>
              <a:t>33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5" dirty="0">
                <a:latin typeface="Arial MT"/>
                <a:cs typeface="Arial MT"/>
              </a:rPr>
              <a:t>S/ 33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556181" y="3259535"/>
            <a:ext cx="3188970" cy="2332990"/>
            <a:chOff x="5556181" y="3259535"/>
            <a:chExt cx="3188970" cy="2332990"/>
          </a:xfrm>
        </p:grpSpPr>
        <p:sp>
          <p:nvSpPr>
            <p:cNvPr id="30" name="object 30"/>
            <p:cNvSpPr/>
            <p:nvPr/>
          </p:nvSpPr>
          <p:spPr>
            <a:xfrm>
              <a:off x="7152918" y="3264297"/>
              <a:ext cx="0" cy="2323465"/>
            </a:xfrm>
            <a:custGeom>
              <a:avLst/>
              <a:gdLst/>
              <a:ahLst/>
              <a:cxnLst/>
              <a:rect l="l" t="t" r="r" b="b"/>
              <a:pathLst>
                <a:path h="2323465">
                  <a:moveTo>
                    <a:pt x="0" y="0"/>
                  </a:moveTo>
                  <a:lnTo>
                    <a:pt x="0" y="2322997"/>
                  </a:lnTo>
                </a:path>
              </a:pathLst>
            </a:custGeom>
            <a:ln w="9340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60943" y="4137166"/>
              <a:ext cx="3179445" cy="0"/>
            </a:xfrm>
            <a:custGeom>
              <a:avLst/>
              <a:gdLst/>
              <a:ahLst/>
              <a:cxnLst/>
              <a:rect l="l" t="t" r="r" b="b"/>
              <a:pathLst>
                <a:path w="3179445">
                  <a:moveTo>
                    <a:pt x="0" y="0"/>
                  </a:moveTo>
                  <a:lnTo>
                    <a:pt x="3179212" y="0"/>
                  </a:lnTo>
                </a:path>
              </a:pathLst>
            </a:custGeom>
            <a:ln w="9340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634501" y="4094038"/>
            <a:ext cx="783590" cy="503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950" spc="-10" dirty="0">
                <a:latin typeface="Arial MT"/>
                <a:cs typeface="Arial MT"/>
              </a:rPr>
              <a:t>Trío</a:t>
            </a:r>
            <a:r>
              <a:rPr sz="950" spc="-50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Pescador</a:t>
            </a:r>
            <a:endParaRPr sz="950">
              <a:latin typeface="Arial MT"/>
              <a:cs typeface="Arial MT"/>
            </a:endParaRPr>
          </a:p>
          <a:p>
            <a:pPr marL="12700" marR="534035">
              <a:lnSpc>
                <a:spcPct val="113999"/>
              </a:lnSpc>
              <a:spcBef>
                <a:spcPts val="190"/>
              </a:spcBef>
            </a:pPr>
            <a:r>
              <a:rPr sz="750" strike="sngStrike" spc="5" dirty="0">
                <a:latin typeface="Arial MT"/>
                <a:cs typeface="Arial MT"/>
              </a:rPr>
              <a:t>S/ </a:t>
            </a:r>
            <a:r>
              <a:rPr sz="750" strike="sngStrike" dirty="0">
                <a:latin typeface="Arial MT"/>
                <a:cs typeface="Arial MT"/>
              </a:rPr>
              <a:t>30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5" dirty="0">
                <a:latin typeface="Arial MT"/>
                <a:cs typeface="Arial MT"/>
              </a:rPr>
              <a:t>S/ 30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60943" y="4618311"/>
            <a:ext cx="3179445" cy="0"/>
          </a:xfrm>
          <a:custGeom>
            <a:avLst/>
            <a:gdLst/>
            <a:ahLst/>
            <a:cxnLst/>
            <a:rect l="l" t="t" r="r" b="b"/>
            <a:pathLst>
              <a:path w="3179445">
                <a:moveTo>
                  <a:pt x="0" y="0"/>
                </a:moveTo>
                <a:lnTo>
                  <a:pt x="3179212" y="0"/>
                </a:lnTo>
              </a:path>
            </a:pathLst>
          </a:custGeom>
          <a:ln w="934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634501" y="4575187"/>
            <a:ext cx="774700" cy="503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950" dirty="0">
                <a:latin typeface="Arial MT"/>
                <a:cs typeface="Arial MT"/>
              </a:rPr>
              <a:t>Promo</a:t>
            </a:r>
            <a:r>
              <a:rPr sz="950" spc="-30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Para</a:t>
            </a:r>
            <a:r>
              <a:rPr sz="950" spc="-30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2</a:t>
            </a:r>
            <a:endParaRPr sz="950">
              <a:latin typeface="Arial MT"/>
              <a:cs typeface="Arial MT"/>
            </a:endParaRPr>
          </a:p>
          <a:p>
            <a:pPr marL="12700" marR="525145">
              <a:lnSpc>
                <a:spcPct val="113999"/>
              </a:lnSpc>
              <a:spcBef>
                <a:spcPts val="190"/>
              </a:spcBef>
            </a:pPr>
            <a:r>
              <a:rPr sz="750" strike="sngStrike" spc="5" dirty="0">
                <a:latin typeface="Arial MT"/>
                <a:cs typeface="Arial MT"/>
              </a:rPr>
              <a:t>S/ </a:t>
            </a:r>
            <a:r>
              <a:rPr sz="750" strike="sngStrike" dirty="0">
                <a:latin typeface="Arial MT"/>
                <a:cs typeface="Arial MT"/>
              </a:rPr>
              <a:t>38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5" dirty="0">
                <a:latin typeface="Arial MT"/>
                <a:cs typeface="Arial MT"/>
              </a:rPr>
              <a:t>S/ 38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60943" y="5099456"/>
            <a:ext cx="3179445" cy="0"/>
          </a:xfrm>
          <a:custGeom>
            <a:avLst/>
            <a:gdLst/>
            <a:ahLst/>
            <a:cxnLst/>
            <a:rect l="l" t="t" r="r" b="b"/>
            <a:pathLst>
              <a:path w="3179445">
                <a:moveTo>
                  <a:pt x="0" y="0"/>
                </a:moveTo>
                <a:lnTo>
                  <a:pt x="3179212" y="0"/>
                </a:lnTo>
              </a:path>
            </a:pathLst>
          </a:custGeom>
          <a:ln w="9340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634501" y="5056351"/>
            <a:ext cx="956944" cy="5035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950" dirty="0">
                <a:latin typeface="Arial MT"/>
                <a:cs typeface="Arial MT"/>
              </a:rPr>
              <a:t>Ensalada</a:t>
            </a:r>
            <a:r>
              <a:rPr sz="950" spc="-45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Quinua</a:t>
            </a:r>
            <a:endParaRPr sz="950">
              <a:latin typeface="Arial MT"/>
              <a:cs typeface="Arial MT"/>
            </a:endParaRPr>
          </a:p>
          <a:p>
            <a:pPr marL="12700" marR="708025">
              <a:lnSpc>
                <a:spcPct val="113999"/>
              </a:lnSpc>
              <a:spcBef>
                <a:spcPts val="190"/>
              </a:spcBef>
            </a:pPr>
            <a:r>
              <a:rPr sz="750" strike="sngStrike" spc="5" dirty="0">
                <a:latin typeface="Arial MT"/>
                <a:cs typeface="Arial MT"/>
              </a:rPr>
              <a:t>S/ </a:t>
            </a:r>
            <a:r>
              <a:rPr sz="750" strike="sngStrike" dirty="0">
                <a:latin typeface="Arial MT"/>
                <a:cs typeface="Arial MT"/>
              </a:rPr>
              <a:t>25 </a:t>
            </a:r>
            <a:r>
              <a:rPr sz="750" strike="noStrike" dirty="0">
                <a:latin typeface="Arial MT"/>
                <a:cs typeface="Arial MT"/>
              </a:rPr>
              <a:t> </a:t>
            </a:r>
            <a:r>
              <a:rPr sz="750" strike="noStrike" spc="5" dirty="0">
                <a:latin typeface="Arial MT"/>
                <a:cs typeface="Arial MT"/>
              </a:rPr>
              <a:t>S/ 25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556181" y="3361152"/>
            <a:ext cx="3188970" cy="4866005"/>
            <a:chOff x="5556181" y="3361152"/>
            <a:chExt cx="3188970" cy="4866005"/>
          </a:xfrm>
        </p:grpSpPr>
        <p:sp>
          <p:nvSpPr>
            <p:cNvPr id="38" name="object 38"/>
            <p:cNvSpPr/>
            <p:nvPr/>
          </p:nvSpPr>
          <p:spPr>
            <a:xfrm>
              <a:off x="5560943" y="5580602"/>
              <a:ext cx="3179445" cy="0"/>
            </a:xfrm>
            <a:custGeom>
              <a:avLst/>
              <a:gdLst/>
              <a:ahLst/>
              <a:cxnLst/>
              <a:rect l="l" t="t" r="r" b="b"/>
              <a:pathLst>
                <a:path w="3179445">
                  <a:moveTo>
                    <a:pt x="0" y="0"/>
                  </a:moveTo>
                  <a:lnTo>
                    <a:pt x="3179212" y="0"/>
                  </a:lnTo>
                </a:path>
              </a:pathLst>
            </a:custGeom>
            <a:ln w="9340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412262" y="378213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137" y="0"/>
                  </a:moveTo>
                  <a:lnTo>
                    <a:pt x="77649" y="9990"/>
                  </a:lnTo>
                  <a:lnTo>
                    <a:pt x="37237" y="37235"/>
                  </a:lnTo>
                  <a:lnTo>
                    <a:pt x="9990" y="77644"/>
                  </a:lnTo>
                  <a:lnTo>
                    <a:pt x="0" y="127127"/>
                  </a:lnTo>
                  <a:lnTo>
                    <a:pt x="9990" y="176613"/>
                  </a:lnTo>
                  <a:lnTo>
                    <a:pt x="37237" y="217022"/>
                  </a:lnTo>
                  <a:lnTo>
                    <a:pt x="77649" y="244264"/>
                  </a:lnTo>
                  <a:lnTo>
                    <a:pt x="127137" y="254254"/>
                  </a:lnTo>
                  <a:lnTo>
                    <a:pt x="176619" y="244264"/>
                  </a:lnTo>
                  <a:lnTo>
                    <a:pt x="217028" y="217022"/>
                  </a:lnTo>
                  <a:lnTo>
                    <a:pt x="244273" y="176613"/>
                  </a:lnTo>
                  <a:lnTo>
                    <a:pt x="254264" y="127127"/>
                  </a:lnTo>
                  <a:lnTo>
                    <a:pt x="244273" y="77644"/>
                  </a:lnTo>
                  <a:lnTo>
                    <a:pt x="217028" y="37235"/>
                  </a:lnTo>
                  <a:lnTo>
                    <a:pt x="176619" y="9990"/>
                  </a:lnTo>
                  <a:lnTo>
                    <a:pt x="1271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92642" y="3862482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79" h="93979">
                  <a:moveTo>
                    <a:pt x="93497" y="40640"/>
                  </a:moveTo>
                  <a:lnTo>
                    <a:pt x="52895" y="40640"/>
                  </a:lnTo>
                  <a:lnTo>
                    <a:pt x="52895" y="0"/>
                  </a:lnTo>
                  <a:lnTo>
                    <a:pt x="40589" y="0"/>
                  </a:lnTo>
                  <a:lnTo>
                    <a:pt x="40589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0589" y="53340"/>
                  </a:lnTo>
                  <a:lnTo>
                    <a:pt x="40589" y="93980"/>
                  </a:lnTo>
                  <a:lnTo>
                    <a:pt x="52895" y="93980"/>
                  </a:lnTo>
                  <a:lnTo>
                    <a:pt x="52895" y="53340"/>
                  </a:lnTo>
                  <a:lnTo>
                    <a:pt x="93497" y="53340"/>
                  </a:lnTo>
                  <a:lnTo>
                    <a:pt x="93497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868400" y="7684150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271352" y="0"/>
                  </a:moveTo>
                  <a:lnTo>
                    <a:pt x="222578" y="4372"/>
                  </a:lnTo>
                  <a:lnTo>
                    <a:pt x="176671" y="16977"/>
                  </a:lnTo>
                  <a:lnTo>
                    <a:pt x="134398" y="37049"/>
                  </a:lnTo>
                  <a:lnTo>
                    <a:pt x="96525" y="63821"/>
                  </a:lnTo>
                  <a:lnTo>
                    <a:pt x="63820" y="96527"/>
                  </a:lnTo>
                  <a:lnTo>
                    <a:pt x="37048" y="134401"/>
                  </a:lnTo>
                  <a:lnTo>
                    <a:pt x="16977" y="176676"/>
                  </a:lnTo>
                  <a:lnTo>
                    <a:pt x="4372" y="222585"/>
                  </a:lnTo>
                  <a:lnTo>
                    <a:pt x="0" y="271363"/>
                  </a:lnTo>
                  <a:lnTo>
                    <a:pt x="4372" y="320141"/>
                  </a:lnTo>
                  <a:lnTo>
                    <a:pt x="16977" y="366050"/>
                  </a:lnTo>
                  <a:lnTo>
                    <a:pt x="37048" y="408325"/>
                  </a:lnTo>
                  <a:lnTo>
                    <a:pt x="63820" y="446199"/>
                  </a:lnTo>
                  <a:lnTo>
                    <a:pt x="96525" y="478905"/>
                  </a:lnTo>
                  <a:lnTo>
                    <a:pt x="134398" y="505677"/>
                  </a:lnTo>
                  <a:lnTo>
                    <a:pt x="176671" y="525749"/>
                  </a:lnTo>
                  <a:lnTo>
                    <a:pt x="222578" y="538354"/>
                  </a:lnTo>
                  <a:lnTo>
                    <a:pt x="271352" y="542726"/>
                  </a:lnTo>
                  <a:lnTo>
                    <a:pt x="320130" y="538354"/>
                  </a:lnTo>
                  <a:lnTo>
                    <a:pt x="366040" y="525749"/>
                  </a:lnTo>
                  <a:lnTo>
                    <a:pt x="408315" y="505677"/>
                  </a:lnTo>
                  <a:lnTo>
                    <a:pt x="446188" y="478905"/>
                  </a:lnTo>
                  <a:lnTo>
                    <a:pt x="478895" y="446199"/>
                  </a:lnTo>
                  <a:lnTo>
                    <a:pt x="505667" y="408325"/>
                  </a:lnTo>
                  <a:lnTo>
                    <a:pt x="525739" y="366050"/>
                  </a:lnTo>
                  <a:lnTo>
                    <a:pt x="538344" y="320141"/>
                  </a:lnTo>
                  <a:lnTo>
                    <a:pt x="542716" y="271363"/>
                  </a:lnTo>
                  <a:lnTo>
                    <a:pt x="538344" y="222585"/>
                  </a:lnTo>
                  <a:lnTo>
                    <a:pt x="525739" y="176676"/>
                  </a:lnTo>
                  <a:lnTo>
                    <a:pt x="505667" y="134401"/>
                  </a:lnTo>
                  <a:lnTo>
                    <a:pt x="478895" y="96527"/>
                  </a:lnTo>
                  <a:lnTo>
                    <a:pt x="446188" y="63821"/>
                  </a:lnTo>
                  <a:lnTo>
                    <a:pt x="408315" y="37049"/>
                  </a:lnTo>
                  <a:lnTo>
                    <a:pt x="366040" y="16977"/>
                  </a:lnTo>
                  <a:lnTo>
                    <a:pt x="320130" y="4372"/>
                  </a:lnTo>
                  <a:lnTo>
                    <a:pt x="271352" y="0"/>
                  </a:lnTo>
                  <a:close/>
                </a:path>
              </a:pathLst>
            </a:custGeom>
            <a:solidFill>
              <a:srgbClr val="2CD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8870" y="7848360"/>
              <a:ext cx="219202" cy="2165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2457" y="3361152"/>
              <a:ext cx="215853" cy="21332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987748" y="3783375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2" y="0"/>
                  </a:moveTo>
                  <a:lnTo>
                    <a:pt x="77719" y="9999"/>
                  </a:lnTo>
                  <a:lnTo>
                    <a:pt x="37271" y="37269"/>
                  </a:lnTo>
                  <a:lnTo>
                    <a:pt x="10000" y="77715"/>
                  </a:lnTo>
                  <a:lnTo>
                    <a:pt x="0" y="127242"/>
                  </a:lnTo>
                  <a:lnTo>
                    <a:pt x="10000" y="176768"/>
                  </a:lnTo>
                  <a:lnTo>
                    <a:pt x="37271" y="217214"/>
                  </a:lnTo>
                  <a:lnTo>
                    <a:pt x="77719" y="244484"/>
                  </a:lnTo>
                  <a:lnTo>
                    <a:pt x="127252" y="254484"/>
                  </a:lnTo>
                  <a:lnTo>
                    <a:pt x="176779" y="244484"/>
                  </a:lnTo>
                  <a:lnTo>
                    <a:pt x="217225" y="217214"/>
                  </a:lnTo>
                  <a:lnTo>
                    <a:pt x="244495" y="176768"/>
                  </a:lnTo>
                  <a:lnTo>
                    <a:pt x="254494" y="127242"/>
                  </a:lnTo>
                  <a:lnTo>
                    <a:pt x="244495" y="77715"/>
                  </a:lnTo>
                  <a:lnTo>
                    <a:pt x="217225" y="37269"/>
                  </a:lnTo>
                  <a:lnTo>
                    <a:pt x="176779" y="9999"/>
                  </a:lnTo>
                  <a:lnTo>
                    <a:pt x="1272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35060" y="3837014"/>
              <a:ext cx="159109" cy="13428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412262" y="4246737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137" y="0"/>
                  </a:moveTo>
                  <a:lnTo>
                    <a:pt x="77649" y="9989"/>
                  </a:lnTo>
                  <a:lnTo>
                    <a:pt x="37237" y="37231"/>
                  </a:lnTo>
                  <a:lnTo>
                    <a:pt x="9990" y="77640"/>
                  </a:lnTo>
                  <a:lnTo>
                    <a:pt x="0" y="127127"/>
                  </a:lnTo>
                  <a:lnTo>
                    <a:pt x="9990" y="176609"/>
                  </a:lnTo>
                  <a:lnTo>
                    <a:pt x="37237" y="217018"/>
                  </a:lnTo>
                  <a:lnTo>
                    <a:pt x="77649" y="244263"/>
                  </a:lnTo>
                  <a:lnTo>
                    <a:pt x="127137" y="254254"/>
                  </a:lnTo>
                  <a:lnTo>
                    <a:pt x="176619" y="244263"/>
                  </a:lnTo>
                  <a:lnTo>
                    <a:pt x="217028" y="217018"/>
                  </a:lnTo>
                  <a:lnTo>
                    <a:pt x="244273" y="176609"/>
                  </a:lnTo>
                  <a:lnTo>
                    <a:pt x="254264" y="127127"/>
                  </a:lnTo>
                  <a:lnTo>
                    <a:pt x="244273" y="77640"/>
                  </a:lnTo>
                  <a:lnTo>
                    <a:pt x="217028" y="37231"/>
                  </a:lnTo>
                  <a:lnTo>
                    <a:pt x="176619" y="9989"/>
                  </a:lnTo>
                  <a:lnTo>
                    <a:pt x="1271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492642" y="4327086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79" h="93979">
                  <a:moveTo>
                    <a:pt x="93497" y="40640"/>
                  </a:moveTo>
                  <a:lnTo>
                    <a:pt x="52895" y="40640"/>
                  </a:lnTo>
                  <a:lnTo>
                    <a:pt x="52895" y="0"/>
                  </a:lnTo>
                  <a:lnTo>
                    <a:pt x="40589" y="0"/>
                  </a:lnTo>
                  <a:lnTo>
                    <a:pt x="40589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0589" y="53340"/>
                  </a:lnTo>
                  <a:lnTo>
                    <a:pt x="40589" y="93980"/>
                  </a:lnTo>
                  <a:lnTo>
                    <a:pt x="52895" y="93980"/>
                  </a:lnTo>
                  <a:lnTo>
                    <a:pt x="52895" y="53340"/>
                  </a:lnTo>
                  <a:lnTo>
                    <a:pt x="93497" y="53340"/>
                  </a:lnTo>
                  <a:lnTo>
                    <a:pt x="93497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987748" y="4247974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2" y="0"/>
                  </a:moveTo>
                  <a:lnTo>
                    <a:pt x="77719" y="9999"/>
                  </a:lnTo>
                  <a:lnTo>
                    <a:pt x="37271" y="37269"/>
                  </a:lnTo>
                  <a:lnTo>
                    <a:pt x="10000" y="77715"/>
                  </a:lnTo>
                  <a:lnTo>
                    <a:pt x="0" y="127242"/>
                  </a:lnTo>
                  <a:lnTo>
                    <a:pt x="10000" y="176773"/>
                  </a:lnTo>
                  <a:lnTo>
                    <a:pt x="37271" y="217218"/>
                  </a:lnTo>
                  <a:lnTo>
                    <a:pt x="77719" y="244486"/>
                  </a:lnTo>
                  <a:lnTo>
                    <a:pt x="127252" y="254484"/>
                  </a:lnTo>
                  <a:lnTo>
                    <a:pt x="176779" y="244486"/>
                  </a:lnTo>
                  <a:lnTo>
                    <a:pt x="217225" y="217218"/>
                  </a:lnTo>
                  <a:lnTo>
                    <a:pt x="244495" y="176773"/>
                  </a:lnTo>
                  <a:lnTo>
                    <a:pt x="254494" y="127242"/>
                  </a:lnTo>
                  <a:lnTo>
                    <a:pt x="244495" y="77715"/>
                  </a:lnTo>
                  <a:lnTo>
                    <a:pt x="217225" y="37269"/>
                  </a:lnTo>
                  <a:lnTo>
                    <a:pt x="176779" y="9999"/>
                  </a:lnTo>
                  <a:lnTo>
                    <a:pt x="1272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35060" y="4301612"/>
              <a:ext cx="159109" cy="13428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412262" y="474422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137" y="0"/>
                  </a:moveTo>
                  <a:lnTo>
                    <a:pt x="77649" y="9990"/>
                  </a:lnTo>
                  <a:lnTo>
                    <a:pt x="37237" y="37235"/>
                  </a:lnTo>
                  <a:lnTo>
                    <a:pt x="9990" y="77644"/>
                  </a:lnTo>
                  <a:lnTo>
                    <a:pt x="0" y="127127"/>
                  </a:lnTo>
                  <a:lnTo>
                    <a:pt x="9990" y="176613"/>
                  </a:lnTo>
                  <a:lnTo>
                    <a:pt x="37237" y="217022"/>
                  </a:lnTo>
                  <a:lnTo>
                    <a:pt x="77649" y="244264"/>
                  </a:lnTo>
                  <a:lnTo>
                    <a:pt x="127137" y="254254"/>
                  </a:lnTo>
                  <a:lnTo>
                    <a:pt x="176619" y="244264"/>
                  </a:lnTo>
                  <a:lnTo>
                    <a:pt x="217028" y="217022"/>
                  </a:lnTo>
                  <a:lnTo>
                    <a:pt x="244273" y="176613"/>
                  </a:lnTo>
                  <a:lnTo>
                    <a:pt x="254264" y="127127"/>
                  </a:lnTo>
                  <a:lnTo>
                    <a:pt x="244273" y="77644"/>
                  </a:lnTo>
                  <a:lnTo>
                    <a:pt x="217028" y="37235"/>
                  </a:lnTo>
                  <a:lnTo>
                    <a:pt x="176619" y="9990"/>
                  </a:lnTo>
                  <a:lnTo>
                    <a:pt x="1271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492642" y="4824571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79" h="93979">
                  <a:moveTo>
                    <a:pt x="93497" y="40640"/>
                  </a:moveTo>
                  <a:lnTo>
                    <a:pt x="52895" y="40640"/>
                  </a:lnTo>
                  <a:lnTo>
                    <a:pt x="52895" y="0"/>
                  </a:lnTo>
                  <a:lnTo>
                    <a:pt x="40589" y="0"/>
                  </a:lnTo>
                  <a:lnTo>
                    <a:pt x="40589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0589" y="53340"/>
                  </a:lnTo>
                  <a:lnTo>
                    <a:pt x="40589" y="93980"/>
                  </a:lnTo>
                  <a:lnTo>
                    <a:pt x="52895" y="93980"/>
                  </a:lnTo>
                  <a:lnTo>
                    <a:pt x="52895" y="53340"/>
                  </a:lnTo>
                  <a:lnTo>
                    <a:pt x="93497" y="53340"/>
                  </a:lnTo>
                  <a:lnTo>
                    <a:pt x="93497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7748" y="4745466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2" y="0"/>
                  </a:moveTo>
                  <a:lnTo>
                    <a:pt x="77719" y="9999"/>
                  </a:lnTo>
                  <a:lnTo>
                    <a:pt x="37271" y="37269"/>
                  </a:lnTo>
                  <a:lnTo>
                    <a:pt x="10000" y="77715"/>
                  </a:lnTo>
                  <a:lnTo>
                    <a:pt x="0" y="127242"/>
                  </a:lnTo>
                  <a:lnTo>
                    <a:pt x="10000" y="176768"/>
                  </a:lnTo>
                  <a:lnTo>
                    <a:pt x="37271" y="217214"/>
                  </a:lnTo>
                  <a:lnTo>
                    <a:pt x="77719" y="244484"/>
                  </a:lnTo>
                  <a:lnTo>
                    <a:pt x="127252" y="254484"/>
                  </a:lnTo>
                  <a:lnTo>
                    <a:pt x="176779" y="244484"/>
                  </a:lnTo>
                  <a:lnTo>
                    <a:pt x="217225" y="217214"/>
                  </a:lnTo>
                  <a:lnTo>
                    <a:pt x="244495" y="176768"/>
                  </a:lnTo>
                  <a:lnTo>
                    <a:pt x="254494" y="127242"/>
                  </a:lnTo>
                  <a:lnTo>
                    <a:pt x="244495" y="77715"/>
                  </a:lnTo>
                  <a:lnTo>
                    <a:pt x="217225" y="37269"/>
                  </a:lnTo>
                  <a:lnTo>
                    <a:pt x="176779" y="9999"/>
                  </a:lnTo>
                  <a:lnTo>
                    <a:pt x="1272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35060" y="4799104"/>
              <a:ext cx="159109" cy="13428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412262" y="5209901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137" y="0"/>
                  </a:moveTo>
                  <a:lnTo>
                    <a:pt x="77649" y="9990"/>
                  </a:lnTo>
                  <a:lnTo>
                    <a:pt x="37237" y="37235"/>
                  </a:lnTo>
                  <a:lnTo>
                    <a:pt x="9990" y="77644"/>
                  </a:lnTo>
                  <a:lnTo>
                    <a:pt x="0" y="127127"/>
                  </a:lnTo>
                  <a:lnTo>
                    <a:pt x="9990" y="176609"/>
                  </a:lnTo>
                  <a:lnTo>
                    <a:pt x="37237" y="217018"/>
                  </a:lnTo>
                  <a:lnTo>
                    <a:pt x="77649" y="244263"/>
                  </a:lnTo>
                  <a:lnTo>
                    <a:pt x="127137" y="254254"/>
                  </a:lnTo>
                  <a:lnTo>
                    <a:pt x="176619" y="244263"/>
                  </a:lnTo>
                  <a:lnTo>
                    <a:pt x="217028" y="217018"/>
                  </a:lnTo>
                  <a:lnTo>
                    <a:pt x="244273" y="176609"/>
                  </a:lnTo>
                  <a:lnTo>
                    <a:pt x="254264" y="127127"/>
                  </a:lnTo>
                  <a:lnTo>
                    <a:pt x="244273" y="77644"/>
                  </a:lnTo>
                  <a:lnTo>
                    <a:pt x="217028" y="37235"/>
                  </a:lnTo>
                  <a:lnTo>
                    <a:pt x="176619" y="9990"/>
                  </a:lnTo>
                  <a:lnTo>
                    <a:pt x="1271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492642" y="5290242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79" h="93979">
                  <a:moveTo>
                    <a:pt x="93497" y="40640"/>
                  </a:moveTo>
                  <a:lnTo>
                    <a:pt x="52895" y="40640"/>
                  </a:lnTo>
                  <a:lnTo>
                    <a:pt x="52895" y="0"/>
                  </a:lnTo>
                  <a:lnTo>
                    <a:pt x="40589" y="0"/>
                  </a:lnTo>
                  <a:lnTo>
                    <a:pt x="40589" y="40640"/>
                  </a:lnTo>
                  <a:lnTo>
                    <a:pt x="0" y="40640"/>
                  </a:lnTo>
                  <a:lnTo>
                    <a:pt x="0" y="53340"/>
                  </a:lnTo>
                  <a:lnTo>
                    <a:pt x="40589" y="53340"/>
                  </a:lnTo>
                  <a:lnTo>
                    <a:pt x="40589" y="93980"/>
                  </a:lnTo>
                  <a:lnTo>
                    <a:pt x="52895" y="93980"/>
                  </a:lnTo>
                  <a:lnTo>
                    <a:pt x="52895" y="53340"/>
                  </a:lnTo>
                  <a:lnTo>
                    <a:pt x="93497" y="53340"/>
                  </a:lnTo>
                  <a:lnTo>
                    <a:pt x="93497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987748" y="521113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5">
                  <a:moveTo>
                    <a:pt x="127252" y="0"/>
                  </a:moveTo>
                  <a:lnTo>
                    <a:pt x="77719" y="9999"/>
                  </a:lnTo>
                  <a:lnTo>
                    <a:pt x="37271" y="37269"/>
                  </a:lnTo>
                  <a:lnTo>
                    <a:pt x="10000" y="77715"/>
                  </a:lnTo>
                  <a:lnTo>
                    <a:pt x="0" y="127242"/>
                  </a:lnTo>
                  <a:lnTo>
                    <a:pt x="10000" y="176768"/>
                  </a:lnTo>
                  <a:lnTo>
                    <a:pt x="37271" y="217214"/>
                  </a:lnTo>
                  <a:lnTo>
                    <a:pt x="77719" y="244484"/>
                  </a:lnTo>
                  <a:lnTo>
                    <a:pt x="127252" y="254484"/>
                  </a:lnTo>
                  <a:lnTo>
                    <a:pt x="176779" y="244484"/>
                  </a:lnTo>
                  <a:lnTo>
                    <a:pt x="217225" y="217214"/>
                  </a:lnTo>
                  <a:lnTo>
                    <a:pt x="244495" y="176768"/>
                  </a:lnTo>
                  <a:lnTo>
                    <a:pt x="254494" y="127242"/>
                  </a:lnTo>
                  <a:lnTo>
                    <a:pt x="244495" y="77715"/>
                  </a:lnTo>
                  <a:lnTo>
                    <a:pt x="217225" y="37269"/>
                  </a:lnTo>
                  <a:lnTo>
                    <a:pt x="176779" y="9999"/>
                  </a:lnTo>
                  <a:lnTo>
                    <a:pt x="1272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35060" y="5264776"/>
              <a:ext cx="159109" cy="134289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5561526" y="8396613"/>
            <a:ext cx="3175635" cy="459740"/>
          </a:xfrm>
          <a:prstGeom prst="rect">
            <a:avLst/>
          </a:prstGeom>
          <a:solidFill>
            <a:srgbClr val="2CD26E"/>
          </a:solidFill>
        </p:spPr>
        <p:txBody>
          <a:bodyPr vert="horz" wrap="square" lIns="0" tIns="117475" rIns="0" bIns="0" rtlCol="0">
            <a:spAutoFit/>
          </a:bodyPr>
          <a:lstStyle/>
          <a:p>
            <a:pPr marL="979805">
              <a:lnSpc>
                <a:spcPct val="100000"/>
              </a:lnSpc>
              <a:spcBef>
                <a:spcPts val="925"/>
              </a:spcBef>
            </a:pP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Carrito</a:t>
            </a: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 MT"/>
                <a:cs typeface="Arial MT"/>
              </a:rPr>
              <a:t>(1)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456106" y="8313212"/>
            <a:ext cx="3355340" cy="666115"/>
          </a:xfrm>
          <a:custGeom>
            <a:avLst/>
            <a:gdLst/>
            <a:ahLst/>
            <a:cxnLst/>
            <a:rect l="l" t="t" r="r" b="b"/>
            <a:pathLst>
              <a:path w="3355340" h="666115">
                <a:moveTo>
                  <a:pt x="3354976" y="666063"/>
                </a:moveTo>
                <a:lnTo>
                  <a:pt x="0" y="666063"/>
                </a:lnTo>
                <a:lnTo>
                  <a:pt x="0" y="0"/>
                </a:lnTo>
                <a:lnTo>
                  <a:pt x="3354976" y="0"/>
                </a:lnTo>
                <a:lnTo>
                  <a:pt x="3354976" y="666063"/>
                </a:lnTo>
                <a:close/>
              </a:path>
            </a:pathLst>
          </a:custGeom>
          <a:ln w="46679">
            <a:solidFill>
              <a:srgbClr val="FE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469769" y="876486"/>
            <a:ext cx="8154238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agregar productos</a:t>
            </a:r>
            <a:endParaRPr sz="4950" dirty="0">
              <a:latin typeface="Objective" pitchFamily="2" charset="77"/>
              <a:cs typeface="Tahom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42112" y="5447556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636361" y="5428034"/>
            <a:ext cx="337566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2125" marR="5080" indent="-480059">
              <a:lnSpc>
                <a:spcPct val="101299"/>
              </a:lnSpc>
              <a:spcBef>
                <a:spcPts val="90"/>
              </a:spcBef>
              <a:tabLst>
                <a:tab pos="492125" algn="l"/>
              </a:tabLst>
            </a:pPr>
            <a:r>
              <a:rPr sz="3825" b="1" baseline="326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5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 botón verde en  la parte inferior  para confirmar</a:t>
            </a:r>
          </a:p>
        </p:txBody>
      </p:sp>
      <p:grpSp>
        <p:nvGrpSpPr>
          <p:cNvPr id="63" name="object 63"/>
          <p:cNvGrpSpPr/>
          <p:nvPr/>
        </p:nvGrpSpPr>
        <p:grpSpPr>
          <a:xfrm>
            <a:off x="11644629" y="1928626"/>
            <a:ext cx="6330315" cy="8751570"/>
            <a:chOff x="11644629" y="1928626"/>
            <a:chExt cx="6330315" cy="8751570"/>
          </a:xfrm>
        </p:grpSpPr>
        <p:pic>
          <p:nvPicPr>
            <p:cNvPr id="64" name="object 6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4629" y="1928626"/>
              <a:ext cx="6330110" cy="875130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3140645" y="3215201"/>
              <a:ext cx="3176905" cy="6472555"/>
            </a:xfrm>
            <a:custGeom>
              <a:avLst/>
              <a:gdLst/>
              <a:ahLst/>
              <a:cxnLst/>
              <a:rect l="l" t="t" r="r" b="b"/>
              <a:pathLst>
                <a:path w="3176905" h="6472555">
                  <a:moveTo>
                    <a:pt x="3176856" y="0"/>
                  </a:moveTo>
                  <a:lnTo>
                    <a:pt x="0" y="0"/>
                  </a:lnTo>
                  <a:lnTo>
                    <a:pt x="0" y="6134577"/>
                  </a:lnTo>
                  <a:lnTo>
                    <a:pt x="3080" y="6180363"/>
                  </a:lnTo>
                  <a:lnTo>
                    <a:pt x="12053" y="6224276"/>
                  </a:lnTo>
                  <a:lnTo>
                    <a:pt x="26517" y="6265916"/>
                  </a:lnTo>
                  <a:lnTo>
                    <a:pt x="46069" y="6304880"/>
                  </a:lnTo>
                  <a:lnTo>
                    <a:pt x="70308" y="6340765"/>
                  </a:lnTo>
                  <a:lnTo>
                    <a:pt x="98832" y="6373171"/>
                  </a:lnTo>
                  <a:lnTo>
                    <a:pt x="131238" y="6401694"/>
                  </a:lnTo>
                  <a:lnTo>
                    <a:pt x="167124" y="6425932"/>
                  </a:lnTo>
                  <a:lnTo>
                    <a:pt x="206089" y="6445484"/>
                  </a:lnTo>
                  <a:lnTo>
                    <a:pt x="247730" y="6459948"/>
                  </a:lnTo>
                  <a:lnTo>
                    <a:pt x="291646" y="6468921"/>
                  </a:lnTo>
                  <a:lnTo>
                    <a:pt x="337434" y="6472001"/>
                  </a:lnTo>
                  <a:lnTo>
                    <a:pt x="2839431" y="6472001"/>
                  </a:lnTo>
                  <a:lnTo>
                    <a:pt x="2885217" y="6468921"/>
                  </a:lnTo>
                  <a:lnTo>
                    <a:pt x="2929131" y="6459948"/>
                  </a:lnTo>
                  <a:lnTo>
                    <a:pt x="2970770" y="6445484"/>
                  </a:lnTo>
                  <a:lnTo>
                    <a:pt x="3009734" y="6425932"/>
                  </a:lnTo>
                  <a:lnTo>
                    <a:pt x="3045620" y="6401694"/>
                  </a:lnTo>
                  <a:lnTo>
                    <a:pt x="3078025" y="6373171"/>
                  </a:lnTo>
                  <a:lnTo>
                    <a:pt x="3106548" y="6340765"/>
                  </a:lnTo>
                  <a:lnTo>
                    <a:pt x="3130786" y="6304880"/>
                  </a:lnTo>
                  <a:lnTo>
                    <a:pt x="3150339" y="6265916"/>
                  </a:lnTo>
                  <a:lnTo>
                    <a:pt x="3164802" y="6224276"/>
                  </a:lnTo>
                  <a:lnTo>
                    <a:pt x="3173775" y="6180363"/>
                  </a:lnTo>
                  <a:lnTo>
                    <a:pt x="3176856" y="6134577"/>
                  </a:lnTo>
                  <a:lnTo>
                    <a:pt x="3176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140646" y="8962544"/>
              <a:ext cx="3176905" cy="723900"/>
            </a:xfrm>
            <a:custGeom>
              <a:avLst/>
              <a:gdLst/>
              <a:ahLst/>
              <a:cxnLst/>
              <a:rect l="l" t="t" r="r" b="b"/>
              <a:pathLst>
                <a:path w="3176905" h="723900">
                  <a:moveTo>
                    <a:pt x="3176856" y="0"/>
                  </a:moveTo>
                  <a:lnTo>
                    <a:pt x="0" y="0"/>
                  </a:lnTo>
                  <a:lnTo>
                    <a:pt x="0" y="393045"/>
                  </a:lnTo>
                  <a:lnTo>
                    <a:pt x="3582" y="441875"/>
                  </a:lnTo>
                  <a:lnTo>
                    <a:pt x="13990" y="488481"/>
                  </a:lnTo>
                  <a:lnTo>
                    <a:pt x="30711" y="532350"/>
                  </a:lnTo>
                  <a:lnTo>
                    <a:pt x="53235" y="572973"/>
                  </a:lnTo>
                  <a:lnTo>
                    <a:pt x="81051" y="609838"/>
                  </a:lnTo>
                  <a:lnTo>
                    <a:pt x="113647" y="642434"/>
                  </a:lnTo>
                  <a:lnTo>
                    <a:pt x="150512" y="670249"/>
                  </a:lnTo>
                  <a:lnTo>
                    <a:pt x="191134" y="692773"/>
                  </a:lnTo>
                  <a:lnTo>
                    <a:pt x="235004" y="709495"/>
                  </a:lnTo>
                  <a:lnTo>
                    <a:pt x="281610" y="719903"/>
                  </a:lnTo>
                  <a:lnTo>
                    <a:pt x="330440" y="723485"/>
                  </a:lnTo>
                  <a:lnTo>
                    <a:pt x="2846415" y="723485"/>
                  </a:lnTo>
                  <a:lnTo>
                    <a:pt x="2895245" y="719903"/>
                  </a:lnTo>
                  <a:lnTo>
                    <a:pt x="2941851" y="709495"/>
                  </a:lnTo>
                  <a:lnTo>
                    <a:pt x="2985721" y="692773"/>
                  </a:lnTo>
                  <a:lnTo>
                    <a:pt x="3026344" y="670249"/>
                  </a:lnTo>
                  <a:lnTo>
                    <a:pt x="3063208" y="642434"/>
                  </a:lnTo>
                  <a:lnTo>
                    <a:pt x="3095804" y="609838"/>
                  </a:lnTo>
                  <a:lnTo>
                    <a:pt x="3123620" y="572973"/>
                  </a:lnTo>
                  <a:lnTo>
                    <a:pt x="3146144" y="532350"/>
                  </a:lnTo>
                  <a:lnTo>
                    <a:pt x="3162865" y="488481"/>
                  </a:lnTo>
                  <a:lnTo>
                    <a:pt x="3173273" y="441875"/>
                  </a:lnTo>
                  <a:lnTo>
                    <a:pt x="3176856" y="393045"/>
                  </a:lnTo>
                  <a:lnTo>
                    <a:pt x="3176856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240258" y="9043600"/>
              <a:ext cx="2951480" cy="394970"/>
            </a:xfrm>
            <a:custGeom>
              <a:avLst/>
              <a:gdLst/>
              <a:ahLst/>
              <a:cxnLst/>
              <a:rect l="l" t="t" r="r" b="b"/>
              <a:pathLst>
                <a:path w="2951480" h="394970">
                  <a:moveTo>
                    <a:pt x="412572" y="80276"/>
                  </a:moveTo>
                  <a:lnTo>
                    <a:pt x="406260" y="49034"/>
                  </a:lnTo>
                  <a:lnTo>
                    <a:pt x="389064" y="23520"/>
                  </a:lnTo>
                  <a:lnTo>
                    <a:pt x="363550" y="6311"/>
                  </a:lnTo>
                  <a:lnTo>
                    <a:pt x="332308" y="0"/>
                  </a:lnTo>
                  <a:lnTo>
                    <a:pt x="80264" y="0"/>
                  </a:lnTo>
                  <a:lnTo>
                    <a:pt x="49022" y="6311"/>
                  </a:lnTo>
                  <a:lnTo>
                    <a:pt x="23507" y="23520"/>
                  </a:lnTo>
                  <a:lnTo>
                    <a:pt x="6311" y="49034"/>
                  </a:lnTo>
                  <a:lnTo>
                    <a:pt x="0" y="80276"/>
                  </a:lnTo>
                  <a:lnTo>
                    <a:pt x="0" y="314236"/>
                  </a:lnTo>
                  <a:lnTo>
                    <a:pt x="6311" y="345478"/>
                  </a:lnTo>
                  <a:lnTo>
                    <a:pt x="23507" y="370992"/>
                  </a:lnTo>
                  <a:lnTo>
                    <a:pt x="49022" y="388188"/>
                  </a:lnTo>
                  <a:lnTo>
                    <a:pt x="80264" y="394500"/>
                  </a:lnTo>
                  <a:lnTo>
                    <a:pt x="332308" y="394500"/>
                  </a:lnTo>
                  <a:lnTo>
                    <a:pt x="363550" y="388188"/>
                  </a:lnTo>
                  <a:lnTo>
                    <a:pt x="389064" y="370992"/>
                  </a:lnTo>
                  <a:lnTo>
                    <a:pt x="406260" y="345478"/>
                  </a:lnTo>
                  <a:lnTo>
                    <a:pt x="412572" y="314236"/>
                  </a:lnTo>
                  <a:lnTo>
                    <a:pt x="412572" y="80276"/>
                  </a:lnTo>
                  <a:close/>
                </a:path>
                <a:path w="2951480" h="394970">
                  <a:moveTo>
                    <a:pt x="2951289" y="84924"/>
                  </a:moveTo>
                  <a:lnTo>
                    <a:pt x="2944622" y="51866"/>
                  </a:lnTo>
                  <a:lnTo>
                    <a:pt x="2926423" y="24879"/>
                  </a:lnTo>
                  <a:lnTo>
                    <a:pt x="2899435" y="6680"/>
                  </a:lnTo>
                  <a:lnTo>
                    <a:pt x="2866390" y="0"/>
                  </a:lnTo>
                  <a:lnTo>
                    <a:pt x="649986" y="0"/>
                  </a:lnTo>
                  <a:lnTo>
                    <a:pt x="616940" y="6680"/>
                  </a:lnTo>
                  <a:lnTo>
                    <a:pt x="589940" y="24879"/>
                  </a:lnTo>
                  <a:lnTo>
                    <a:pt x="571741" y="51866"/>
                  </a:lnTo>
                  <a:lnTo>
                    <a:pt x="565073" y="84924"/>
                  </a:lnTo>
                  <a:lnTo>
                    <a:pt x="565073" y="309587"/>
                  </a:lnTo>
                  <a:lnTo>
                    <a:pt x="571741" y="342633"/>
                  </a:lnTo>
                  <a:lnTo>
                    <a:pt x="589940" y="369620"/>
                  </a:lnTo>
                  <a:lnTo>
                    <a:pt x="616940" y="387819"/>
                  </a:lnTo>
                  <a:lnTo>
                    <a:pt x="649986" y="394500"/>
                  </a:lnTo>
                  <a:lnTo>
                    <a:pt x="2866390" y="394500"/>
                  </a:lnTo>
                  <a:lnTo>
                    <a:pt x="2899435" y="387819"/>
                  </a:lnTo>
                  <a:lnTo>
                    <a:pt x="2926423" y="369620"/>
                  </a:lnTo>
                  <a:lnTo>
                    <a:pt x="2944622" y="342633"/>
                  </a:lnTo>
                  <a:lnTo>
                    <a:pt x="2951289" y="309587"/>
                  </a:lnTo>
                  <a:lnTo>
                    <a:pt x="2951289" y="84924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3904692" y="9153338"/>
            <a:ext cx="160655" cy="1612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850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4555015" y="9153338"/>
            <a:ext cx="826769" cy="1612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50" spc="10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850">
              <a:latin typeface="Verdana"/>
              <a:cs typeface="Verdana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13264894" y="2945051"/>
            <a:ext cx="2916555" cy="6374130"/>
            <a:chOff x="13264894" y="2945051"/>
            <a:chExt cx="2916555" cy="6374130"/>
          </a:xfrm>
        </p:grpSpPr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68602" y="9133750"/>
              <a:ext cx="160005" cy="18487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4479454" y="9189767"/>
              <a:ext cx="62230" cy="90170"/>
            </a:xfrm>
            <a:custGeom>
              <a:avLst/>
              <a:gdLst/>
              <a:ahLst/>
              <a:cxnLst/>
              <a:rect l="l" t="t" r="r" b="b"/>
              <a:pathLst>
                <a:path w="62230" h="90170">
                  <a:moveTo>
                    <a:pt x="58029" y="37841"/>
                  </a:moveTo>
                  <a:lnTo>
                    <a:pt x="4156" y="37841"/>
                  </a:lnTo>
                  <a:lnTo>
                    <a:pt x="0" y="41998"/>
                  </a:lnTo>
                  <a:lnTo>
                    <a:pt x="0" y="85840"/>
                  </a:lnTo>
                  <a:lnTo>
                    <a:pt x="4156" y="89997"/>
                  </a:lnTo>
                  <a:lnTo>
                    <a:pt x="58029" y="89997"/>
                  </a:lnTo>
                  <a:lnTo>
                    <a:pt x="62186" y="85840"/>
                  </a:lnTo>
                  <a:lnTo>
                    <a:pt x="62186" y="41998"/>
                  </a:lnTo>
                  <a:lnTo>
                    <a:pt x="58029" y="37841"/>
                  </a:lnTo>
                  <a:close/>
                </a:path>
                <a:path w="62230" h="90170">
                  <a:moveTo>
                    <a:pt x="31098" y="0"/>
                  </a:moveTo>
                  <a:lnTo>
                    <a:pt x="23108" y="1618"/>
                  </a:lnTo>
                  <a:lnTo>
                    <a:pt x="16578" y="6027"/>
                  </a:lnTo>
                  <a:lnTo>
                    <a:pt x="12171" y="12558"/>
                  </a:lnTo>
                  <a:lnTo>
                    <a:pt x="10554" y="20543"/>
                  </a:lnTo>
                  <a:lnTo>
                    <a:pt x="10554" y="37841"/>
                  </a:lnTo>
                  <a:lnTo>
                    <a:pt x="20156" y="37841"/>
                  </a:lnTo>
                  <a:lnTo>
                    <a:pt x="20156" y="14512"/>
                  </a:lnTo>
                  <a:lnTo>
                    <a:pt x="25067" y="9612"/>
                  </a:lnTo>
                  <a:lnTo>
                    <a:pt x="48027" y="9612"/>
                  </a:lnTo>
                  <a:lnTo>
                    <a:pt x="45609" y="6027"/>
                  </a:lnTo>
                  <a:lnTo>
                    <a:pt x="39082" y="1618"/>
                  </a:lnTo>
                  <a:lnTo>
                    <a:pt x="31098" y="0"/>
                  </a:lnTo>
                  <a:close/>
                </a:path>
                <a:path w="62230" h="90170">
                  <a:moveTo>
                    <a:pt x="48027" y="9612"/>
                  </a:moveTo>
                  <a:lnTo>
                    <a:pt x="37129" y="9612"/>
                  </a:lnTo>
                  <a:lnTo>
                    <a:pt x="42030" y="14512"/>
                  </a:lnTo>
                  <a:lnTo>
                    <a:pt x="42030" y="37841"/>
                  </a:lnTo>
                  <a:lnTo>
                    <a:pt x="51631" y="37841"/>
                  </a:lnTo>
                  <a:lnTo>
                    <a:pt x="51631" y="20543"/>
                  </a:lnTo>
                  <a:lnTo>
                    <a:pt x="50015" y="12558"/>
                  </a:lnTo>
                  <a:lnTo>
                    <a:pt x="48027" y="9612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3264883" y="2945059"/>
              <a:ext cx="2916555" cy="284480"/>
            </a:xfrm>
            <a:custGeom>
              <a:avLst/>
              <a:gdLst/>
              <a:ahLst/>
              <a:cxnLst/>
              <a:rect l="l" t="t" r="r" b="b"/>
              <a:pathLst>
                <a:path w="2916555" h="284480">
                  <a:moveTo>
                    <a:pt x="1291856" y="0"/>
                  </a:moveTo>
                  <a:lnTo>
                    <a:pt x="0" y="0"/>
                  </a:lnTo>
                  <a:lnTo>
                    <a:pt x="0" y="284314"/>
                  </a:lnTo>
                  <a:lnTo>
                    <a:pt x="1291856" y="284314"/>
                  </a:lnTo>
                  <a:lnTo>
                    <a:pt x="1291856" y="0"/>
                  </a:lnTo>
                  <a:close/>
                </a:path>
                <a:path w="2916555" h="284480">
                  <a:moveTo>
                    <a:pt x="2916009" y="0"/>
                  </a:moveTo>
                  <a:lnTo>
                    <a:pt x="1624152" y="0"/>
                  </a:lnTo>
                  <a:lnTo>
                    <a:pt x="1624152" y="284314"/>
                  </a:lnTo>
                  <a:lnTo>
                    <a:pt x="2916009" y="284314"/>
                  </a:lnTo>
                  <a:lnTo>
                    <a:pt x="29160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5224773" y="3023660"/>
              <a:ext cx="146685" cy="147955"/>
            </a:xfrm>
            <a:custGeom>
              <a:avLst/>
              <a:gdLst/>
              <a:ahLst/>
              <a:cxnLst/>
              <a:rect l="l" t="t" r="r" b="b"/>
              <a:pathLst>
                <a:path w="146684" h="147955">
                  <a:moveTo>
                    <a:pt x="145161" y="90944"/>
                  </a:moveTo>
                  <a:lnTo>
                    <a:pt x="124180" y="90944"/>
                  </a:lnTo>
                  <a:lnTo>
                    <a:pt x="116535" y="105321"/>
                  </a:lnTo>
                  <a:lnTo>
                    <a:pt x="105029" y="116662"/>
                  </a:lnTo>
                  <a:lnTo>
                    <a:pt x="90538" y="124091"/>
                  </a:lnTo>
                  <a:lnTo>
                    <a:pt x="73888" y="126758"/>
                  </a:lnTo>
                  <a:lnTo>
                    <a:pt x="62928" y="125615"/>
                  </a:lnTo>
                  <a:lnTo>
                    <a:pt x="52768" y="122351"/>
                  </a:lnTo>
                  <a:lnTo>
                    <a:pt x="43599" y="117195"/>
                  </a:lnTo>
                  <a:lnTo>
                    <a:pt x="35661" y="110401"/>
                  </a:lnTo>
                  <a:lnTo>
                    <a:pt x="54190" y="91097"/>
                  </a:lnTo>
                  <a:lnTo>
                    <a:pt x="23647" y="91097"/>
                  </a:lnTo>
                  <a:lnTo>
                    <a:pt x="23583" y="90944"/>
                  </a:lnTo>
                  <a:lnTo>
                    <a:pt x="2603" y="90944"/>
                  </a:lnTo>
                  <a:lnTo>
                    <a:pt x="2641" y="91097"/>
                  </a:lnTo>
                  <a:lnTo>
                    <a:pt x="0" y="91097"/>
                  </a:lnTo>
                  <a:lnTo>
                    <a:pt x="0" y="147510"/>
                  </a:lnTo>
                  <a:lnTo>
                    <a:pt x="21666" y="124955"/>
                  </a:lnTo>
                  <a:lnTo>
                    <a:pt x="32562" y="134099"/>
                  </a:lnTo>
                  <a:lnTo>
                    <a:pt x="45097" y="141020"/>
                  </a:lnTo>
                  <a:lnTo>
                    <a:pt x="58978" y="145402"/>
                  </a:lnTo>
                  <a:lnTo>
                    <a:pt x="73888" y="146939"/>
                  </a:lnTo>
                  <a:lnTo>
                    <a:pt x="98463" y="142709"/>
                  </a:lnTo>
                  <a:lnTo>
                    <a:pt x="119494" y="130975"/>
                  </a:lnTo>
                  <a:lnTo>
                    <a:pt x="135547" y="113233"/>
                  </a:lnTo>
                  <a:lnTo>
                    <a:pt x="145161" y="90944"/>
                  </a:lnTo>
                  <a:close/>
                </a:path>
                <a:path w="146684" h="147955">
                  <a:moveTo>
                    <a:pt x="146227" y="61036"/>
                  </a:moveTo>
                  <a:lnTo>
                    <a:pt x="145110" y="55778"/>
                  </a:lnTo>
                  <a:lnTo>
                    <a:pt x="144373" y="53213"/>
                  </a:lnTo>
                  <a:lnTo>
                    <a:pt x="144373" y="4470"/>
                  </a:lnTo>
                  <a:lnTo>
                    <a:pt x="126834" y="22720"/>
                  </a:lnTo>
                  <a:lnTo>
                    <a:pt x="115862" y="13271"/>
                  </a:lnTo>
                  <a:lnTo>
                    <a:pt x="103162" y="6108"/>
                  </a:lnTo>
                  <a:lnTo>
                    <a:pt x="89065" y="1574"/>
                  </a:lnTo>
                  <a:lnTo>
                    <a:pt x="73888" y="0"/>
                  </a:lnTo>
                  <a:lnTo>
                    <a:pt x="48107" y="4673"/>
                  </a:lnTo>
                  <a:lnTo>
                    <a:pt x="26339" y="17538"/>
                  </a:lnTo>
                  <a:lnTo>
                    <a:pt x="10248" y="36906"/>
                  </a:lnTo>
                  <a:lnTo>
                    <a:pt x="1549" y="61036"/>
                  </a:lnTo>
                  <a:lnTo>
                    <a:pt x="22110" y="61036"/>
                  </a:lnTo>
                  <a:lnTo>
                    <a:pt x="29044" y="44780"/>
                  </a:lnTo>
                  <a:lnTo>
                    <a:pt x="40690" y="31826"/>
                  </a:lnTo>
                  <a:lnTo>
                    <a:pt x="55994" y="23266"/>
                  </a:lnTo>
                  <a:lnTo>
                    <a:pt x="73888" y="20167"/>
                  </a:lnTo>
                  <a:lnTo>
                    <a:pt x="85102" y="21374"/>
                  </a:lnTo>
                  <a:lnTo>
                    <a:pt x="95504" y="24790"/>
                  </a:lnTo>
                  <a:lnTo>
                    <a:pt x="104825" y="30187"/>
                  </a:lnTo>
                  <a:lnTo>
                    <a:pt x="112852" y="37287"/>
                  </a:lnTo>
                  <a:lnTo>
                    <a:pt x="90182" y="60883"/>
                  </a:lnTo>
                  <a:lnTo>
                    <a:pt x="146227" y="610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74191" y="3020174"/>
              <a:ext cx="138676" cy="12989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88114" y="3032789"/>
              <a:ext cx="136561" cy="13193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31211" y="3024556"/>
              <a:ext cx="145712" cy="14483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5466809" y="3055829"/>
              <a:ext cx="207010" cy="90805"/>
            </a:xfrm>
            <a:custGeom>
              <a:avLst/>
              <a:gdLst/>
              <a:ahLst/>
              <a:cxnLst/>
              <a:rect l="l" t="t" r="r" b="b"/>
              <a:pathLst>
                <a:path w="207009" h="90805">
                  <a:moveTo>
                    <a:pt x="177888" y="18846"/>
                  </a:moveTo>
                  <a:lnTo>
                    <a:pt x="173101" y="14058"/>
                  </a:lnTo>
                  <a:lnTo>
                    <a:pt x="167208" y="14058"/>
                  </a:lnTo>
                  <a:lnTo>
                    <a:pt x="17411" y="14058"/>
                  </a:lnTo>
                  <a:lnTo>
                    <a:pt x="12623" y="18846"/>
                  </a:lnTo>
                  <a:lnTo>
                    <a:pt x="12623" y="71907"/>
                  </a:lnTo>
                  <a:lnTo>
                    <a:pt x="17411" y="76695"/>
                  </a:lnTo>
                  <a:lnTo>
                    <a:pt x="173101" y="76695"/>
                  </a:lnTo>
                  <a:lnTo>
                    <a:pt x="177888" y="71907"/>
                  </a:lnTo>
                  <a:lnTo>
                    <a:pt x="177888" y="18846"/>
                  </a:lnTo>
                  <a:close/>
                </a:path>
                <a:path w="207009" h="90805">
                  <a:moveTo>
                    <a:pt x="206756" y="27482"/>
                  </a:moveTo>
                  <a:lnTo>
                    <a:pt x="202666" y="23380"/>
                  </a:lnTo>
                  <a:lnTo>
                    <a:pt x="190512" y="23380"/>
                  </a:lnTo>
                  <a:lnTo>
                    <a:pt x="190512" y="7239"/>
                  </a:lnTo>
                  <a:lnTo>
                    <a:pt x="189318" y="6045"/>
                  </a:lnTo>
                  <a:lnTo>
                    <a:pt x="184467" y="1206"/>
                  </a:lnTo>
                  <a:lnTo>
                    <a:pt x="184467" y="10566"/>
                  </a:lnTo>
                  <a:lnTo>
                    <a:pt x="184467" y="80175"/>
                  </a:lnTo>
                  <a:lnTo>
                    <a:pt x="179933" y="84709"/>
                  </a:lnTo>
                  <a:lnTo>
                    <a:pt x="10579" y="84709"/>
                  </a:lnTo>
                  <a:lnTo>
                    <a:pt x="6057" y="80175"/>
                  </a:lnTo>
                  <a:lnTo>
                    <a:pt x="6057" y="10566"/>
                  </a:lnTo>
                  <a:lnTo>
                    <a:pt x="10579" y="6045"/>
                  </a:lnTo>
                  <a:lnTo>
                    <a:pt x="179933" y="6045"/>
                  </a:lnTo>
                  <a:lnTo>
                    <a:pt x="184467" y="10566"/>
                  </a:lnTo>
                  <a:lnTo>
                    <a:pt x="184467" y="1206"/>
                  </a:lnTo>
                  <a:lnTo>
                    <a:pt x="183261" y="0"/>
                  </a:lnTo>
                  <a:lnTo>
                    <a:pt x="7239" y="0"/>
                  </a:lnTo>
                  <a:lnTo>
                    <a:pt x="0" y="7239"/>
                  </a:lnTo>
                  <a:lnTo>
                    <a:pt x="0" y="83515"/>
                  </a:lnTo>
                  <a:lnTo>
                    <a:pt x="7239" y="90754"/>
                  </a:lnTo>
                  <a:lnTo>
                    <a:pt x="183261" y="90754"/>
                  </a:lnTo>
                  <a:lnTo>
                    <a:pt x="189331" y="84709"/>
                  </a:lnTo>
                  <a:lnTo>
                    <a:pt x="190512" y="83515"/>
                  </a:lnTo>
                  <a:lnTo>
                    <a:pt x="190512" y="63373"/>
                  </a:lnTo>
                  <a:lnTo>
                    <a:pt x="202666" y="63373"/>
                  </a:lnTo>
                  <a:lnTo>
                    <a:pt x="206756" y="59283"/>
                  </a:lnTo>
                  <a:lnTo>
                    <a:pt x="206756" y="274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276443" y="3037312"/>
              <a:ext cx="83515" cy="12826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81604" y="3027978"/>
              <a:ext cx="71261" cy="147262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13264894" y="2945051"/>
            <a:ext cx="1292225" cy="28448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Times New Roman"/>
              <a:cs typeface="Times New Roman"/>
            </a:endParaRPr>
          </a:p>
          <a:p>
            <a:pPr marL="294640">
              <a:lnSpc>
                <a:spcPct val="100000"/>
              </a:lnSpc>
            </a:pPr>
            <a:r>
              <a:rPr sz="550" spc="15" dirty="0">
                <a:latin typeface="Arial MT"/>
                <a:cs typeface="Arial MT"/>
              </a:rPr>
              <a:t>14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julio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15" dirty="0">
                <a:latin typeface="Arial MT"/>
                <a:cs typeface="Arial MT"/>
              </a:rPr>
              <a:t>2022</a:t>
            </a:r>
            <a:endParaRPr sz="550">
              <a:latin typeface="Arial MT"/>
              <a:cs typeface="Arial MT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13135007" y="3215201"/>
            <a:ext cx="3188970" cy="5708650"/>
            <a:chOff x="13135007" y="3215201"/>
            <a:chExt cx="3188970" cy="5708650"/>
          </a:xfrm>
        </p:grpSpPr>
        <p:sp>
          <p:nvSpPr>
            <p:cNvPr id="83" name="object 83"/>
            <p:cNvSpPr/>
            <p:nvPr/>
          </p:nvSpPr>
          <p:spPr>
            <a:xfrm>
              <a:off x="13140639" y="3215201"/>
              <a:ext cx="3176905" cy="5708650"/>
            </a:xfrm>
            <a:custGeom>
              <a:avLst/>
              <a:gdLst/>
              <a:ahLst/>
              <a:cxnLst/>
              <a:rect l="l" t="t" r="r" b="b"/>
              <a:pathLst>
                <a:path w="3176905" h="5708650">
                  <a:moveTo>
                    <a:pt x="3176854" y="0"/>
                  </a:moveTo>
                  <a:lnTo>
                    <a:pt x="0" y="0"/>
                  </a:lnTo>
                  <a:lnTo>
                    <a:pt x="0" y="5371147"/>
                  </a:lnTo>
                  <a:lnTo>
                    <a:pt x="3086" y="5416931"/>
                  </a:lnTo>
                  <a:lnTo>
                    <a:pt x="12052" y="5460847"/>
                  </a:lnTo>
                  <a:lnTo>
                    <a:pt x="26517" y="5502491"/>
                  </a:lnTo>
                  <a:lnTo>
                    <a:pt x="46075" y="5541454"/>
                  </a:lnTo>
                  <a:lnTo>
                    <a:pt x="70307" y="5577344"/>
                  </a:lnTo>
                  <a:lnTo>
                    <a:pt x="98831" y="5609742"/>
                  </a:lnTo>
                  <a:lnTo>
                    <a:pt x="131241" y="5638266"/>
                  </a:lnTo>
                  <a:lnTo>
                    <a:pt x="167119" y="5662511"/>
                  </a:lnTo>
                  <a:lnTo>
                    <a:pt x="206095" y="5682056"/>
                  </a:lnTo>
                  <a:lnTo>
                    <a:pt x="247726" y="5696521"/>
                  </a:lnTo>
                  <a:lnTo>
                    <a:pt x="291642" y="5705500"/>
                  </a:lnTo>
                  <a:lnTo>
                    <a:pt x="337439" y="5708574"/>
                  </a:lnTo>
                  <a:lnTo>
                    <a:pt x="2839428" y="5708574"/>
                  </a:lnTo>
                  <a:lnTo>
                    <a:pt x="2885224" y="5705500"/>
                  </a:lnTo>
                  <a:lnTo>
                    <a:pt x="2929128" y="5696521"/>
                  </a:lnTo>
                  <a:lnTo>
                    <a:pt x="2970771" y="5682056"/>
                  </a:lnTo>
                  <a:lnTo>
                    <a:pt x="3009735" y="5662511"/>
                  </a:lnTo>
                  <a:lnTo>
                    <a:pt x="3045625" y="5638266"/>
                  </a:lnTo>
                  <a:lnTo>
                    <a:pt x="3078022" y="5609742"/>
                  </a:lnTo>
                  <a:lnTo>
                    <a:pt x="3106547" y="5577344"/>
                  </a:lnTo>
                  <a:lnTo>
                    <a:pt x="3130791" y="5541454"/>
                  </a:lnTo>
                  <a:lnTo>
                    <a:pt x="3150336" y="5502491"/>
                  </a:lnTo>
                  <a:lnTo>
                    <a:pt x="3164802" y="5460847"/>
                  </a:lnTo>
                  <a:lnTo>
                    <a:pt x="3173780" y="5416931"/>
                  </a:lnTo>
                  <a:lnTo>
                    <a:pt x="3176854" y="5371147"/>
                  </a:lnTo>
                  <a:lnTo>
                    <a:pt x="31768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3135007" y="3249909"/>
              <a:ext cx="3188970" cy="493395"/>
            </a:xfrm>
            <a:custGeom>
              <a:avLst/>
              <a:gdLst/>
              <a:ahLst/>
              <a:cxnLst/>
              <a:rect l="l" t="t" r="r" b="b"/>
              <a:pathLst>
                <a:path w="3188969" h="493395">
                  <a:moveTo>
                    <a:pt x="3072555" y="0"/>
                  </a:moveTo>
                  <a:lnTo>
                    <a:pt x="115912" y="0"/>
                  </a:lnTo>
                  <a:lnTo>
                    <a:pt x="70793" y="9108"/>
                  </a:lnTo>
                  <a:lnTo>
                    <a:pt x="33949" y="33949"/>
                  </a:lnTo>
                  <a:lnTo>
                    <a:pt x="9108" y="70793"/>
                  </a:lnTo>
                  <a:lnTo>
                    <a:pt x="0" y="115912"/>
                  </a:lnTo>
                  <a:lnTo>
                    <a:pt x="0" y="493377"/>
                  </a:lnTo>
                  <a:lnTo>
                    <a:pt x="3188468" y="493377"/>
                  </a:lnTo>
                  <a:lnTo>
                    <a:pt x="3188468" y="115912"/>
                  </a:lnTo>
                  <a:lnTo>
                    <a:pt x="3179358" y="70793"/>
                  </a:lnTo>
                  <a:lnTo>
                    <a:pt x="3154515" y="33949"/>
                  </a:lnTo>
                  <a:lnTo>
                    <a:pt x="3117670" y="9108"/>
                  </a:lnTo>
                  <a:lnTo>
                    <a:pt x="3072555" y="0"/>
                  </a:lnTo>
                  <a:close/>
                </a:path>
              </a:pathLst>
            </a:custGeom>
            <a:solidFill>
              <a:srgbClr val="23B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14335266" y="3382708"/>
            <a:ext cx="78803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0" dirty="0">
                <a:solidFill>
                  <a:srgbClr val="FFFFFF"/>
                </a:solidFill>
                <a:latin typeface="Arial MT"/>
                <a:cs typeface="Arial MT"/>
              </a:rPr>
              <a:t>Carrito</a:t>
            </a:r>
            <a:r>
              <a:rPr sz="13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10" dirty="0">
                <a:solidFill>
                  <a:srgbClr val="FFFFFF"/>
                </a:solidFill>
                <a:latin typeface="Arial MT"/>
                <a:cs typeface="Arial MT"/>
              </a:rPr>
              <a:t>(1)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3338702" y="3808627"/>
            <a:ext cx="28225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132330" algn="l"/>
              </a:tabLst>
            </a:pPr>
            <a:r>
              <a:rPr sz="1600" spc="10" dirty="0">
                <a:latin typeface="Arial MT"/>
                <a:cs typeface="Arial MT"/>
              </a:rPr>
              <a:t>Pedido	</a:t>
            </a:r>
            <a:r>
              <a:rPr sz="1600" spc="15" dirty="0">
                <a:latin typeface="Arial MT"/>
                <a:cs typeface="Arial MT"/>
              </a:rPr>
              <a:t>Mesa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spc="10" dirty="0"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5049504" y="3846046"/>
            <a:ext cx="112395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10" dirty="0">
                <a:latin typeface="Arial MT"/>
                <a:cs typeface="Arial MT"/>
              </a:rPr>
              <a:t>1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13175637" y="3447466"/>
            <a:ext cx="3089275" cy="4819015"/>
            <a:chOff x="13175637" y="3447466"/>
            <a:chExt cx="3089275" cy="4819015"/>
          </a:xfrm>
        </p:grpSpPr>
        <p:pic>
          <p:nvPicPr>
            <p:cNvPr id="89" name="object 8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998323" y="3447466"/>
              <a:ext cx="118279" cy="13562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51162" y="3880905"/>
              <a:ext cx="218218" cy="148487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178177" y="6006665"/>
              <a:ext cx="3084195" cy="0"/>
            </a:xfrm>
            <a:custGeom>
              <a:avLst/>
              <a:gdLst/>
              <a:ahLst/>
              <a:cxnLst/>
              <a:rect l="l" t="t" r="r" b="b"/>
              <a:pathLst>
                <a:path w="3084194">
                  <a:moveTo>
                    <a:pt x="0" y="0"/>
                  </a:moveTo>
                  <a:lnTo>
                    <a:pt x="3083623" y="0"/>
                  </a:lnTo>
                </a:path>
              </a:pathLst>
            </a:custGeom>
            <a:ln w="4670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178177" y="6401368"/>
              <a:ext cx="3084195" cy="0"/>
            </a:xfrm>
            <a:custGeom>
              <a:avLst/>
              <a:gdLst/>
              <a:ahLst/>
              <a:cxnLst/>
              <a:rect l="l" t="t" r="r" b="b"/>
              <a:pathLst>
                <a:path w="3084194">
                  <a:moveTo>
                    <a:pt x="0" y="0"/>
                  </a:moveTo>
                  <a:lnTo>
                    <a:pt x="3083623" y="0"/>
                  </a:lnTo>
                </a:path>
              </a:pathLst>
            </a:custGeom>
            <a:ln w="4670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178177" y="8263876"/>
              <a:ext cx="3084195" cy="0"/>
            </a:xfrm>
            <a:custGeom>
              <a:avLst/>
              <a:gdLst/>
              <a:ahLst/>
              <a:cxnLst/>
              <a:rect l="l" t="t" r="r" b="b"/>
              <a:pathLst>
                <a:path w="3084194">
                  <a:moveTo>
                    <a:pt x="0" y="0"/>
                  </a:moveTo>
                  <a:lnTo>
                    <a:pt x="3083623" y="0"/>
                  </a:lnTo>
                </a:path>
              </a:pathLst>
            </a:custGeom>
            <a:ln w="4670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13236212" y="4560129"/>
            <a:ext cx="3524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 MT"/>
                <a:cs typeface="Arial MT"/>
              </a:rPr>
              <a:t>S/</a:t>
            </a:r>
            <a:r>
              <a:rPr sz="1100" spc="-75" dirty="0">
                <a:latin typeface="Arial MT"/>
                <a:cs typeface="Arial MT"/>
              </a:rPr>
              <a:t> </a:t>
            </a:r>
            <a:r>
              <a:rPr sz="1100" spc="-5" dirty="0">
                <a:latin typeface="Arial MT"/>
                <a:cs typeface="Arial MT"/>
              </a:rPr>
              <a:t>33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3135002" y="4193495"/>
            <a:ext cx="3182620" cy="281940"/>
          </a:xfrm>
          <a:prstGeom prst="rect">
            <a:avLst/>
          </a:prstGeom>
          <a:solidFill>
            <a:srgbClr val="E4E4E4"/>
          </a:solidFill>
        </p:spPr>
        <p:txBody>
          <a:bodyPr vert="horz" wrap="square" lIns="0" tIns="58419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459"/>
              </a:spcBef>
              <a:tabLst>
                <a:tab pos="1985645" algn="l"/>
                <a:tab pos="2446655" algn="l"/>
              </a:tabLst>
            </a:pPr>
            <a:r>
              <a:rPr sz="1100" dirty="0">
                <a:latin typeface="Arial MT"/>
                <a:cs typeface="Arial MT"/>
              </a:rPr>
              <a:t>x1</a:t>
            </a:r>
            <a:r>
              <a:rPr sz="1100" spc="-6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Arroz</a:t>
            </a:r>
            <a:r>
              <a:rPr sz="1100" spc="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con mariscos	</a:t>
            </a:r>
            <a:r>
              <a:rPr sz="1100" dirty="0">
                <a:solidFill>
                  <a:srgbClr val="2CD26E"/>
                </a:solidFill>
                <a:latin typeface="Arial MT"/>
                <a:cs typeface="Arial MT"/>
              </a:rPr>
              <a:t>Obs.	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Eliminar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5400824" y="6082131"/>
            <a:ext cx="6870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FF0000"/>
                </a:solidFill>
                <a:latin typeface="Arial MT"/>
                <a:cs typeface="Arial MT"/>
              </a:rPr>
              <a:t>Total</a:t>
            </a:r>
            <a:r>
              <a:rPr sz="1100" spc="-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S/</a:t>
            </a:r>
            <a:r>
              <a:rPr sz="1100" spc="-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33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3165839" y="8515290"/>
            <a:ext cx="3121025" cy="40259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Enviar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 MT"/>
                <a:cs typeface="Arial MT"/>
              </a:rPr>
              <a:t>pedido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3017833" y="8424225"/>
            <a:ext cx="3355340" cy="592455"/>
          </a:xfrm>
          <a:custGeom>
            <a:avLst/>
            <a:gdLst/>
            <a:ahLst/>
            <a:cxnLst/>
            <a:rect l="l" t="t" r="r" b="b"/>
            <a:pathLst>
              <a:path w="3355340" h="592454">
                <a:moveTo>
                  <a:pt x="3354976" y="592055"/>
                </a:moveTo>
                <a:lnTo>
                  <a:pt x="0" y="592055"/>
                </a:lnTo>
                <a:lnTo>
                  <a:pt x="0" y="0"/>
                </a:lnTo>
                <a:lnTo>
                  <a:pt x="3354976" y="0"/>
                </a:lnTo>
                <a:lnTo>
                  <a:pt x="3354976" y="592055"/>
                </a:lnTo>
                <a:close/>
              </a:path>
            </a:pathLst>
          </a:custGeom>
          <a:ln w="46679">
            <a:solidFill>
              <a:srgbClr val="FEC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F2B9C408-B262-7E2F-B42C-7118B32492EC}"/>
              </a:ext>
            </a:extLst>
          </p:cNvPr>
          <p:cNvSpPr txBox="1"/>
          <p:nvPr/>
        </p:nvSpPr>
        <p:spPr>
          <a:xfrm>
            <a:off x="9643337" y="5404127"/>
            <a:ext cx="3100070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83870" marR="5080" indent="-471805">
              <a:lnSpc>
                <a:spcPct val="101299"/>
              </a:lnSpc>
              <a:spcBef>
                <a:spcPts val="90"/>
              </a:spcBef>
              <a:tabLst>
                <a:tab pos="483870" algn="l"/>
              </a:tabLst>
            </a:pPr>
            <a:r>
              <a:rPr sz="3825" b="1" baseline="1089" dirty="0">
                <a:solidFill>
                  <a:srgbClr val="FFFFFF"/>
                </a:solidFill>
                <a:latin typeface="Objective" pitchFamily="2" charset="77"/>
                <a:cs typeface="Tahoma"/>
              </a:rPr>
              <a:t>6	</a:t>
            </a:r>
            <a:r>
              <a:rPr sz="2850" dirty="0">
                <a:latin typeface="Objective" pitchFamily="2" charset="77"/>
                <a:cs typeface="Verdana"/>
              </a:rPr>
              <a:t>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el  botón “Enviar  pedido”</a:t>
            </a:r>
          </a:p>
        </p:txBody>
      </p:sp>
      <p:sp>
        <p:nvSpPr>
          <p:cNvPr id="10" name="object 69">
            <a:extLst>
              <a:ext uri="{FF2B5EF4-FFF2-40B4-BE49-F238E27FC236}">
                <a16:creationId xmlns:a16="http://schemas.microsoft.com/office/drawing/2014/main" id="{36F3F586-9F0F-8ADC-7042-40D8768D79B4}"/>
              </a:ext>
            </a:extLst>
          </p:cNvPr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Imagen 103" descr="Logotipo&#10;&#10;Descripción generada automáticamente">
            <a:extLst>
              <a:ext uri="{FF2B5EF4-FFF2-40B4-BE49-F238E27FC236}">
                <a16:creationId xmlns:a16="http://schemas.microsoft.com/office/drawing/2014/main" id="{5CB07200-3B36-F465-E190-CA96DE57E68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3262" y="0"/>
            <a:ext cx="1679575" cy="4138929"/>
          </a:xfrm>
          <a:custGeom>
            <a:avLst/>
            <a:gdLst/>
            <a:ahLst/>
            <a:cxnLst/>
            <a:rect l="l" t="t" r="r" b="b"/>
            <a:pathLst>
              <a:path w="1679575" h="4138929">
                <a:moveTo>
                  <a:pt x="1639495" y="0"/>
                </a:moveTo>
                <a:lnTo>
                  <a:pt x="0" y="0"/>
                </a:lnTo>
                <a:lnTo>
                  <a:pt x="7277" y="33027"/>
                </a:lnTo>
                <a:lnTo>
                  <a:pt x="17360" y="84180"/>
                </a:lnTo>
                <a:lnTo>
                  <a:pt x="26482" y="136377"/>
                </a:lnTo>
                <a:lnTo>
                  <a:pt x="34645" y="189617"/>
                </a:lnTo>
                <a:lnTo>
                  <a:pt x="41848" y="243901"/>
                </a:lnTo>
                <a:lnTo>
                  <a:pt x="48090" y="299228"/>
                </a:lnTo>
                <a:lnTo>
                  <a:pt x="53373" y="355598"/>
                </a:lnTo>
                <a:lnTo>
                  <a:pt x="57695" y="413012"/>
                </a:lnTo>
                <a:lnTo>
                  <a:pt x="61057" y="471470"/>
                </a:lnTo>
                <a:lnTo>
                  <a:pt x="63459" y="530970"/>
                </a:lnTo>
                <a:lnTo>
                  <a:pt x="64900" y="591514"/>
                </a:lnTo>
                <a:lnTo>
                  <a:pt x="65380" y="653101"/>
                </a:lnTo>
                <a:lnTo>
                  <a:pt x="65380" y="4138493"/>
                </a:lnTo>
                <a:lnTo>
                  <a:pt x="1679226" y="4138493"/>
                </a:lnTo>
                <a:lnTo>
                  <a:pt x="1679226" y="653101"/>
                </a:lnTo>
                <a:lnTo>
                  <a:pt x="1678962" y="597284"/>
                </a:lnTo>
                <a:lnTo>
                  <a:pt x="1678170" y="541918"/>
                </a:lnTo>
                <a:lnTo>
                  <a:pt x="1676849" y="487004"/>
                </a:lnTo>
                <a:lnTo>
                  <a:pt x="1675000" y="432542"/>
                </a:lnTo>
                <a:lnTo>
                  <a:pt x="1672623" y="378531"/>
                </a:lnTo>
                <a:lnTo>
                  <a:pt x="1669718" y="324971"/>
                </a:lnTo>
                <a:lnTo>
                  <a:pt x="1666286" y="271863"/>
                </a:lnTo>
                <a:lnTo>
                  <a:pt x="1662325" y="219207"/>
                </a:lnTo>
                <a:lnTo>
                  <a:pt x="1657837" y="167002"/>
                </a:lnTo>
                <a:lnTo>
                  <a:pt x="1652822" y="115249"/>
                </a:lnTo>
                <a:lnTo>
                  <a:pt x="1647279" y="63946"/>
                </a:lnTo>
                <a:lnTo>
                  <a:pt x="1641209" y="13096"/>
                </a:lnTo>
                <a:lnTo>
                  <a:pt x="1639495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2245" y="9541"/>
            <a:ext cx="7188200" cy="4305300"/>
          </a:xfrm>
          <a:custGeom>
            <a:avLst/>
            <a:gdLst/>
            <a:ahLst/>
            <a:cxnLst/>
            <a:rect l="l" t="t" r="r" b="b"/>
            <a:pathLst>
              <a:path w="7188200" h="4305300">
                <a:moveTo>
                  <a:pt x="3987306" y="4292600"/>
                </a:moveTo>
                <a:lnTo>
                  <a:pt x="3241710" y="4292600"/>
                </a:lnTo>
                <a:lnTo>
                  <a:pt x="3293003" y="4305300"/>
                </a:lnTo>
                <a:lnTo>
                  <a:pt x="3934093" y="4305300"/>
                </a:lnTo>
                <a:lnTo>
                  <a:pt x="3987306" y="4292600"/>
                </a:lnTo>
                <a:close/>
              </a:path>
              <a:path w="7188200" h="4305300">
                <a:moveTo>
                  <a:pt x="4144839" y="4279900"/>
                </a:moveTo>
                <a:lnTo>
                  <a:pt x="3089737" y="4279900"/>
                </a:lnTo>
                <a:lnTo>
                  <a:pt x="3140077" y="4292600"/>
                </a:lnTo>
                <a:lnTo>
                  <a:pt x="4092680" y="4292600"/>
                </a:lnTo>
                <a:lnTo>
                  <a:pt x="4144839" y="4279900"/>
                </a:lnTo>
                <a:close/>
              </a:path>
              <a:path w="7188200" h="4305300">
                <a:moveTo>
                  <a:pt x="1749787" y="0"/>
                </a:moveTo>
                <a:lnTo>
                  <a:pt x="77226" y="0"/>
                </a:lnTo>
                <a:lnTo>
                  <a:pt x="70744" y="25400"/>
                </a:lnTo>
                <a:lnTo>
                  <a:pt x="61625" y="76200"/>
                </a:lnTo>
                <a:lnTo>
                  <a:pt x="53136" y="127000"/>
                </a:lnTo>
                <a:lnTo>
                  <a:pt x="45275" y="177800"/>
                </a:lnTo>
                <a:lnTo>
                  <a:pt x="38043" y="228600"/>
                </a:lnTo>
                <a:lnTo>
                  <a:pt x="31440" y="279400"/>
                </a:lnTo>
                <a:lnTo>
                  <a:pt x="25466" y="330200"/>
                </a:lnTo>
                <a:lnTo>
                  <a:pt x="20121" y="381000"/>
                </a:lnTo>
                <a:lnTo>
                  <a:pt x="15405" y="419100"/>
                </a:lnTo>
                <a:lnTo>
                  <a:pt x="11318" y="469900"/>
                </a:lnTo>
                <a:lnTo>
                  <a:pt x="7859" y="520700"/>
                </a:lnTo>
                <a:lnTo>
                  <a:pt x="5030" y="584200"/>
                </a:lnTo>
                <a:lnTo>
                  <a:pt x="2829" y="635000"/>
                </a:lnTo>
                <a:lnTo>
                  <a:pt x="1257" y="685800"/>
                </a:lnTo>
                <a:lnTo>
                  <a:pt x="314" y="736600"/>
                </a:lnTo>
                <a:lnTo>
                  <a:pt x="0" y="787400"/>
                </a:lnTo>
                <a:lnTo>
                  <a:pt x="314" y="838200"/>
                </a:lnTo>
                <a:lnTo>
                  <a:pt x="1257" y="889000"/>
                </a:lnTo>
                <a:lnTo>
                  <a:pt x="2829" y="939800"/>
                </a:lnTo>
                <a:lnTo>
                  <a:pt x="5030" y="990600"/>
                </a:lnTo>
                <a:lnTo>
                  <a:pt x="7859" y="1041400"/>
                </a:lnTo>
                <a:lnTo>
                  <a:pt x="11318" y="1092200"/>
                </a:lnTo>
                <a:lnTo>
                  <a:pt x="15405" y="1143000"/>
                </a:lnTo>
                <a:lnTo>
                  <a:pt x="20121" y="1193800"/>
                </a:lnTo>
                <a:lnTo>
                  <a:pt x="25466" y="1244600"/>
                </a:lnTo>
                <a:lnTo>
                  <a:pt x="31440" y="1295400"/>
                </a:lnTo>
                <a:lnTo>
                  <a:pt x="38043" y="1346200"/>
                </a:lnTo>
                <a:lnTo>
                  <a:pt x="45275" y="1397000"/>
                </a:lnTo>
                <a:lnTo>
                  <a:pt x="53136" y="1447800"/>
                </a:lnTo>
                <a:lnTo>
                  <a:pt x="61625" y="1498600"/>
                </a:lnTo>
                <a:lnTo>
                  <a:pt x="70744" y="1536700"/>
                </a:lnTo>
                <a:lnTo>
                  <a:pt x="80492" y="1587500"/>
                </a:lnTo>
                <a:lnTo>
                  <a:pt x="90868" y="1638300"/>
                </a:lnTo>
                <a:lnTo>
                  <a:pt x="101874" y="1689100"/>
                </a:lnTo>
                <a:lnTo>
                  <a:pt x="113508" y="1739900"/>
                </a:lnTo>
                <a:lnTo>
                  <a:pt x="125772" y="1778000"/>
                </a:lnTo>
                <a:lnTo>
                  <a:pt x="138664" y="1828800"/>
                </a:lnTo>
                <a:lnTo>
                  <a:pt x="152186" y="1879600"/>
                </a:lnTo>
                <a:lnTo>
                  <a:pt x="166337" y="1917700"/>
                </a:lnTo>
                <a:lnTo>
                  <a:pt x="181117" y="1968500"/>
                </a:lnTo>
                <a:lnTo>
                  <a:pt x="196526" y="2019300"/>
                </a:lnTo>
                <a:lnTo>
                  <a:pt x="212564" y="2057400"/>
                </a:lnTo>
                <a:lnTo>
                  <a:pt x="229231" y="2108200"/>
                </a:lnTo>
                <a:lnTo>
                  <a:pt x="246527" y="2146300"/>
                </a:lnTo>
                <a:lnTo>
                  <a:pt x="264452" y="2197100"/>
                </a:lnTo>
                <a:lnTo>
                  <a:pt x="284339" y="2247900"/>
                </a:lnTo>
                <a:lnTo>
                  <a:pt x="304821" y="2286000"/>
                </a:lnTo>
                <a:lnTo>
                  <a:pt x="325898" y="2336800"/>
                </a:lnTo>
                <a:lnTo>
                  <a:pt x="347570" y="2387600"/>
                </a:lnTo>
                <a:lnTo>
                  <a:pt x="369837" y="2425700"/>
                </a:lnTo>
                <a:lnTo>
                  <a:pt x="392698" y="2476500"/>
                </a:lnTo>
                <a:lnTo>
                  <a:pt x="416155" y="2527300"/>
                </a:lnTo>
                <a:lnTo>
                  <a:pt x="440207" y="2565400"/>
                </a:lnTo>
                <a:lnTo>
                  <a:pt x="464854" y="2603500"/>
                </a:lnTo>
                <a:lnTo>
                  <a:pt x="490096" y="2654300"/>
                </a:lnTo>
                <a:lnTo>
                  <a:pt x="515934" y="2692400"/>
                </a:lnTo>
                <a:lnTo>
                  <a:pt x="542367" y="2743200"/>
                </a:lnTo>
                <a:lnTo>
                  <a:pt x="569395" y="2781300"/>
                </a:lnTo>
                <a:lnTo>
                  <a:pt x="597019" y="2819400"/>
                </a:lnTo>
                <a:lnTo>
                  <a:pt x="625238" y="2857500"/>
                </a:lnTo>
                <a:lnTo>
                  <a:pt x="654052" y="2908300"/>
                </a:lnTo>
                <a:lnTo>
                  <a:pt x="683463" y="2946400"/>
                </a:lnTo>
                <a:lnTo>
                  <a:pt x="713469" y="2984500"/>
                </a:lnTo>
                <a:lnTo>
                  <a:pt x="744070" y="3022600"/>
                </a:lnTo>
                <a:lnTo>
                  <a:pt x="775268" y="3060700"/>
                </a:lnTo>
                <a:lnTo>
                  <a:pt x="807061" y="3098800"/>
                </a:lnTo>
                <a:lnTo>
                  <a:pt x="839450" y="3136900"/>
                </a:lnTo>
                <a:lnTo>
                  <a:pt x="872435" y="3175000"/>
                </a:lnTo>
                <a:lnTo>
                  <a:pt x="906016" y="3213100"/>
                </a:lnTo>
                <a:lnTo>
                  <a:pt x="940193" y="3238500"/>
                </a:lnTo>
                <a:lnTo>
                  <a:pt x="974966" y="3276600"/>
                </a:lnTo>
                <a:lnTo>
                  <a:pt x="1010335" y="3314700"/>
                </a:lnTo>
                <a:lnTo>
                  <a:pt x="1046224" y="3352800"/>
                </a:lnTo>
                <a:lnTo>
                  <a:pt x="1082598" y="3378200"/>
                </a:lnTo>
                <a:lnTo>
                  <a:pt x="1119457" y="3416300"/>
                </a:lnTo>
                <a:lnTo>
                  <a:pt x="1156800" y="3454400"/>
                </a:lnTo>
                <a:lnTo>
                  <a:pt x="1194629" y="3479800"/>
                </a:lnTo>
                <a:lnTo>
                  <a:pt x="1232942" y="3517900"/>
                </a:lnTo>
                <a:lnTo>
                  <a:pt x="1311023" y="3568700"/>
                </a:lnTo>
                <a:lnTo>
                  <a:pt x="1350791" y="3606800"/>
                </a:lnTo>
                <a:lnTo>
                  <a:pt x="1431782" y="3657600"/>
                </a:lnTo>
                <a:lnTo>
                  <a:pt x="1473004" y="3695700"/>
                </a:lnTo>
                <a:lnTo>
                  <a:pt x="1514712" y="3721100"/>
                </a:lnTo>
                <a:lnTo>
                  <a:pt x="1599581" y="3771900"/>
                </a:lnTo>
                <a:lnTo>
                  <a:pt x="1730520" y="3848100"/>
                </a:lnTo>
                <a:lnTo>
                  <a:pt x="1865823" y="3924300"/>
                </a:lnTo>
                <a:lnTo>
                  <a:pt x="1911893" y="3937000"/>
                </a:lnTo>
                <a:lnTo>
                  <a:pt x="2053012" y="4013200"/>
                </a:lnTo>
                <a:lnTo>
                  <a:pt x="2101021" y="4025900"/>
                </a:lnTo>
                <a:lnTo>
                  <a:pt x="2149515" y="4051300"/>
                </a:lnTo>
                <a:lnTo>
                  <a:pt x="2237836" y="4076700"/>
                </a:lnTo>
                <a:lnTo>
                  <a:pt x="2282470" y="4102100"/>
                </a:lnTo>
                <a:lnTo>
                  <a:pt x="2327422" y="4114800"/>
                </a:lnTo>
                <a:lnTo>
                  <a:pt x="2794358" y="4241800"/>
                </a:lnTo>
                <a:lnTo>
                  <a:pt x="2842795" y="4241800"/>
                </a:lnTo>
                <a:lnTo>
                  <a:pt x="2940620" y="4267200"/>
                </a:lnTo>
                <a:lnTo>
                  <a:pt x="2990009" y="4267200"/>
                </a:lnTo>
                <a:lnTo>
                  <a:pt x="3039714" y="4279900"/>
                </a:lnTo>
                <a:lnTo>
                  <a:pt x="4196647" y="4279900"/>
                </a:lnTo>
                <a:lnTo>
                  <a:pt x="4299209" y="4254500"/>
                </a:lnTo>
                <a:lnTo>
                  <a:pt x="4349962" y="4254500"/>
                </a:lnTo>
                <a:lnTo>
                  <a:pt x="4500112" y="4216400"/>
                </a:lnTo>
                <a:lnTo>
                  <a:pt x="4549459" y="4216400"/>
                </a:lnTo>
                <a:lnTo>
                  <a:pt x="4838156" y="4140200"/>
                </a:lnTo>
                <a:lnTo>
                  <a:pt x="4885041" y="4114800"/>
                </a:lnTo>
                <a:lnTo>
                  <a:pt x="4977756" y="4089400"/>
                </a:lnTo>
                <a:lnTo>
                  <a:pt x="5023586" y="4064000"/>
                </a:lnTo>
                <a:lnTo>
                  <a:pt x="5114190" y="4038600"/>
                </a:lnTo>
                <a:lnTo>
                  <a:pt x="5158965" y="4013200"/>
                </a:lnTo>
                <a:lnTo>
                  <a:pt x="5203387" y="4000500"/>
                </a:lnTo>
                <a:lnTo>
                  <a:pt x="5291177" y="3949700"/>
                </a:lnTo>
                <a:lnTo>
                  <a:pt x="5334544" y="3937000"/>
                </a:lnTo>
                <a:lnTo>
                  <a:pt x="5462534" y="3860800"/>
                </a:lnTo>
                <a:lnTo>
                  <a:pt x="5504493" y="3848100"/>
                </a:lnTo>
                <a:lnTo>
                  <a:pt x="5628260" y="3771900"/>
                </a:lnTo>
                <a:lnTo>
                  <a:pt x="5668811" y="3746500"/>
                </a:lnTo>
                <a:lnTo>
                  <a:pt x="5711896" y="3708400"/>
                </a:lnTo>
                <a:lnTo>
                  <a:pt x="5796236" y="3657600"/>
                </a:lnTo>
                <a:lnTo>
                  <a:pt x="5837492" y="3619500"/>
                </a:lnTo>
                <a:lnTo>
                  <a:pt x="5878138" y="3594100"/>
                </a:lnTo>
                <a:lnTo>
                  <a:pt x="5918175" y="3556000"/>
                </a:lnTo>
                <a:lnTo>
                  <a:pt x="5957601" y="3530600"/>
                </a:lnTo>
                <a:lnTo>
                  <a:pt x="5996418" y="3492500"/>
                </a:lnTo>
                <a:lnTo>
                  <a:pt x="6034626" y="3467100"/>
                </a:lnTo>
                <a:lnTo>
                  <a:pt x="6072223" y="3429000"/>
                </a:lnTo>
                <a:lnTo>
                  <a:pt x="6109211" y="3403600"/>
                </a:lnTo>
                <a:lnTo>
                  <a:pt x="6145589" y="3365500"/>
                </a:lnTo>
                <a:lnTo>
                  <a:pt x="6181357" y="3327400"/>
                </a:lnTo>
                <a:lnTo>
                  <a:pt x="6216515" y="3289300"/>
                </a:lnTo>
                <a:lnTo>
                  <a:pt x="6251063" y="3263900"/>
                </a:lnTo>
                <a:lnTo>
                  <a:pt x="6285002" y="3225800"/>
                </a:lnTo>
                <a:lnTo>
                  <a:pt x="6318330" y="3187700"/>
                </a:lnTo>
                <a:lnTo>
                  <a:pt x="6351049" y="3149600"/>
                </a:lnTo>
                <a:lnTo>
                  <a:pt x="6383158" y="3111500"/>
                </a:lnTo>
                <a:lnTo>
                  <a:pt x="6414656" y="3073400"/>
                </a:lnTo>
                <a:lnTo>
                  <a:pt x="6445545" y="3035300"/>
                </a:lnTo>
                <a:lnTo>
                  <a:pt x="6475824" y="2997200"/>
                </a:lnTo>
                <a:lnTo>
                  <a:pt x="6505493" y="2959100"/>
                </a:lnTo>
                <a:lnTo>
                  <a:pt x="6534551" y="2921000"/>
                </a:lnTo>
                <a:lnTo>
                  <a:pt x="6563000" y="2870200"/>
                </a:lnTo>
                <a:lnTo>
                  <a:pt x="6581559" y="2844800"/>
                </a:lnTo>
                <a:lnTo>
                  <a:pt x="3441881" y="2844800"/>
                </a:lnTo>
                <a:lnTo>
                  <a:pt x="3388153" y="2832100"/>
                </a:lnTo>
                <a:lnTo>
                  <a:pt x="3282880" y="2832100"/>
                </a:lnTo>
                <a:lnTo>
                  <a:pt x="3180515" y="2806700"/>
                </a:lnTo>
                <a:lnTo>
                  <a:pt x="3130423" y="2806700"/>
                </a:lnTo>
                <a:lnTo>
                  <a:pt x="2937321" y="2755900"/>
                </a:lnTo>
                <a:lnTo>
                  <a:pt x="2845130" y="2730500"/>
                </a:lnTo>
                <a:lnTo>
                  <a:pt x="2800123" y="2705100"/>
                </a:lnTo>
                <a:lnTo>
                  <a:pt x="2755843" y="2692400"/>
                </a:lnTo>
                <a:lnTo>
                  <a:pt x="2712288" y="2667000"/>
                </a:lnTo>
                <a:lnTo>
                  <a:pt x="2669460" y="2654300"/>
                </a:lnTo>
                <a:lnTo>
                  <a:pt x="2627357" y="2628900"/>
                </a:lnTo>
                <a:lnTo>
                  <a:pt x="2585981" y="2603500"/>
                </a:lnTo>
                <a:lnTo>
                  <a:pt x="2545329" y="2590800"/>
                </a:lnTo>
                <a:lnTo>
                  <a:pt x="2505404" y="2565400"/>
                </a:lnTo>
                <a:lnTo>
                  <a:pt x="2466203" y="2540000"/>
                </a:lnTo>
                <a:lnTo>
                  <a:pt x="2427728" y="2514600"/>
                </a:lnTo>
                <a:lnTo>
                  <a:pt x="2389979" y="2476500"/>
                </a:lnTo>
                <a:lnTo>
                  <a:pt x="2352954" y="2451100"/>
                </a:lnTo>
                <a:lnTo>
                  <a:pt x="2315352" y="2425700"/>
                </a:lnTo>
                <a:lnTo>
                  <a:pt x="2278735" y="2387600"/>
                </a:lnTo>
                <a:lnTo>
                  <a:pt x="2243104" y="2362200"/>
                </a:lnTo>
                <a:lnTo>
                  <a:pt x="2208459" y="2324100"/>
                </a:lnTo>
                <a:lnTo>
                  <a:pt x="2174798" y="2286000"/>
                </a:lnTo>
                <a:lnTo>
                  <a:pt x="2142123" y="2260600"/>
                </a:lnTo>
                <a:lnTo>
                  <a:pt x="2110432" y="2222500"/>
                </a:lnTo>
                <a:lnTo>
                  <a:pt x="2079727" y="2184400"/>
                </a:lnTo>
                <a:lnTo>
                  <a:pt x="2050005" y="2146300"/>
                </a:lnTo>
                <a:lnTo>
                  <a:pt x="2021268" y="2108200"/>
                </a:lnTo>
                <a:lnTo>
                  <a:pt x="1993515" y="2070100"/>
                </a:lnTo>
                <a:lnTo>
                  <a:pt x="1966746" y="2032000"/>
                </a:lnTo>
                <a:lnTo>
                  <a:pt x="1940961" y="1993900"/>
                </a:lnTo>
                <a:lnTo>
                  <a:pt x="1916160" y="1943100"/>
                </a:lnTo>
                <a:lnTo>
                  <a:pt x="1892342" y="1905000"/>
                </a:lnTo>
                <a:lnTo>
                  <a:pt x="1869507" y="1866900"/>
                </a:lnTo>
                <a:lnTo>
                  <a:pt x="1847656" y="1816100"/>
                </a:lnTo>
                <a:lnTo>
                  <a:pt x="1826787" y="1778000"/>
                </a:lnTo>
                <a:lnTo>
                  <a:pt x="1806901" y="1727200"/>
                </a:lnTo>
                <a:lnTo>
                  <a:pt x="1787998" y="1676400"/>
                </a:lnTo>
                <a:lnTo>
                  <a:pt x="1770077" y="1638300"/>
                </a:lnTo>
                <a:lnTo>
                  <a:pt x="1753139" y="1587500"/>
                </a:lnTo>
                <a:lnTo>
                  <a:pt x="1737183" y="1536700"/>
                </a:lnTo>
                <a:lnTo>
                  <a:pt x="1722208" y="1485900"/>
                </a:lnTo>
                <a:lnTo>
                  <a:pt x="1708216" y="1435100"/>
                </a:lnTo>
                <a:lnTo>
                  <a:pt x="1695204" y="1384300"/>
                </a:lnTo>
                <a:lnTo>
                  <a:pt x="1695204" y="1358900"/>
                </a:lnTo>
                <a:lnTo>
                  <a:pt x="7187739" y="1358900"/>
                </a:lnTo>
                <a:lnTo>
                  <a:pt x="7187739" y="787400"/>
                </a:lnTo>
                <a:lnTo>
                  <a:pt x="7187424" y="736600"/>
                </a:lnTo>
                <a:lnTo>
                  <a:pt x="7186481" y="685800"/>
                </a:lnTo>
                <a:lnTo>
                  <a:pt x="7184909" y="635000"/>
                </a:lnTo>
                <a:lnTo>
                  <a:pt x="7182708" y="584200"/>
                </a:lnTo>
                <a:lnTo>
                  <a:pt x="7179879" y="520700"/>
                </a:lnTo>
                <a:lnTo>
                  <a:pt x="7176420" y="469900"/>
                </a:lnTo>
                <a:lnTo>
                  <a:pt x="7172333" y="419100"/>
                </a:lnTo>
                <a:lnTo>
                  <a:pt x="7167617" y="381000"/>
                </a:lnTo>
                <a:lnTo>
                  <a:pt x="7162272" y="330200"/>
                </a:lnTo>
                <a:lnTo>
                  <a:pt x="7156298" y="279400"/>
                </a:lnTo>
                <a:lnTo>
                  <a:pt x="7149695" y="228600"/>
                </a:lnTo>
                <a:lnTo>
                  <a:pt x="7142463" y="177800"/>
                </a:lnTo>
                <a:lnTo>
                  <a:pt x="7134602" y="127000"/>
                </a:lnTo>
                <a:lnTo>
                  <a:pt x="7126113" y="76200"/>
                </a:lnTo>
                <a:lnTo>
                  <a:pt x="7123833" y="63500"/>
                </a:lnTo>
                <a:lnTo>
                  <a:pt x="1735915" y="63500"/>
                </a:lnTo>
                <a:lnTo>
                  <a:pt x="1735915" y="38100"/>
                </a:lnTo>
                <a:lnTo>
                  <a:pt x="1749787" y="0"/>
                </a:lnTo>
                <a:close/>
              </a:path>
              <a:path w="7188200" h="4305300">
                <a:moveTo>
                  <a:pt x="6916511" y="2209800"/>
                </a:moveTo>
                <a:lnTo>
                  <a:pt x="5194155" y="2209800"/>
                </a:lnTo>
                <a:lnTo>
                  <a:pt x="5165822" y="2247900"/>
                </a:lnTo>
                <a:lnTo>
                  <a:pt x="5136589" y="2273300"/>
                </a:lnTo>
                <a:lnTo>
                  <a:pt x="5106456" y="2311400"/>
                </a:lnTo>
                <a:lnTo>
                  <a:pt x="5075424" y="2349500"/>
                </a:lnTo>
                <a:lnTo>
                  <a:pt x="5043492" y="2374900"/>
                </a:lnTo>
                <a:lnTo>
                  <a:pt x="5010661" y="2400300"/>
                </a:lnTo>
                <a:lnTo>
                  <a:pt x="4976930" y="2438400"/>
                </a:lnTo>
                <a:lnTo>
                  <a:pt x="4942300" y="2463800"/>
                </a:lnTo>
                <a:lnTo>
                  <a:pt x="4906770" y="2489200"/>
                </a:lnTo>
                <a:lnTo>
                  <a:pt x="4870341" y="2514600"/>
                </a:lnTo>
                <a:lnTo>
                  <a:pt x="4833012" y="2540000"/>
                </a:lnTo>
                <a:lnTo>
                  <a:pt x="4794784" y="2565400"/>
                </a:lnTo>
                <a:lnTo>
                  <a:pt x="4755656" y="2590800"/>
                </a:lnTo>
                <a:lnTo>
                  <a:pt x="4715629" y="2603500"/>
                </a:lnTo>
                <a:lnTo>
                  <a:pt x="4674702" y="2628900"/>
                </a:lnTo>
                <a:lnTo>
                  <a:pt x="4632875" y="2654300"/>
                </a:lnTo>
                <a:lnTo>
                  <a:pt x="4590149" y="2667000"/>
                </a:lnTo>
                <a:lnTo>
                  <a:pt x="4546523" y="2692400"/>
                </a:lnTo>
                <a:lnTo>
                  <a:pt x="4410249" y="2730500"/>
                </a:lnTo>
                <a:lnTo>
                  <a:pt x="4363025" y="2755900"/>
                </a:lnTo>
                <a:lnTo>
                  <a:pt x="4265878" y="2781300"/>
                </a:lnTo>
                <a:lnTo>
                  <a:pt x="4215955" y="2781300"/>
                </a:lnTo>
                <a:lnTo>
                  <a:pt x="4060789" y="2819400"/>
                </a:lnTo>
                <a:lnTo>
                  <a:pt x="4007268" y="2819400"/>
                </a:lnTo>
                <a:lnTo>
                  <a:pt x="3952847" y="2832100"/>
                </a:lnTo>
                <a:lnTo>
                  <a:pt x="3897526" y="2832100"/>
                </a:lnTo>
                <a:lnTo>
                  <a:pt x="3841306" y="2844800"/>
                </a:lnTo>
                <a:lnTo>
                  <a:pt x="6581559" y="2844800"/>
                </a:lnTo>
                <a:lnTo>
                  <a:pt x="6590839" y="2832100"/>
                </a:lnTo>
                <a:lnTo>
                  <a:pt x="6618067" y="2794000"/>
                </a:lnTo>
                <a:lnTo>
                  <a:pt x="6644685" y="2755900"/>
                </a:lnTo>
                <a:lnTo>
                  <a:pt x="6670694" y="2705100"/>
                </a:lnTo>
                <a:lnTo>
                  <a:pt x="6696092" y="2667000"/>
                </a:lnTo>
                <a:lnTo>
                  <a:pt x="6720880" y="2628900"/>
                </a:lnTo>
                <a:lnTo>
                  <a:pt x="6745058" y="2578100"/>
                </a:lnTo>
                <a:lnTo>
                  <a:pt x="6768625" y="2540000"/>
                </a:lnTo>
                <a:lnTo>
                  <a:pt x="6791583" y="2489200"/>
                </a:lnTo>
                <a:lnTo>
                  <a:pt x="6813930" y="2438400"/>
                </a:lnTo>
                <a:lnTo>
                  <a:pt x="6835667" y="2400300"/>
                </a:lnTo>
                <a:lnTo>
                  <a:pt x="6856793" y="2349500"/>
                </a:lnTo>
                <a:lnTo>
                  <a:pt x="6877310" y="2298700"/>
                </a:lnTo>
                <a:lnTo>
                  <a:pt x="6897216" y="2260600"/>
                </a:lnTo>
                <a:lnTo>
                  <a:pt x="6916511" y="2209800"/>
                </a:lnTo>
                <a:close/>
              </a:path>
              <a:path w="7188200" h="4305300">
                <a:moveTo>
                  <a:pt x="7110512" y="0"/>
                </a:moveTo>
                <a:lnTo>
                  <a:pt x="5465039" y="0"/>
                </a:lnTo>
                <a:lnTo>
                  <a:pt x="5478943" y="38100"/>
                </a:lnTo>
                <a:lnTo>
                  <a:pt x="5478943" y="63500"/>
                </a:lnTo>
                <a:lnTo>
                  <a:pt x="7123833" y="63500"/>
                </a:lnTo>
                <a:lnTo>
                  <a:pt x="7116994" y="25400"/>
                </a:lnTo>
                <a:lnTo>
                  <a:pt x="711051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677" y="9011"/>
            <a:ext cx="7571105" cy="8712200"/>
          </a:xfrm>
          <a:custGeom>
            <a:avLst/>
            <a:gdLst/>
            <a:ahLst/>
            <a:cxnLst/>
            <a:rect l="l" t="t" r="r" b="b"/>
            <a:pathLst>
              <a:path w="7571105" h="8712200">
                <a:moveTo>
                  <a:pt x="4870979" y="8699500"/>
                </a:moveTo>
                <a:lnTo>
                  <a:pt x="3988391" y="8699500"/>
                </a:lnTo>
                <a:lnTo>
                  <a:pt x="4039272" y="8712200"/>
                </a:lnTo>
                <a:lnTo>
                  <a:pt x="4819486" y="8712200"/>
                </a:lnTo>
                <a:lnTo>
                  <a:pt x="4870979" y="8699500"/>
                </a:lnTo>
                <a:close/>
              </a:path>
              <a:path w="7571105" h="8712200">
                <a:moveTo>
                  <a:pt x="5075234" y="8686800"/>
                </a:moveTo>
                <a:lnTo>
                  <a:pt x="3837061" y="8686800"/>
                </a:lnTo>
                <a:lnTo>
                  <a:pt x="3887286" y="8699500"/>
                </a:lnTo>
                <a:lnTo>
                  <a:pt x="5024428" y="8699500"/>
                </a:lnTo>
                <a:lnTo>
                  <a:pt x="5075234" y="8686800"/>
                </a:lnTo>
                <a:close/>
              </a:path>
              <a:path w="7571105" h="8712200">
                <a:moveTo>
                  <a:pt x="5176329" y="8674100"/>
                </a:moveTo>
                <a:lnTo>
                  <a:pt x="3737266" y="8674100"/>
                </a:lnTo>
                <a:lnTo>
                  <a:pt x="3787054" y="8686800"/>
                </a:lnTo>
                <a:lnTo>
                  <a:pt x="5125867" y="8686800"/>
                </a:lnTo>
                <a:lnTo>
                  <a:pt x="5176329" y="8674100"/>
                </a:lnTo>
                <a:close/>
              </a:path>
              <a:path w="7571105" h="8712200">
                <a:moveTo>
                  <a:pt x="5376459" y="8648700"/>
                </a:moveTo>
                <a:lnTo>
                  <a:pt x="3540290" y="8648700"/>
                </a:lnTo>
                <a:lnTo>
                  <a:pt x="3638342" y="8674100"/>
                </a:lnTo>
                <a:lnTo>
                  <a:pt x="5226620" y="8674100"/>
                </a:lnTo>
                <a:lnTo>
                  <a:pt x="5276738" y="8661400"/>
                </a:lnTo>
                <a:lnTo>
                  <a:pt x="5326684" y="8661400"/>
                </a:lnTo>
                <a:lnTo>
                  <a:pt x="5376459" y="8648700"/>
                </a:lnTo>
                <a:close/>
              </a:path>
              <a:path w="7571105" h="8712200">
                <a:moveTo>
                  <a:pt x="2277019" y="5892800"/>
                </a:moveTo>
                <a:lnTo>
                  <a:pt x="282546" y="5892800"/>
                </a:lnTo>
                <a:lnTo>
                  <a:pt x="297022" y="5943600"/>
                </a:lnTo>
                <a:lnTo>
                  <a:pt x="311964" y="5994400"/>
                </a:lnTo>
                <a:lnTo>
                  <a:pt x="327371" y="6045200"/>
                </a:lnTo>
                <a:lnTo>
                  <a:pt x="343244" y="6096000"/>
                </a:lnTo>
                <a:lnTo>
                  <a:pt x="359583" y="6146800"/>
                </a:lnTo>
                <a:lnTo>
                  <a:pt x="376389" y="6197600"/>
                </a:lnTo>
                <a:lnTo>
                  <a:pt x="393660" y="6248400"/>
                </a:lnTo>
                <a:lnTo>
                  <a:pt x="411398" y="6299200"/>
                </a:lnTo>
                <a:lnTo>
                  <a:pt x="429603" y="6337300"/>
                </a:lnTo>
                <a:lnTo>
                  <a:pt x="448274" y="6388100"/>
                </a:lnTo>
                <a:lnTo>
                  <a:pt x="467412" y="6438900"/>
                </a:lnTo>
                <a:lnTo>
                  <a:pt x="487016" y="6477000"/>
                </a:lnTo>
                <a:lnTo>
                  <a:pt x="507088" y="6527800"/>
                </a:lnTo>
                <a:lnTo>
                  <a:pt x="527627" y="6578600"/>
                </a:lnTo>
                <a:lnTo>
                  <a:pt x="548634" y="6616700"/>
                </a:lnTo>
                <a:lnTo>
                  <a:pt x="570108" y="6667500"/>
                </a:lnTo>
                <a:lnTo>
                  <a:pt x="592049" y="6705600"/>
                </a:lnTo>
                <a:lnTo>
                  <a:pt x="614459" y="6756400"/>
                </a:lnTo>
                <a:lnTo>
                  <a:pt x="637336" y="6794500"/>
                </a:lnTo>
                <a:lnTo>
                  <a:pt x="660681" y="6832600"/>
                </a:lnTo>
                <a:lnTo>
                  <a:pt x="684494" y="6883400"/>
                </a:lnTo>
                <a:lnTo>
                  <a:pt x="708776" y="6921500"/>
                </a:lnTo>
                <a:lnTo>
                  <a:pt x="733526" y="6959600"/>
                </a:lnTo>
                <a:lnTo>
                  <a:pt x="758745" y="6997700"/>
                </a:lnTo>
                <a:lnTo>
                  <a:pt x="784432" y="7035800"/>
                </a:lnTo>
                <a:lnTo>
                  <a:pt x="810589" y="7073900"/>
                </a:lnTo>
                <a:lnTo>
                  <a:pt x="837214" y="7112000"/>
                </a:lnTo>
                <a:lnTo>
                  <a:pt x="864308" y="7150100"/>
                </a:lnTo>
                <a:lnTo>
                  <a:pt x="893958" y="7200900"/>
                </a:lnTo>
                <a:lnTo>
                  <a:pt x="924099" y="7239000"/>
                </a:lnTo>
                <a:lnTo>
                  <a:pt x="954732" y="7277100"/>
                </a:lnTo>
                <a:lnTo>
                  <a:pt x="985857" y="7315200"/>
                </a:lnTo>
                <a:lnTo>
                  <a:pt x="1017475" y="7353300"/>
                </a:lnTo>
                <a:lnTo>
                  <a:pt x="1049584" y="7391400"/>
                </a:lnTo>
                <a:lnTo>
                  <a:pt x="1082185" y="7429500"/>
                </a:lnTo>
                <a:lnTo>
                  <a:pt x="1115278" y="7467600"/>
                </a:lnTo>
                <a:lnTo>
                  <a:pt x="1148863" y="7505700"/>
                </a:lnTo>
                <a:lnTo>
                  <a:pt x="1182940" y="7543800"/>
                </a:lnTo>
                <a:lnTo>
                  <a:pt x="1217509" y="7569200"/>
                </a:lnTo>
                <a:lnTo>
                  <a:pt x="1252570" y="7607300"/>
                </a:lnTo>
                <a:lnTo>
                  <a:pt x="1288123" y="7645400"/>
                </a:lnTo>
                <a:lnTo>
                  <a:pt x="1324168" y="7670800"/>
                </a:lnTo>
                <a:lnTo>
                  <a:pt x="1360705" y="7708900"/>
                </a:lnTo>
                <a:lnTo>
                  <a:pt x="1397733" y="7747000"/>
                </a:lnTo>
                <a:lnTo>
                  <a:pt x="1435255" y="7772400"/>
                </a:lnTo>
                <a:lnTo>
                  <a:pt x="1473268" y="7810500"/>
                </a:lnTo>
                <a:lnTo>
                  <a:pt x="1550770" y="7861300"/>
                </a:lnTo>
                <a:lnTo>
                  <a:pt x="1590259" y="7899400"/>
                </a:lnTo>
                <a:lnTo>
                  <a:pt x="1670714" y="7950200"/>
                </a:lnTo>
                <a:lnTo>
                  <a:pt x="1711679" y="7988300"/>
                </a:lnTo>
                <a:lnTo>
                  <a:pt x="1795086" y="8039100"/>
                </a:lnTo>
                <a:lnTo>
                  <a:pt x="1923257" y="8115300"/>
                </a:lnTo>
                <a:lnTo>
                  <a:pt x="2099353" y="8216900"/>
                </a:lnTo>
                <a:lnTo>
                  <a:pt x="2144304" y="8229600"/>
                </a:lnTo>
                <a:lnTo>
                  <a:pt x="2281378" y="8305800"/>
                </a:lnTo>
                <a:lnTo>
                  <a:pt x="2327809" y="8318500"/>
                </a:lnTo>
                <a:lnTo>
                  <a:pt x="2374609" y="8343900"/>
                </a:lnTo>
                <a:lnTo>
                  <a:pt x="2421778" y="8356600"/>
                </a:lnTo>
                <a:lnTo>
                  <a:pt x="2469316" y="8382000"/>
                </a:lnTo>
                <a:lnTo>
                  <a:pt x="2517222" y="8394700"/>
                </a:lnTo>
                <a:lnTo>
                  <a:pt x="2565497" y="8420100"/>
                </a:lnTo>
                <a:lnTo>
                  <a:pt x="2663149" y="8445500"/>
                </a:lnTo>
                <a:lnTo>
                  <a:pt x="2712527" y="8470900"/>
                </a:lnTo>
                <a:lnTo>
                  <a:pt x="3016494" y="8547100"/>
                </a:lnTo>
                <a:lnTo>
                  <a:pt x="3251339" y="8610600"/>
                </a:lnTo>
                <a:lnTo>
                  <a:pt x="3298956" y="8610600"/>
                </a:lnTo>
                <a:lnTo>
                  <a:pt x="3394839" y="8636000"/>
                </a:lnTo>
                <a:lnTo>
                  <a:pt x="3443106" y="8636000"/>
                </a:lnTo>
                <a:lnTo>
                  <a:pt x="3491589" y="8648700"/>
                </a:lnTo>
                <a:lnTo>
                  <a:pt x="5426061" y="8648700"/>
                </a:lnTo>
                <a:lnTo>
                  <a:pt x="5524751" y="8623300"/>
                </a:lnTo>
                <a:lnTo>
                  <a:pt x="5573838" y="8623300"/>
                </a:lnTo>
                <a:lnTo>
                  <a:pt x="5768467" y="8572500"/>
                </a:lnTo>
                <a:lnTo>
                  <a:pt x="5816695" y="8572500"/>
                </a:lnTo>
                <a:lnTo>
                  <a:pt x="6149477" y="8483600"/>
                </a:lnTo>
                <a:lnTo>
                  <a:pt x="6199124" y="8458200"/>
                </a:lnTo>
                <a:lnTo>
                  <a:pt x="6297203" y="8432800"/>
                </a:lnTo>
                <a:lnTo>
                  <a:pt x="6345635" y="8407400"/>
                </a:lnTo>
                <a:lnTo>
                  <a:pt x="6441281" y="8382000"/>
                </a:lnTo>
                <a:lnTo>
                  <a:pt x="6488497" y="8356600"/>
                </a:lnTo>
                <a:lnTo>
                  <a:pt x="6535307" y="8343900"/>
                </a:lnTo>
                <a:lnTo>
                  <a:pt x="6627712" y="8293100"/>
                </a:lnTo>
                <a:lnTo>
                  <a:pt x="6673306" y="8280400"/>
                </a:lnTo>
                <a:lnTo>
                  <a:pt x="6763279" y="8229600"/>
                </a:lnTo>
                <a:lnTo>
                  <a:pt x="6807658" y="8216900"/>
                </a:lnTo>
                <a:lnTo>
                  <a:pt x="6938362" y="8140700"/>
                </a:lnTo>
                <a:lnTo>
                  <a:pt x="7065419" y="8064500"/>
                </a:lnTo>
                <a:lnTo>
                  <a:pt x="7188828" y="7988300"/>
                </a:lnTo>
                <a:lnTo>
                  <a:pt x="7229154" y="7962900"/>
                </a:lnTo>
                <a:lnTo>
                  <a:pt x="7269075" y="7924800"/>
                </a:lnTo>
                <a:lnTo>
                  <a:pt x="7347701" y="7874000"/>
                </a:lnTo>
                <a:lnTo>
                  <a:pt x="7386406" y="7835900"/>
                </a:lnTo>
                <a:lnTo>
                  <a:pt x="7424705" y="7810500"/>
                </a:lnTo>
                <a:lnTo>
                  <a:pt x="7462600" y="7772400"/>
                </a:lnTo>
                <a:lnTo>
                  <a:pt x="7500089" y="7747000"/>
                </a:lnTo>
                <a:lnTo>
                  <a:pt x="7537173" y="7708900"/>
                </a:lnTo>
                <a:lnTo>
                  <a:pt x="7570752" y="7683500"/>
                </a:lnTo>
                <a:lnTo>
                  <a:pt x="7570752" y="7010400"/>
                </a:lnTo>
                <a:lnTo>
                  <a:pt x="4341412" y="7010400"/>
                </a:lnTo>
                <a:lnTo>
                  <a:pt x="4285898" y="6997700"/>
                </a:lnTo>
                <a:lnTo>
                  <a:pt x="4122919" y="6997700"/>
                </a:lnTo>
                <a:lnTo>
                  <a:pt x="4069780" y="6985000"/>
                </a:lnTo>
                <a:lnTo>
                  <a:pt x="3965284" y="6985000"/>
                </a:lnTo>
                <a:lnTo>
                  <a:pt x="3863166" y="6959600"/>
                </a:lnTo>
                <a:lnTo>
                  <a:pt x="3812999" y="6959600"/>
                </a:lnTo>
                <a:lnTo>
                  <a:pt x="3714449" y="6934200"/>
                </a:lnTo>
                <a:lnTo>
                  <a:pt x="3666067" y="6934200"/>
                </a:lnTo>
                <a:lnTo>
                  <a:pt x="3433083" y="6870700"/>
                </a:lnTo>
                <a:lnTo>
                  <a:pt x="3300442" y="6832600"/>
                </a:lnTo>
                <a:lnTo>
                  <a:pt x="3257420" y="6807200"/>
                </a:lnTo>
                <a:lnTo>
                  <a:pt x="3173166" y="6781800"/>
                </a:lnTo>
                <a:lnTo>
                  <a:pt x="3131934" y="6756400"/>
                </a:lnTo>
                <a:lnTo>
                  <a:pt x="3091298" y="6743700"/>
                </a:lnTo>
                <a:lnTo>
                  <a:pt x="3044756" y="6718300"/>
                </a:lnTo>
                <a:lnTo>
                  <a:pt x="2999310" y="6692900"/>
                </a:lnTo>
                <a:lnTo>
                  <a:pt x="2954960" y="6667500"/>
                </a:lnTo>
                <a:lnTo>
                  <a:pt x="2911706" y="6642100"/>
                </a:lnTo>
                <a:lnTo>
                  <a:pt x="2869549" y="6616700"/>
                </a:lnTo>
                <a:lnTo>
                  <a:pt x="2828488" y="6591300"/>
                </a:lnTo>
                <a:lnTo>
                  <a:pt x="2788524" y="6553200"/>
                </a:lnTo>
                <a:lnTo>
                  <a:pt x="2749656" y="6527800"/>
                </a:lnTo>
                <a:lnTo>
                  <a:pt x="2711886" y="6502400"/>
                </a:lnTo>
                <a:lnTo>
                  <a:pt x="2675212" y="6464300"/>
                </a:lnTo>
                <a:lnTo>
                  <a:pt x="2639635" y="6426200"/>
                </a:lnTo>
                <a:lnTo>
                  <a:pt x="2605156" y="6400800"/>
                </a:lnTo>
                <a:lnTo>
                  <a:pt x="2571774" y="6362700"/>
                </a:lnTo>
                <a:lnTo>
                  <a:pt x="2539489" y="6324600"/>
                </a:lnTo>
                <a:lnTo>
                  <a:pt x="2508301" y="6286500"/>
                </a:lnTo>
                <a:lnTo>
                  <a:pt x="2478211" y="6248400"/>
                </a:lnTo>
                <a:lnTo>
                  <a:pt x="2449219" y="6210300"/>
                </a:lnTo>
                <a:lnTo>
                  <a:pt x="2421325" y="6159500"/>
                </a:lnTo>
                <a:lnTo>
                  <a:pt x="2394529" y="6121400"/>
                </a:lnTo>
                <a:lnTo>
                  <a:pt x="2368830" y="6083300"/>
                </a:lnTo>
                <a:lnTo>
                  <a:pt x="2344230" y="6032500"/>
                </a:lnTo>
                <a:lnTo>
                  <a:pt x="2320728" y="5981700"/>
                </a:lnTo>
                <a:lnTo>
                  <a:pt x="2298324" y="5943600"/>
                </a:lnTo>
                <a:lnTo>
                  <a:pt x="2277019" y="5892800"/>
                </a:lnTo>
                <a:close/>
              </a:path>
              <a:path w="7571105" h="8712200">
                <a:moveTo>
                  <a:pt x="7570752" y="3746500"/>
                </a:moveTo>
                <a:lnTo>
                  <a:pt x="6830818" y="3746500"/>
                </a:lnTo>
                <a:lnTo>
                  <a:pt x="6830751" y="4432300"/>
                </a:lnTo>
                <a:lnTo>
                  <a:pt x="6830487" y="4483100"/>
                </a:lnTo>
                <a:lnTo>
                  <a:pt x="6829494" y="4546600"/>
                </a:lnTo>
                <a:lnTo>
                  <a:pt x="6827839" y="4610100"/>
                </a:lnTo>
                <a:lnTo>
                  <a:pt x="6825522" y="4660900"/>
                </a:lnTo>
                <a:lnTo>
                  <a:pt x="6822543" y="4724400"/>
                </a:lnTo>
                <a:lnTo>
                  <a:pt x="6818903" y="4787900"/>
                </a:lnTo>
                <a:lnTo>
                  <a:pt x="6814601" y="4851400"/>
                </a:lnTo>
                <a:lnTo>
                  <a:pt x="6809638" y="4902200"/>
                </a:lnTo>
                <a:lnTo>
                  <a:pt x="6804012" y="4965700"/>
                </a:lnTo>
                <a:lnTo>
                  <a:pt x="6797726" y="5016500"/>
                </a:lnTo>
                <a:lnTo>
                  <a:pt x="6790778" y="5080000"/>
                </a:lnTo>
                <a:lnTo>
                  <a:pt x="6783169" y="5130800"/>
                </a:lnTo>
                <a:lnTo>
                  <a:pt x="6774899" y="5181600"/>
                </a:lnTo>
                <a:lnTo>
                  <a:pt x="6765967" y="5232400"/>
                </a:lnTo>
                <a:lnTo>
                  <a:pt x="6756375" y="5295900"/>
                </a:lnTo>
                <a:lnTo>
                  <a:pt x="6746121" y="5346700"/>
                </a:lnTo>
                <a:lnTo>
                  <a:pt x="6735206" y="5397500"/>
                </a:lnTo>
                <a:lnTo>
                  <a:pt x="6723631" y="5435600"/>
                </a:lnTo>
                <a:lnTo>
                  <a:pt x="6711395" y="5486400"/>
                </a:lnTo>
                <a:lnTo>
                  <a:pt x="6698498" y="5537200"/>
                </a:lnTo>
                <a:lnTo>
                  <a:pt x="6684940" y="5588000"/>
                </a:lnTo>
                <a:lnTo>
                  <a:pt x="6670722" y="5626100"/>
                </a:lnTo>
                <a:lnTo>
                  <a:pt x="6655843" y="5676900"/>
                </a:lnTo>
                <a:lnTo>
                  <a:pt x="6640304" y="5715000"/>
                </a:lnTo>
                <a:lnTo>
                  <a:pt x="6624104" y="5765800"/>
                </a:lnTo>
                <a:lnTo>
                  <a:pt x="6607244" y="5803900"/>
                </a:lnTo>
                <a:lnTo>
                  <a:pt x="6589724" y="5854700"/>
                </a:lnTo>
                <a:lnTo>
                  <a:pt x="6571544" y="5892800"/>
                </a:lnTo>
                <a:lnTo>
                  <a:pt x="6552703" y="5930900"/>
                </a:lnTo>
                <a:lnTo>
                  <a:pt x="6533203" y="5969000"/>
                </a:lnTo>
                <a:lnTo>
                  <a:pt x="6513042" y="6007100"/>
                </a:lnTo>
                <a:lnTo>
                  <a:pt x="6492222" y="6045200"/>
                </a:lnTo>
                <a:lnTo>
                  <a:pt x="6470742" y="6083300"/>
                </a:lnTo>
                <a:lnTo>
                  <a:pt x="6448602" y="6121400"/>
                </a:lnTo>
                <a:lnTo>
                  <a:pt x="6425802" y="6146800"/>
                </a:lnTo>
                <a:lnTo>
                  <a:pt x="6402343" y="6184900"/>
                </a:lnTo>
                <a:lnTo>
                  <a:pt x="6378224" y="6223000"/>
                </a:lnTo>
                <a:lnTo>
                  <a:pt x="6353446" y="6248400"/>
                </a:lnTo>
                <a:lnTo>
                  <a:pt x="6328008" y="6286500"/>
                </a:lnTo>
                <a:lnTo>
                  <a:pt x="6301911" y="6311900"/>
                </a:lnTo>
                <a:lnTo>
                  <a:pt x="6275155" y="6337300"/>
                </a:lnTo>
                <a:lnTo>
                  <a:pt x="6247740" y="6375400"/>
                </a:lnTo>
                <a:lnTo>
                  <a:pt x="6219665" y="6400800"/>
                </a:lnTo>
                <a:lnTo>
                  <a:pt x="6190931" y="6426200"/>
                </a:lnTo>
                <a:lnTo>
                  <a:pt x="6156924" y="6451600"/>
                </a:lnTo>
                <a:lnTo>
                  <a:pt x="6122284" y="6489700"/>
                </a:lnTo>
                <a:lnTo>
                  <a:pt x="6087013" y="6515100"/>
                </a:lnTo>
                <a:lnTo>
                  <a:pt x="6051110" y="6540500"/>
                </a:lnTo>
                <a:lnTo>
                  <a:pt x="6014574" y="6565900"/>
                </a:lnTo>
                <a:lnTo>
                  <a:pt x="5977407" y="6591300"/>
                </a:lnTo>
                <a:lnTo>
                  <a:pt x="5939608" y="6616700"/>
                </a:lnTo>
                <a:lnTo>
                  <a:pt x="5901177" y="6642100"/>
                </a:lnTo>
                <a:lnTo>
                  <a:pt x="5862114" y="6667500"/>
                </a:lnTo>
                <a:lnTo>
                  <a:pt x="5822419" y="6692900"/>
                </a:lnTo>
                <a:lnTo>
                  <a:pt x="5782091" y="6718300"/>
                </a:lnTo>
                <a:lnTo>
                  <a:pt x="5741132" y="6731000"/>
                </a:lnTo>
                <a:lnTo>
                  <a:pt x="5699540" y="6756400"/>
                </a:lnTo>
                <a:lnTo>
                  <a:pt x="5657316" y="6769100"/>
                </a:lnTo>
                <a:lnTo>
                  <a:pt x="5614460" y="6794500"/>
                </a:lnTo>
                <a:lnTo>
                  <a:pt x="5570972" y="6807200"/>
                </a:lnTo>
                <a:lnTo>
                  <a:pt x="5526851" y="6832600"/>
                </a:lnTo>
                <a:lnTo>
                  <a:pt x="5390696" y="6870700"/>
                </a:lnTo>
                <a:lnTo>
                  <a:pt x="5344046" y="6896100"/>
                </a:lnTo>
                <a:lnTo>
                  <a:pt x="5248849" y="6921500"/>
                </a:lnTo>
                <a:lnTo>
                  <a:pt x="5200302" y="6921500"/>
                </a:lnTo>
                <a:lnTo>
                  <a:pt x="4999789" y="6972300"/>
                </a:lnTo>
                <a:lnTo>
                  <a:pt x="4948079" y="6972300"/>
                </a:lnTo>
                <a:lnTo>
                  <a:pt x="4895737" y="6985000"/>
                </a:lnTo>
                <a:lnTo>
                  <a:pt x="4842762" y="6985000"/>
                </a:lnTo>
                <a:lnTo>
                  <a:pt x="4789154" y="6997700"/>
                </a:lnTo>
                <a:lnTo>
                  <a:pt x="4624534" y="6997700"/>
                </a:lnTo>
                <a:lnTo>
                  <a:pt x="4568396" y="7010400"/>
                </a:lnTo>
                <a:lnTo>
                  <a:pt x="7570752" y="7010400"/>
                </a:lnTo>
                <a:lnTo>
                  <a:pt x="7570752" y="3746500"/>
                </a:lnTo>
                <a:close/>
              </a:path>
              <a:path w="7571105" h="8712200">
                <a:moveTo>
                  <a:pt x="4109731" y="5105400"/>
                </a:moveTo>
                <a:lnTo>
                  <a:pt x="4004736" y="5105400"/>
                </a:lnTo>
                <a:lnTo>
                  <a:pt x="4055174" y="5118100"/>
                </a:lnTo>
                <a:lnTo>
                  <a:pt x="4109731" y="5105400"/>
                </a:lnTo>
                <a:close/>
              </a:path>
              <a:path w="7571105" h="8712200">
                <a:moveTo>
                  <a:pt x="4428897" y="5092700"/>
                </a:moveTo>
                <a:lnTo>
                  <a:pt x="3702137" y="5092700"/>
                </a:lnTo>
                <a:lnTo>
                  <a:pt x="3752567" y="5105400"/>
                </a:lnTo>
                <a:lnTo>
                  <a:pt x="4376675" y="5105400"/>
                </a:lnTo>
                <a:lnTo>
                  <a:pt x="4428897" y="5092700"/>
                </a:lnTo>
                <a:close/>
              </a:path>
              <a:path w="7571105" h="8712200">
                <a:moveTo>
                  <a:pt x="4583231" y="5080000"/>
                </a:moveTo>
                <a:lnTo>
                  <a:pt x="3550850" y="5080000"/>
                </a:lnTo>
                <a:lnTo>
                  <a:pt x="3601279" y="5092700"/>
                </a:lnTo>
                <a:lnTo>
                  <a:pt x="4532175" y="5092700"/>
                </a:lnTo>
                <a:lnTo>
                  <a:pt x="4583231" y="5080000"/>
                </a:lnTo>
                <a:close/>
              </a:path>
              <a:path w="7571105" h="8712200">
                <a:moveTo>
                  <a:pt x="2125437" y="0"/>
                </a:moveTo>
                <a:lnTo>
                  <a:pt x="80387" y="0"/>
                </a:lnTo>
                <a:lnTo>
                  <a:pt x="76525" y="12700"/>
                </a:lnTo>
                <a:lnTo>
                  <a:pt x="67788" y="63500"/>
                </a:lnTo>
                <a:lnTo>
                  <a:pt x="59580" y="114300"/>
                </a:lnTo>
                <a:lnTo>
                  <a:pt x="51902" y="165100"/>
                </a:lnTo>
                <a:lnTo>
                  <a:pt x="44753" y="215900"/>
                </a:lnTo>
                <a:lnTo>
                  <a:pt x="38134" y="266700"/>
                </a:lnTo>
                <a:lnTo>
                  <a:pt x="32044" y="317500"/>
                </a:lnTo>
                <a:lnTo>
                  <a:pt x="26483" y="368300"/>
                </a:lnTo>
                <a:lnTo>
                  <a:pt x="21451" y="419100"/>
                </a:lnTo>
                <a:lnTo>
                  <a:pt x="16950" y="469900"/>
                </a:lnTo>
                <a:lnTo>
                  <a:pt x="12977" y="520700"/>
                </a:lnTo>
                <a:lnTo>
                  <a:pt x="9534" y="571500"/>
                </a:lnTo>
                <a:lnTo>
                  <a:pt x="6621" y="622300"/>
                </a:lnTo>
                <a:lnTo>
                  <a:pt x="4237" y="685800"/>
                </a:lnTo>
                <a:lnTo>
                  <a:pt x="2383" y="736600"/>
                </a:lnTo>
                <a:lnTo>
                  <a:pt x="1059" y="787400"/>
                </a:lnTo>
                <a:lnTo>
                  <a:pt x="264" y="838200"/>
                </a:lnTo>
                <a:lnTo>
                  <a:pt x="0" y="889000"/>
                </a:lnTo>
                <a:lnTo>
                  <a:pt x="247" y="952500"/>
                </a:lnTo>
                <a:lnTo>
                  <a:pt x="988" y="1003300"/>
                </a:lnTo>
                <a:lnTo>
                  <a:pt x="2224" y="1066800"/>
                </a:lnTo>
                <a:lnTo>
                  <a:pt x="3954" y="1117600"/>
                </a:lnTo>
                <a:lnTo>
                  <a:pt x="6179" y="1168400"/>
                </a:lnTo>
                <a:lnTo>
                  <a:pt x="8899" y="1231900"/>
                </a:lnTo>
                <a:lnTo>
                  <a:pt x="12113" y="1282700"/>
                </a:lnTo>
                <a:lnTo>
                  <a:pt x="15821" y="1333500"/>
                </a:lnTo>
                <a:lnTo>
                  <a:pt x="20025" y="1397000"/>
                </a:lnTo>
                <a:lnTo>
                  <a:pt x="24723" y="1447800"/>
                </a:lnTo>
                <a:lnTo>
                  <a:pt x="29916" y="1498600"/>
                </a:lnTo>
                <a:lnTo>
                  <a:pt x="35603" y="1549400"/>
                </a:lnTo>
                <a:lnTo>
                  <a:pt x="41786" y="1600200"/>
                </a:lnTo>
                <a:lnTo>
                  <a:pt x="48464" y="1651000"/>
                </a:lnTo>
                <a:lnTo>
                  <a:pt x="55636" y="1714500"/>
                </a:lnTo>
                <a:lnTo>
                  <a:pt x="63304" y="1765300"/>
                </a:lnTo>
                <a:lnTo>
                  <a:pt x="71467" y="1816100"/>
                </a:lnTo>
                <a:lnTo>
                  <a:pt x="80125" y="1866900"/>
                </a:lnTo>
                <a:lnTo>
                  <a:pt x="89278" y="1905000"/>
                </a:lnTo>
                <a:lnTo>
                  <a:pt x="98927" y="1955800"/>
                </a:lnTo>
                <a:lnTo>
                  <a:pt x="109071" y="2006600"/>
                </a:lnTo>
                <a:lnTo>
                  <a:pt x="119710" y="2057400"/>
                </a:lnTo>
                <a:lnTo>
                  <a:pt x="130844" y="2108200"/>
                </a:lnTo>
                <a:lnTo>
                  <a:pt x="142474" y="2159000"/>
                </a:lnTo>
                <a:lnTo>
                  <a:pt x="154600" y="2197100"/>
                </a:lnTo>
                <a:lnTo>
                  <a:pt x="167221" y="2247900"/>
                </a:lnTo>
                <a:lnTo>
                  <a:pt x="180338" y="2298700"/>
                </a:lnTo>
                <a:lnTo>
                  <a:pt x="193951" y="2336800"/>
                </a:lnTo>
                <a:lnTo>
                  <a:pt x="208059" y="2387600"/>
                </a:lnTo>
                <a:lnTo>
                  <a:pt x="222663" y="2425700"/>
                </a:lnTo>
                <a:lnTo>
                  <a:pt x="237763" y="2476500"/>
                </a:lnTo>
                <a:lnTo>
                  <a:pt x="253359" y="2514600"/>
                </a:lnTo>
                <a:lnTo>
                  <a:pt x="269450" y="2565400"/>
                </a:lnTo>
                <a:lnTo>
                  <a:pt x="286038" y="2603500"/>
                </a:lnTo>
                <a:lnTo>
                  <a:pt x="303122" y="2654300"/>
                </a:lnTo>
                <a:lnTo>
                  <a:pt x="320702" y="2692400"/>
                </a:lnTo>
                <a:lnTo>
                  <a:pt x="338778" y="2730500"/>
                </a:lnTo>
                <a:lnTo>
                  <a:pt x="357350" y="2781300"/>
                </a:lnTo>
                <a:lnTo>
                  <a:pt x="379888" y="2832100"/>
                </a:lnTo>
                <a:lnTo>
                  <a:pt x="402848" y="2870200"/>
                </a:lnTo>
                <a:lnTo>
                  <a:pt x="426231" y="2921000"/>
                </a:lnTo>
                <a:lnTo>
                  <a:pt x="450036" y="2971800"/>
                </a:lnTo>
                <a:lnTo>
                  <a:pt x="474264" y="3022600"/>
                </a:lnTo>
                <a:lnTo>
                  <a:pt x="498915" y="3060700"/>
                </a:lnTo>
                <a:lnTo>
                  <a:pt x="523988" y="3111500"/>
                </a:lnTo>
                <a:lnTo>
                  <a:pt x="549483" y="3149600"/>
                </a:lnTo>
                <a:lnTo>
                  <a:pt x="575401" y="3200400"/>
                </a:lnTo>
                <a:lnTo>
                  <a:pt x="601742" y="3238500"/>
                </a:lnTo>
                <a:lnTo>
                  <a:pt x="628505" y="3289300"/>
                </a:lnTo>
                <a:lnTo>
                  <a:pt x="655691" y="3327400"/>
                </a:lnTo>
                <a:lnTo>
                  <a:pt x="683299" y="3378200"/>
                </a:lnTo>
                <a:lnTo>
                  <a:pt x="711329" y="3416300"/>
                </a:lnTo>
                <a:lnTo>
                  <a:pt x="739782" y="3454400"/>
                </a:lnTo>
                <a:lnTo>
                  <a:pt x="768658" y="3505200"/>
                </a:lnTo>
                <a:lnTo>
                  <a:pt x="797956" y="3543300"/>
                </a:lnTo>
                <a:lnTo>
                  <a:pt x="827677" y="3581400"/>
                </a:lnTo>
                <a:lnTo>
                  <a:pt x="857820" y="3619500"/>
                </a:lnTo>
                <a:lnTo>
                  <a:pt x="888386" y="3657600"/>
                </a:lnTo>
                <a:lnTo>
                  <a:pt x="919374" y="3695700"/>
                </a:lnTo>
                <a:lnTo>
                  <a:pt x="950784" y="3733800"/>
                </a:lnTo>
                <a:lnTo>
                  <a:pt x="982618" y="3771900"/>
                </a:lnTo>
                <a:lnTo>
                  <a:pt x="1014873" y="3810000"/>
                </a:lnTo>
                <a:lnTo>
                  <a:pt x="1047551" y="3848100"/>
                </a:lnTo>
                <a:lnTo>
                  <a:pt x="1080652" y="3886200"/>
                </a:lnTo>
                <a:lnTo>
                  <a:pt x="1114175" y="3924300"/>
                </a:lnTo>
                <a:lnTo>
                  <a:pt x="1148121" y="3949700"/>
                </a:lnTo>
                <a:lnTo>
                  <a:pt x="1182489" y="3987800"/>
                </a:lnTo>
                <a:lnTo>
                  <a:pt x="1217279" y="4025900"/>
                </a:lnTo>
                <a:lnTo>
                  <a:pt x="1252492" y="4051300"/>
                </a:lnTo>
                <a:lnTo>
                  <a:pt x="1288128" y="4089400"/>
                </a:lnTo>
                <a:lnTo>
                  <a:pt x="1326515" y="4127500"/>
                </a:lnTo>
                <a:lnTo>
                  <a:pt x="1365254" y="4152900"/>
                </a:lnTo>
                <a:lnTo>
                  <a:pt x="1443786" y="4229100"/>
                </a:lnTo>
                <a:lnTo>
                  <a:pt x="1483580" y="4254500"/>
                </a:lnTo>
                <a:lnTo>
                  <a:pt x="1523725" y="4292600"/>
                </a:lnTo>
                <a:lnTo>
                  <a:pt x="1605070" y="4343400"/>
                </a:lnTo>
                <a:lnTo>
                  <a:pt x="1646270" y="4381500"/>
                </a:lnTo>
                <a:lnTo>
                  <a:pt x="1729725" y="4432300"/>
                </a:lnTo>
                <a:lnTo>
                  <a:pt x="1771979" y="4470400"/>
                </a:lnTo>
                <a:lnTo>
                  <a:pt x="1900853" y="4546600"/>
                </a:lnTo>
                <a:lnTo>
                  <a:pt x="2077605" y="4648200"/>
                </a:lnTo>
                <a:lnTo>
                  <a:pt x="2122672" y="4660900"/>
                </a:lnTo>
                <a:lnTo>
                  <a:pt x="2259982" y="4737100"/>
                </a:lnTo>
                <a:lnTo>
                  <a:pt x="2306455" y="4749800"/>
                </a:lnTo>
                <a:lnTo>
                  <a:pt x="2353280" y="4775200"/>
                </a:lnTo>
                <a:lnTo>
                  <a:pt x="2400456" y="4787900"/>
                </a:lnTo>
                <a:lnTo>
                  <a:pt x="2447983" y="4813300"/>
                </a:lnTo>
                <a:lnTo>
                  <a:pt x="2495862" y="4826000"/>
                </a:lnTo>
                <a:lnTo>
                  <a:pt x="2544093" y="4851400"/>
                </a:lnTo>
                <a:lnTo>
                  <a:pt x="2643114" y="4876800"/>
                </a:lnTo>
                <a:lnTo>
                  <a:pt x="2693551" y="4902200"/>
                </a:lnTo>
                <a:lnTo>
                  <a:pt x="3248288" y="5041900"/>
                </a:lnTo>
                <a:lnTo>
                  <a:pt x="3298715" y="5041900"/>
                </a:lnTo>
                <a:lnTo>
                  <a:pt x="3399569" y="5067300"/>
                </a:lnTo>
                <a:lnTo>
                  <a:pt x="3449996" y="5067300"/>
                </a:lnTo>
                <a:lnTo>
                  <a:pt x="3500423" y="5080000"/>
                </a:lnTo>
                <a:lnTo>
                  <a:pt x="4633898" y="5080000"/>
                </a:lnTo>
                <a:lnTo>
                  <a:pt x="4734069" y="5054600"/>
                </a:lnTo>
                <a:lnTo>
                  <a:pt x="4783572" y="5054600"/>
                </a:lnTo>
                <a:lnTo>
                  <a:pt x="4977706" y="5003800"/>
                </a:lnTo>
                <a:lnTo>
                  <a:pt x="5025270" y="5003800"/>
                </a:lnTo>
                <a:lnTo>
                  <a:pt x="5119237" y="4978400"/>
                </a:lnTo>
                <a:lnTo>
                  <a:pt x="5165639" y="4953000"/>
                </a:lnTo>
                <a:lnTo>
                  <a:pt x="5347379" y="4902200"/>
                </a:lnTo>
                <a:lnTo>
                  <a:pt x="5391847" y="4876800"/>
                </a:lnTo>
                <a:lnTo>
                  <a:pt x="5479624" y="4851400"/>
                </a:lnTo>
                <a:lnTo>
                  <a:pt x="5522933" y="4826000"/>
                </a:lnTo>
                <a:lnTo>
                  <a:pt x="5565856" y="4813300"/>
                </a:lnTo>
                <a:lnTo>
                  <a:pt x="5650543" y="4762500"/>
                </a:lnTo>
                <a:lnTo>
                  <a:pt x="5692308" y="4749800"/>
                </a:lnTo>
                <a:lnTo>
                  <a:pt x="5785122" y="4699000"/>
                </a:lnTo>
                <a:lnTo>
                  <a:pt x="5875202" y="4648200"/>
                </a:lnTo>
                <a:lnTo>
                  <a:pt x="5919217" y="4622800"/>
                </a:lnTo>
                <a:lnTo>
                  <a:pt x="5962549" y="4584700"/>
                </a:lnTo>
                <a:lnTo>
                  <a:pt x="6047161" y="4533900"/>
                </a:lnTo>
                <a:lnTo>
                  <a:pt x="6088441" y="4508500"/>
                </a:lnTo>
                <a:lnTo>
                  <a:pt x="6129039" y="4470400"/>
                </a:lnTo>
                <a:lnTo>
                  <a:pt x="6168953" y="4445000"/>
                </a:lnTo>
                <a:lnTo>
                  <a:pt x="6208183" y="4406900"/>
                </a:lnTo>
                <a:lnTo>
                  <a:pt x="6246730" y="4381500"/>
                </a:lnTo>
                <a:lnTo>
                  <a:pt x="6284593" y="4343400"/>
                </a:lnTo>
                <a:lnTo>
                  <a:pt x="6321773" y="4318000"/>
                </a:lnTo>
                <a:lnTo>
                  <a:pt x="6358269" y="4279900"/>
                </a:lnTo>
                <a:lnTo>
                  <a:pt x="6394082" y="4241800"/>
                </a:lnTo>
                <a:lnTo>
                  <a:pt x="6429212" y="4216400"/>
                </a:lnTo>
                <a:lnTo>
                  <a:pt x="6463658" y="4178300"/>
                </a:lnTo>
                <a:lnTo>
                  <a:pt x="6497420" y="4140200"/>
                </a:lnTo>
                <a:lnTo>
                  <a:pt x="6530500" y="4102100"/>
                </a:lnTo>
                <a:lnTo>
                  <a:pt x="6562895" y="4064000"/>
                </a:lnTo>
                <a:lnTo>
                  <a:pt x="6594608" y="4025900"/>
                </a:lnTo>
                <a:lnTo>
                  <a:pt x="6625636" y="3987800"/>
                </a:lnTo>
                <a:lnTo>
                  <a:pt x="6655982" y="3949700"/>
                </a:lnTo>
                <a:lnTo>
                  <a:pt x="6685644" y="3911600"/>
                </a:lnTo>
                <a:lnTo>
                  <a:pt x="6714622" y="3873500"/>
                </a:lnTo>
                <a:lnTo>
                  <a:pt x="6742917" y="3835400"/>
                </a:lnTo>
                <a:lnTo>
                  <a:pt x="6770529" y="3797300"/>
                </a:lnTo>
                <a:lnTo>
                  <a:pt x="6797457" y="3746500"/>
                </a:lnTo>
                <a:lnTo>
                  <a:pt x="7570752" y="3746500"/>
                </a:lnTo>
                <a:lnTo>
                  <a:pt x="7570752" y="3263900"/>
                </a:lnTo>
                <a:lnTo>
                  <a:pt x="4200443" y="3263900"/>
                </a:lnTo>
                <a:lnTo>
                  <a:pt x="4146754" y="3251200"/>
                </a:lnTo>
                <a:lnTo>
                  <a:pt x="4041078" y="3251200"/>
                </a:lnTo>
                <a:lnTo>
                  <a:pt x="3989091" y="3238500"/>
                </a:lnTo>
                <a:lnTo>
                  <a:pt x="3937671" y="3238500"/>
                </a:lnTo>
                <a:lnTo>
                  <a:pt x="3786816" y="3200400"/>
                </a:lnTo>
                <a:lnTo>
                  <a:pt x="3737667" y="3200400"/>
                </a:lnTo>
                <a:lnTo>
                  <a:pt x="3500432" y="3136900"/>
                </a:lnTo>
                <a:lnTo>
                  <a:pt x="3454689" y="3111500"/>
                </a:lnTo>
                <a:lnTo>
                  <a:pt x="3364905" y="3086100"/>
                </a:lnTo>
                <a:lnTo>
                  <a:pt x="3320866" y="3060700"/>
                </a:lnTo>
                <a:lnTo>
                  <a:pt x="3277394" y="3048000"/>
                </a:lnTo>
                <a:lnTo>
                  <a:pt x="3234491" y="3022600"/>
                </a:lnTo>
                <a:lnTo>
                  <a:pt x="3192155" y="3009900"/>
                </a:lnTo>
                <a:lnTo>
                  <a:pt x="3109189" y="2959100"/>
                </a:lnTo>
                <a:lnTo>
                  <a:pt x="3028496" y="2908300"/>
                </a:lnTo>
                <a:lnTo>
                  <a:pt x="2950077" y="2857500"/>
                </a:lnTo>
                <a:lnTo>
                  <a:pt x="2873932" y="2806700"/>
                </a:lnTo>
                <a:lnTo>
                  <a:pt x="2836712" y="2781300"/>
                </a:lnTo>
                <a:lnTo>
                  <a:pt x="2800061" y="2755900"/>
                </a:lnTo>
                <a:lnTo>
                  <a:pt x="2763978" y="2717800"/>
                </a:lnTo>
                <a:lnTo>
                  <a:pt x="2728465" y="2692400"/>
                </a:lnTo>
                <a:lnTo>
                  <a:pt x="2693520" y="2654300"/>
                </a:lnTo>
                <a:lnTo>
                  <a:pt x="2659144" y="2628900"/>
                </a:lnTo>
                <a:lnTo>
                  <a:pt x="2625489" y="2590800"/>
                </a:lnTo>
                <a:lnTo>
                  <a:pt x="2592710" y="2565400"/>
                </a:lnTo>
                <a:lnTo>
                  <a:pt x="2560805" y="2527300"/>
                </a:lnTo>
                <a:lnTo>
                  <a:pt x="2529774" y="2489200"/>
                </a:lnTo>
                <a:lnTo>
                  <a:pt x="2499618" y="2451100"/>
                </a:lnTo>
                <a:lnTo>
                  <a:pt x="2470337" y="2425700"/>
                </a:lnTo>
                <a:lnTo>
                  <a:pt x="2441930" y="2387600"/>
                </a:lnTo>
                <a:lnTo>
                  <a:pt x="2414397" y="2349500"/>
                </a:lnTo>
                <a:lnTo>
                  <a:pt x="2387739" y="2311400"/>
                </a:lnTo>
                <a:lnTo>
                  <a:pt x="2361955" y="2273300"/>
                </a:lnTo>
                <a:lnTo>
                  <a:pt x="2337046" y="2235200"/>
                </a:lnTo>
                <a:lnTo>
                  <a:pt x="2313011" y="2184400"/>
                </a:lnTo>
                <a:lnTo>
                  <a:pt x="2289851" y="2146300"/>
                </a:lnTo>
                <a:lnTo>
                  <a:pt x="2267564" y="2108200"/>
                </a:lnTo>
                <a:lnTo>
                  <a:pt x="2246152" y="2070100"/>
                </a:lnTo>
                <a:lnTo>
                  <a:pt x="2225615" y="2019300"/>
                </a:lnTo>
                <a:lnTo>
                  <a:pt x="2205951" y="1981200"/>
                </a:lnTo>
                <a:lnTo>
                  <a:pt x="2187162" y="1943100"/>
                </a:lnTo>
                <a:lnTo>
                  <a:pt x="2169247" y="1892300"/>
                </a:lnTo>
                <a:lnTo>
                  <a:pt x="2152206" y="1854200"/>
                </a:lnTo>
                <a:lnTo>
                  <a:pt x="2136039" y="1803400"/>
                </a:lnTo>
                <a:lnTo>
                  <a:pt x="2120746" y="1765300"/>
                </a:lnTo>
                <a:lnTo>
                  <a:pt x="2106328" y="1714500"/>
                </a:lnTo>
                <a:lnTo>
                  <a:pt x="2092783" y="1663700"/>
                </a:lnTo>
                <a:lnTo>
                  <a:pt x="2080112" y="1612900"/>
                </a:lnTo>
                <a:lnTo>
                  <a:pt x="2068316" y="1574800"/>
                </a:lnTo>
                <a:lnTo>
                  <a:pt x="2057393" y="1524000"/>
                </a:lnTo>
                <a:lnTo>
                  <a:pt x="2047345" y="1473200"/>
                </a:lnTo>
                <a:lnTo>
                  <a:pt x="2038170" y="1422400"/>
                </a:lnTo>
                <a:lnTo>
                  <a:pt x="2029869" y="1371600"/>
                </a:lnTo>
                <a:lnTo>
                  <a:pt x="2022442" y="1320800"/>
                </a:lnTo>
                <a:lnTo>
                  <a:pt x="2015889" y="1270000"/>
                </a:lnTo>
                <a:lnTo>
                  <a:pt x="2010210" y="1219200"/>
                </a:lnTo>
                <a:lnTo>
                  <a:pt x="2005404" y="1168400"/>
                </a:lnTo>
                <a:lnTo>
                  <a:pt x="2001473" y="1104900"/>
                </a:lnTo>
                <a:lnTo>
                  <a:pt x="1998415" y="1054100"/>
                </a:lnTo>
                <a:lnTo>
                  <a:pt x="1996231" y="1003300"/>
                </a:lnTo>
                <a:lnTo>
                  <a:pt x="1994920" y="952500"/>
                </a:lnTo>
                <a:lnTo>
                  <a:pt x="1994483" y="889000"/>
                </a:lnTo>
                <a:lnTo>
                  <a:pt x="1994920" y="838200"/>
                </a:lnTo>
                <a:lnTo>
                  <a:pt x="1996231" y="774700"/>
                </a:lnTo>
                <a:lnTo>
                  <a:pt x="1998415" y="723900"/>
                </a:lnTo>
                <a:lnTo>
                  <a:pt x="2001473" y="673100"/>
                </a:lnTo>
                <a:lnTo>
                  <a:pt x="2005404" y="622300"/>
                </a:lnTo>
                <a:lnTo>
                  <a:pt x="2010210" y="558800"/>
                </a:lnTo>
                <a:lnTo>
                  <a:pt x="2015889" y="508000"/>
                </a:lnTo>
                <a:lnTo>
                  <a:pt x="2022442" y="457200"/>
                </a:lnTo>
                <a:lnTo>
                  <a:pt x="2029869" y="406400"/>
                </a:lnTo>
                <a:lnTo>
                  <a:pt x="2038170" y="355600"/>
                </a:lnTo>
                <a:lnTo>
                  <a:pt x="2047345" y="304800"/>
                </a:lnTo>
                <a:lnTo>
                  <a:pt x="2057393" y="254000"/>
                </a:lnTo>
                <a:lnTo>
                  <a:pt x="2068316" y="203200"/>
                </a:lnTo>
                <a:lnTo>
                  <a:pt x="2080112" y="152400"/>
                </a:lnTo>
                <a:lnTo>
                  <a:pt x="2092783" y="101600"/>
                </a:lnTo>
                <a:lnTo>
                  <a:pt x="2106328" y="63500"/>
                </a:lnTo>
                <a:lnTo>
                  <a:pt x="2120746" y="12700"/>
                </a:lnTo>
                <a:lnTo>
                  <a:pt x="2125437" y="0"/>
                </a:lnTo>
                <a:close/>
              </a:path>
              <a:path w="7571105" h="8712200">
                <a:moveTo>
                  <a:pt x="7570752" y="0"/>
                </a:moveTo>
                <a:lnTo>
                  <a:pt x="6701378" y="0"/>
                </a:lnTo>
                <a:lnTo>
                  <a:pt x="6706013" y="12700"/>
                </a:lnTo>
                <a:lnTo>
                  <a:pt x="6720262" y="63500"/>
                </a:lnTo>
                <a:lnTo>
                  <a:pt x="6733648" y="101600"/>
                </a:lnTo>
                <a:lnTo>
                  <a:pt x="6746170" y="152400"/>
                </a:lnTo>
                <a:lnTo>
                  <a:pt x="6757829" y="203200"/>
                </a:lnTo>
                <a:lnTo>
                  <a:pt x="6768625" y="254000"/>
                </a:lnTo>
                <a:lnTo>
                  <a:pt x="6778558" y="304800"/>
                </a:lnTo>
                <a:lnTo>
                  <a:pt x="6787627" y="355600"/>
                </a:lnTo>
                <a:lnTo>
                  <a:pt x="6795832" y="406400"/>
                </a:lnTo>
                <a:lnTo>
                  <a:pt x="6803175" y="457200"/>
                </a:lnTo>
                <a:lnTo>
                  <a:pt x="6809653" y="508000"/>
                </a:lnTo>
                <a:lnTo>
                  <a:pt x="6815268" y="558800"/>
                </a:lnTo>
                <a:lnTo>
                  <a:pt x="6820019" y="622300"/>
                </a:lnTo>
                <a:lnTo>
                  <a:pt x="6823906" y="673100"/>
                </a:lnTo>
                <a:lnTo>
                  <a:pt x="6826930" y="723900"/>
                </a:lnTo>
                <a:lnTo>
                  <a:pt x="6829090" y="774700"/>
                </a:lnTo>
                <a:lnTo>
                  <a:pt x="6830386" y="838200"/>
                </a:lnTo>
                <a:lnTo>
                  <a:pt x="6830818" y="889000"/>
                </a:lnTo>
                <a:lnTo>
                  <a:pt x="6830386" y="952500"/>
                </a:lnTo>
                <a:lnTo>
                  <a:pt x="6829090" y="1003300"/>
                </a:lnTo>
                <a:lnTo>
                  <a:pt x="6826930" y="1054100"/>
                </a:lnTo>
                <a:lnTo>
                  <a:pt x="6823906" y="1104900"/>
                </a:lnTo>
                <a:lnTo>
                  <a:pt x="6820019" y="1168400"/>
                </a:lnTo>
                <a:lnTo>
                  <a:pt x="6815268" y="1219200"/>
                </a:lnTo>
                <a:lnTo>
                  <a:pt x="6809653" y="1270000"/>
                </a:lnTo>
                <a:lnTo>
                  <a:pt x="6803175" y="1320800"/>
                </a:lnTo>
                <a:lnTo>
                  <a:pt x="6795832" y="1371600"/>
                </a:lnTo>
                <a:lnTo>
                  <a:pt x="6787627" y="1422400"/>
                </a:lnTo>
                <a:lnTo>
                  <a:pt x="6778558" y="1473200"/>
                </a:lnTo>
                <a:lnTo>
                  <a:pt x="6768625" y="1524000"/>
                </a:lnTo>
                <a:lnTo>
                  <a:pt x="6757829" y="1574800"/>
                </a:lnTo>
                <a:lnTo>
                  <a:pt x="6746170" y="1612900"/>
                </a:lnTo>
                <a:lnTo>
                  <a:pt x="6733648" y="1663700"/>
                </a:lnTo>
                <a:lnTo>
                  <a:pt x="6720262" y="1714500"/>
                </a:lnTo>
                <a:lnTo>
                  <a:pt x="6706013" y="1765300"/>
                </a:lnTo>
                <a:lnTo>
                  <a:pt x="6690901" y="1803400"/>
                </a:lnTo>
                <a:lnTo>
                  <a:pt x="6674926" y="1854200"/>
                </a:lnTo>
                <a:lnTo>
                  <a:pt x="6658088" y="1892300"/>
                </a:lnTo>
                <a:lnTo>
                  <a:pt x="6640386" y="1943100"/>
                </a:lnTo>
                <a:lnTo>
                  <a:pt x="6621822" y="1981200"/>
                </a:lnTo>
                <a:lnTo>
                  <a:pt x="6602395" y="2019300"/>
                </a:lnTo>
                <a:lnTo>
                  <a:pt x="6582105" y="2070100"/>
                </a:lnTo>
                <a:lnTo>
                  <a:pt x="6560953" y="2108200"/>
                </a:lnTo>
                <a:lnTo>
                  <a:pt x="6538937" y="2146300"/>
                </a:lnTo>
                <a:lnTo>
                  <a:pt x="6516059" y="2184400"/>
                </a:lnTo>
                <a:lnTo>
                  <a:pt x="6492319" y="2235200"/>
                </a:lnTo>
                <a:lnTo>
                  <a:pt x="6467715" y="2273300"/>
                </a:lnTo>
                <a:lnTo>
                  <a:pt x="6442250" y="2311400"/>
                </a:lnTo>
                <a:lnTo>
                  <a:pt x="6415921" y="2349500"/>
                </a:lnTo>
                <a:lnTo>
                  <a:pt x="6388731" y="2387600"/>
                </a:lnTo>
                <a:lnTo>
                  <a:pt x="6360677" y="2425700"/>
                </a:lnTo>
                <a:lnTo>
                  <a:pt x="6331762" y="2451100"/>
                </a:lnTo>
                <a:lnTo>
                  <a:pt x="6301984" y="2489200"/>
                </a:lnTo>
                <a:lnTo>
                  <a:pt x="6271344" y="2527300"/>
                </a:lnTo>
                <a:lnTo>
                  <a:pt x="6239842" y="2565400"/>
                </a:lnTo>
                <a:lnTo>
                  <a:pt x="6207478" y="2590800"/>
                </a:lnTo>
                <a:lnTo>
                  <a:pt x="6174251" y="2628900"/>
                </a:lnTo>
                <a:lnTo>
                  <a:pt x="6140286" y="2654300"/>
                </a:lnTo>
                <a:lnTo>
                  <a:pt x="6105742" y="2692400"/>
                </a:lnTo>
                <a:lnTo>
                  <a:pt x="6070622" y="2717800"/>
                </a:lnTo>
                <a:lnTo>
                  <a:pt x="6034923" y="2755900"/>
                </a:lnTo>
                <a:lnTo>
                  <a:pt x="5998646" y="2781300"/>
                </a:lnTo>
                <a:lnTo>
                  <a:pt x="5961792" y="2806700"/>
                </a:lnTo>
                <a:lnTo>
                  <a:pt x="5924359" y="2832100"/>
                </a:lnTo>
                <a:lnTo>
                  <a:pt x="5886348" y="2857500"/>
                </a:lnTo>
                <a:lnTo>
                  <a:pt x="5808592" y="2908300"/>
                </a:lnTo>
                <a:lnTo>
                  <a:pt x="5728523" y="2959100"/>
                </a:lnTo>
                <a:lnTo>
                  <a:pt x="5646140" y="3009900"/>
                </a:lnTo>
                <a:lnTo>
                  <a:pt x="5604080" y="3022600"/>
                </a:lnTo>
                <a:lnTo>
                  <a:pt x="5561442" y="3048000"/>
                </a:lnTo>
                <a:lnTo>
                  <a:pt x="5518225" y="3060700"/>
                </a:lnTo>
                <a:lnTo>
                  <a:pt x="5474430" y="3086100"/>
                </a:lnTo>
                <a:lnTo>
                  <a:pt x="5385101" y="3111500"/>
                </a:lnTo>
                <a:lnTo>
                  <a:pt x="5339568" y="3136900"/>
                </a:lnTo>
                <a:lnTo>
                  <a:pt x="5103215" y="3200400"/>
                </a:lnTo>
                <a:lnTo>
                  <a:pt x="5054207" y="3200400"/>
                </a:lnTo>
                <a:lnTo>
                  <a:pt x="4903702" y="3238500"/>
                </a:lnTo>
                <a:lnTo>
                  <a:pt x="4852375" y="3238500"/>
                </a:lnTo>
                <a:lnTo>
                  <a:pt x="4800467" y="3251200"/>
                </a:lnTo>
                <a:lnTo>
                  <a:pt x="4694912" y="3251200"/>
                </a:lnTo>
                <a:lnTo>
                  <a:pt x="4641264" y="3263900"/>
                </a:lnTo>
                <a:lnTo>
                  <a:pt x="7570752" y="3263900"/>
                </a:lnTo>
                <a:lnTo>
                  <a:pt x="7570752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8770936" y="832067"/>
            <a:ext cx="8074025" cy="10476865"/>
            <a:chOff x="8770936" y="832067"/>
            <a:chExt cx="8074025" cy="10476865"/>
          </a:xfrm>
        </p:grpSpPr>
        <p:sp>
          <p:nvSpPr>
            <p:cNvPr id="14" name="object 14"/>
            <p:cNvSpPr/>
            <p:nvPr/>
          </p:nvSpPr>
          <p:spPr>
            <a:xfrm>
              <a:off x="11383567" y="9166170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86811" y="4977028"/>
              <a:ext cx="2047875" cy="0"/>
            </a:xfrm>
            <a:custGeom>
              <a:avLst/>
              <a:gdLst/>
              <a:ahLst/>
              <a:cxnLst/>
              <a:rect l="l" t="t" r="r" b="b"/>
              <a:pathLst>
                <a:path w="2047875">
                  <a:moveTo>
                    <a:pt x="0" y="0"/>
                  </a:moveTo>
                  <a:lnTo>
                    <a:pt x="2047832" y="0"/>
                  </a:lnTo>
                </a:path>
              </a:pathLst>
            </a:custGeom>
            <a:ln w="31255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74802" y="4977028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663" y="0"/>
                  </a:lnTo>
                </a:path>
              </a:pathLst>
            </a:custGeom>
            <a:ln w="31255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14847" y="4905103"/>
              <a:ext cx="144145" cy="144145"/>
            </a:xfrm>
            <a:custGeom>
              <a:avLst/>
              <a:gdLst/>
              <a:ahLst/>
              <a:cxnLst/>
              <a:rect l="l" t="t" r="r" b="b"/>
              <a:pathLst>
                <a:path w="144145" h="144145">
                  <a:moveTo>
                    <a:pt x="71924" y="0"/>
                  </a:moveTo>
                  <a:lnTo>
                    <a:pt x="43926" y="5651"/>
                  </a:lnTo>
                  <a:lnTo>
                    <a:pt x="21064" y="21064"/>
                  </a:lnTo>
                  <a:lnTo>
                    <a:pt x="5651" y="43926"/>
                  </a:lnTo>
                  <a:lnTo>
                    <a:pt x="0" y="71924"/>
                  </a:lnTo>
                  <a:lnTo>
                    <a:pt x="5651" y="99922"/>
                  </a:lnTo>
                  <a:lnTo>
                    <a:pt x="21064" y="122784"/>
                  </a:lnTo>
                  <a:lnTo>
                    <a:pt x="43926" y="138197"/>
                  </a:lnTo>
                  <a:lnTo>
                    <a:pt x="71924" y="143849"/>
                  </a:lnTo>
                  <a:lnTo>
                    <a:pt x="99922" y="138197"/>
                  </a:lnTo>
                  <a:lnTo>
                    <a:pt x="122784" y="122784"/>
                  </a:lnTo>
                  <a:lnTo>
                    <a:pt x="138197" y="99922"/>
                  </a:lnTo>
                  <a:lnTo>
                    <a:pt x="143849" y="71924"/>
                  </a:lnTo>
                  <a:lnTo>
                    <a:pt x="138197" y="43926"/>
                  </a:lnTo>
                  <a:lnTo>
                    <a:pt x="122784" y="21064"/>
                  </a:lnTo>
                  <a:lnTo>
                    <a:pt x="99922" y="5651"/>
                  </a:lnTo>
                  <a:lnTo>
                    <a:pt x="71924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45326" y="832067"/>
              <a:ext cx="7099199" cy="981456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423126" y="2274968"/>
              <a:ext cx="3562985" cy="7258684"/>
            </a:xfrm>
            <a:custGeom>
              <a:avLst/>
              <a:gdLst/>
              <a:ahLst/>
              <a:cxnLst/>
              <a:rect l="l" t="t" r="r" b="b"/>
              <a:pathLst>
                <a:path w="3562984" h="7258684">
                  <a:moveTo>
                    <a:pt x="3562823" y="0"/>
                  </a:moveTo>
                  <a:lnTo>
                    <a:pt x="0" y="0"/>
                  </a:lnTo>
                  <a:lnTo>
                    <a:pt x="0" y="6879905"/>
                  </a:lnTo>
                  <a:lnTo>
                    <a:pt x="2948" y="6927372"/>
                  </a:lnTo>
                  <a:lnTo>
                    <a:pt x="11557" y="6973080"/>
                  </a:lnTo>
                  <a:lnTo>
                    <a:pt x="25472" y="7016673"/>
                  </a:lnTo>
                  <a:lnTo>
                    <a:pt x="44338" y="7057799"/>
                  </a:lnTo>
                  <a:lnTo>
                    <a:pt x="67801" y="7096101"/>
                  </a:lnTo>
                  <a:lnTo>
                    <a:pt x="95506" y="7131225"/>
                  </a:lnTo>
                  <a:lnTo>
                    <a:pt x="127097" y="7162817"/>
                  </a:lnTo>
                  <a:lnTo>
                    <a:pt x="162222" y="7190522"/>
                  </a:lnTo>
                  <a:lnTo>
                    <a:pt x="200524" y="7213984"/>
                  </a:lnTo>
                  <a:lnTo>
                    <a:pt x="241649" y="7232850"/>
                  </a:lnTo>
                  <a:lnTo>
                    <a:pt x="285243" y="7246765"/>
                  </a:lnTo>
                  <a:lnTo>
                    <a:pt x="330951" y="7255374"/>
                  </a:lnTo>
                  <a:lnTo>
                    <a:pt x="378417" y="7258323"/>
                  </a:lnTo>
                  <a:lnTo>
                    <a:pt x="3184405" y="7258323"/>
                  </a:lnTo>
                  <a:lnTo>
                    <a:pt x="3231874" y="7255374"/>
                  </a:lnTo>
                  <a:lnTo>
                    <a:pt x="3277583" y="7246765"/>
                  </a:lnTo>
                  <a:lnTo>
                    <a:pt x="3321178" y="7232850"/>
                  </a:lnTo>
                  <a:lnTo>
                    <a:pt x="3362303" y="7213984"/>
                  </a:lnTo>
                  <a:lnTo>
                    <a:pt x="3400605" y="7190522"/>
                  </a:lnTo>
                  <a:lnTo>
                    <a:pt x="3435729" y="7162817"/>
                  </a:lnTo>
                  <a:lnTo>
                    <a:pt x="3467320" y="7131225"/>
                  </a:lnTo>
                  <a:lnTo>
                    <a:pt x="3495024" y="7096101"/>
                  </a:lnTo>
                  <a:lnTo>
                    <a:pt x="3518486" y="7057799"/>
                  </a:lnTo>
                  <a:lnTo>
                    <a:pt x="3537352" y="7016673"/>
                  </a:lnTo>
                  <a:lnTo>
                    <a:pt x="3551266" y="6973080"/>
                  </a:lnTo>
                  <a:lnTo>
                    <a:pt x="3559875" y="6927372"/>
                  </a:lnTo>
                  <a:lnTo>
                    <a:pt x="3562823" y="6879905"/>
                  </a:lnTo>
                  <a:lnTo>
                    <a:pt x="3562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23126" y="8720586"/>
              <a:ext cx="3562985" cy="811530"/>
            </a:xfrm>
            <a:custGeom>
              <a:avLst/>
              <a:gdLst/>
              <a:ahLst/>
              <a:cxnLst/>
              <a:rect l="l" t="t" r="r" b="b"/>
              <a:pathLst>
                <a:path w="3562984" h="811529">
                  <a:moveTo>
                    <a:pt x="3562823" y="0"/>
                  </a:moveTo>
                  <a:lnTo>
                    <a:pt x="0" y="0"/>
                  </a:lnTo>
                  <a:lnTo>
                    <a:pt x="0" y="440803"/>
                  </a:lnTo>
                  <a:lnTo>
                    <a:pt x="2887" y="487287"/>
                  </a:lnTo>
                  <a:lnTo>
                    <a:pt x="11318" y="532049"/>
                  </a:lnTo>
                  <a:lnTo>
                    <a:pt x="24945" y="574741"/>
                  </a:lnTo>
                  <a:lnTo>
                    <a:pt x="43420" y="615015"/>
                  </a:lnTo>
                  <a:lnTo>
                    <a:pt x="66397" y="652524"/>
                  </a:lnTo>
                  <a:lnTo>
                    <a:pt x="93529" y="686922"/>
                  </a:lnTo>
                  <a:lnTo>
                    <a:pt x="124466" y="717859"/>
                  </a:lnTo>
                  <a:lnTo>
                    <a:pt x="158864" y="744991"/>
                  </a:lnTo>
                  <a:lnTo>
                    <a:pt x="196373" y="767968"/>
                  </a:lnTo>
                  <a:lnTo>
                    <a:pt x="236647" y="786443"/>
                  </a:lnTo>
                  <a:lnTo>
                    <a:pt x="279339" y="800070"/>
                  </a:lnTo>
                  <a:lnTo>
                    <a:pt x="324101" y="808501"/>
                  </a:lnTo>
                  <a:lnTo>
                    <a:pt x="370585" y="811388"/>
                  </a:lnTo>
                  <a:lnTo>
                    <a:pt x="3192237" y="811388"/>
                  </a:lnTo>
                  <a:lnTo>
                    <a:pt x="3238724" y="808501"/>
                  </a:lnTo>
                  <a:lnTo>
                    <a:pt x="3283487" y="800070"/>
                  </a:lnTo>
                  <a:lnTo>
                    <a:pt x="3326180" y="786443"/>
                  </a:lnTo>
                  <a:lnTo>
                    <a:pt x="3366454" y="767968"/>
                  </a:lnTo>
                  <a:lnTo>
                    <a:pt x="3403963" y="744991"/>
                  </a:lnTo>
                  <a:lnTo>
                    <a:pt x="3438360" y="717859"/>
                  </a:lnTo>
                  <a:lnTo>
                    <a:pt x="3469298" y="686922"/>
                  </a:lnTo>
                  <a:lnTo>
                    <a:pt x="3496428" y="652524"/>
                  </a:lnTo>
                  <a:lnTo>
                    <a:pt x="3519404" y="615015"/>
                  </a:lnTo>
                  <a:lnTo>
                    <a:pt x="3537879" y="574741"/>
                  </a:lnTo>
                  <a:lnTo>
                    <a:pt x="3551505" y="532049"/>
                  </a:lnTo>
                  <a:lnTo>
                    <a:pt x="3559936" y="487287"/>
                  </a:lnTo>
                  <a:lnTo>
                    <a:pt x="3562823" y="440803"/>
                  </a:lnTo>
                  <a:lnTo>
                    <a:pt x="3562823" y="0"/>
                  </a:lnTo>
                  <a:close/>
                </a:path>
              </a:pathLst>
            </a:custGeom>
            <a:solidFill>
              <a:srgbClr val="2C2D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534838" y="8811507"/>
              <a:ext cx="3310254" cy="442595"/>
            </a:xfrm>
            <a:custGeom>
              <a:avLst/>
              <a:gdLst/>
              <a:ahLst/>
              <a:cxnLst/>
              <a:rect l="l" t="t" r="r" b="b"/>
              <a:pathLst>
                <a:path w="3310255" h="442595">
                  <a:moveTo>
                    <a:pt x="462699" y="90017"/>
                  </a:moveTo>
                  <a:lnTo>
                    <a:pt x="455625" y="54978"/>
                  </a:lnTo>
                  <a:lnTo>
                    <a:pt x="436333" y="26365"/>
                  </a:lnTo>
                  <a:lnTo>
                    <a:pt x="407720" y="7073"/>
                  </a:lnTo>
                  <a:lnTo>
                    <a:pt x="372681" y="0"/>
                  </a:lnTo>
                  <a:lnTo>
                    <a:pt x="90017" y="0"/>
                  </a:lnTo>
                  <a:lnTo>
                    <a:pt x="54978" y="7073"/>
                  </a:lnTo>
                  <a:lnTo>
                    <a:pt x="26365" y="26365"/>
                  </a:lnTo>
                  <a:lnTo>
                    <a:pt x="7073" y="54978"/>
                  </a:lnTo>
                  <a:lnTo>
                    <a:pt x="0" y="90017"/>
                  </a:lnTo>
                  <a:lnTo>
                    <a:pt x="0" y="352386"/>
                  </a:lnTo>
                  <a:lnTo>
                    <a:pt x="7073" y="387426"/>
                  </a:lnTo>
                  <a:lnTo>
                    <a:pt x="26365" y="416039"/>
                  </a:lnTo>
                  <a:lnTo>
                    <a:pt x="54978" y="435330"/>
                  </a:lnTo>
                  <a:lnTo>
                    <a:pt x="90017" y="442404"/>
                  </a:lnTo>
                  <a:lnTo>
                    <a:pt x="372681" y="442404"/>
                  </a:lnTo>
                  <a:lnTo>
                    <a:pt x="407720" y="435330"/>
                  </a:lnTo>
                  <a:lnTo>
                    <a:pt x="436333" y="416039"/>
                  </a:lnTo>
                  <a:lnTo>
                    <a:pt x="455625" y="387426"/>
                  </a:lnTo>
                  <a:lnTo>
                    <a:pt x="462699" y="352386"/>
                  </a:lnTo>
                  <a:lnTo>
                    <a:pt x="462699" y="90017"/>
                  </a:lnTo>
                  <a:close/>
                </a:path>
                <a:path w="3310255" h="442595">
                  <a:moveTo>
                    <a:pt x="3309861" y="95211"/>
                  </a:moveTo>
                  <a:lnTo>
                    <a:pt x="3302381" y="58153"/>
                  </a:lnTo>
                  <a:lnTo>
                    <a:pt x="3281972" y="27889"/>
                  </a:lnTo>
                  <a:lnTo>
                    <a:pt x="3251708" y="7480"/>
                  </a:lnTo>
                  <a:lnTo>
                    <a:pt x="3214636" y="0"/>
                  </a:lnTo>
                  <a:lnTo>
                    <a:pt x="728954" y="0"/>
                  </a:lnTo>
                  <a:lnTo>
                    <a:pt x="691896" y="7480"/>
                  </a:lnTo>
                  <a:lnTo>
                    <a:pt x="661619" y="27889"/>
                  </a:lnTo>
                  <a:lnTo>
                    <a:pt x="641210" y="58153"/>
                  </a:lnTo>
                  <a:lnTo>
                    <a:pt x="633730" y="95211"/>
                  </a:lnTo>
                  <a:lnTo>
                    <a:pt x="633730" y="347192"/>
                  </a:lnTo>
                  <a:lnTo>
                    <a:pt x="641210" y="384251"/>
                  </a:lnTo>
                  <a:lnTo>
                    <a:pt x="661619" y="414515"/>
                  </a:lnTo>
                  <a:lnTo>
                    <a:pt x="691896" y="434924"/>
                  </a:lnTo>
                  <a:lnTo>
                    <a:pt x="728954" y="442404"/>
                  </a:lnTo>
                  <a:lnTo>
                    <a:pt x="3214636" y="442404"/>
                  </a:lnTo>
                  <a:lnTo>
                    <a:pt x="3251708" y="434924"/>
                  </a:lnTo>
                  <a:lnTo>
                    <a:pt x="3281972" y="414515"/>
                  </a:lnTo>
                  <a:lnTo>
                    <a:pt x="3302381" y="384251"/>
                  </a:lnTo>
                  <a:lnTo>
                    <a:pt x="3309861" y="347192"/>
                  </a:lnTo>
                  <a:lnTo>
                    <a:pt x="3309861" y="95211"/>
                  </a:lnTo>
                  <a:close/>
                </a:path>
              </a:pathLst>
            </a:custGeom>
            <a:solidFill>
              <a:srgbClr val="4A4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140038" y="6607732"/>
            <a:ext cx="5538470" cy="2224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Nota: Para diferenciar los  pedidos registrados por el  mesero, se puede ver el ícono  del “hombre” al costado del  nombre</a:t>
            </a:r>
          </a:p>
        </p:txBody>
      </p:sp>
      <p:sp>
        <p:nvSpPr>
          <p:cNvPr id="23" name="object 23"/>
          <p:cNvSpPr/>
          <p:nvPr/>
        </p:nvSpPr>
        <p:spPr>
          <a:xfrm>
            <a:off x="2565879" y="4720458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10" h="448310">
                <a:moveTo>
                  <a:pt x="223878" y="0"/>
                </a:moveTo>
                <a:lnTo>
                  <a:pt x="178759" y="4548"/>
                </a:lnTo>
                <a:lnTo>
                  <a:pt x="136736" y="17592"/>
                </a:lnTo>
                <a:lnTo>
                  <a:pt x="98707" y="38232"/>
                </a:lnTo>
                <a:lnTo>
                  <a:pt x="65573" y="65568"/>
                </a:lnTo>
                <a:lnTo>
                  <a:pt x="38235" y="98700"/>
                </a:lnTo>
                <a:lnTo>
                  <a:pt x="17594" y="136727"/>
                </a:lnTo>
                <a:lnTo>
                  <a:pt x="4548" y="178749"/>
                </a:lnTo>
                <a:lnTo>
                  <a:pt x="0" y="223867"/>
                </a:lnTo>
                <a:lnTo>
                  <a:pt x="4548" y="268985"/>
                </a:lnTo>
                <a:lnTo>
                  <a:pt x="17594" y="311007"/>
                </a:lnTo>
                <a:lnTo>
                  <a:pt x="38235" y="349034"/>
                </a:lnTo>
                <a:lnTo>
                  <a:pt x="65573" y="382166"/>
                </a:lnTo>
                <a:lnTo>
                  <a:pt x="98707" y="409502"/>
                </a:lnTo>
                <a:lnTo>
                  <a:pt x="136736" y="430142"/>
                </a:lnTo>
                <a:lnTo>
                  <a:pt x="178759" y="443186"/>
                </a:lnTo>
                <a:lnTo>
                  <a:pt x="223878" y="447735"/>
                </a:lnTo>
                <a:lnTo>
                  <a:pt x="268995" y="443186"/>
                </a:lnTo>
                <a:lnTo>
                  <a:pt x="311018" y="430142"/>
                </a:lnTo>
                <a:lnTo>
                  <a:pt x="349045" y="409502"/>
                </a:lnTo>
                <a:lnTo>
                  <a:pt x="382176" y="382166"/>
                </a:lnTo>
                <a:lnTo>
                  <a:pt x="409512" y="349034"/>
                </a:lnTo>
                <a:lnTo>
                  <a:pt x="430153" y="311007"/>
                </a:lnTo>
                <a:lnTo>
                  <a:pt x="443197" y="268985"/>
                </a:lnTo>
                <a:lnTo>
                  <a:pt x="447745" y="223867"/>
                </a:lnTo>
                <a:lnTo>
                  <a:pt x="443197" y="178749"/>
                </a:lnTo>
                <a:lnTo>
                  <a:pt x="430153" y="136727"/>
                </a:lnTo>
                <a:lnTo>
                  <a:pt x="409512" y="98700"/>
                </a:lnTo>
                <a:lnTo>
                  <a:pt x="382176" y="65568"/>
                </a:lnTo>
                <a:lnTo>
                  <a:pt x="349045" y="38232"/>
                </a:lnTo>
                <a:lnTo>
                  <a:pt x="311018" y="17592"/>
                </a:lnTo>
                <a:lnTo>
                  <a:pt x="268995" y="4548"/>
                </a:lnTo>
                <a:lnTo>
                  <a:pt x="223878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493523" y="3636588"/>
            <a:ext cx="6091555" cy="15350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Para agregar productos</a:t>
            </a:r>
            <a:endParaRPr sz="3700" dirty="0">
              <a:latin typeface="Objective" pitchFamily="2" charset="77"/>
              <a:cs typeface="Tahoma"/>
            </a:endParaRPr>
          </a:p>
          <a:p>
            <a:pPr marL="179070">
              <a:lnSpc>
                <a:spcPct val="100000"/>
              </a:lnSpc>
              <a:spcBef>
                <a:spcPts val="3965"/>
              </a:spcBef>
              <a:tabLst>
                <a:tab pos="659130" algn="l"/>
              </a:tabLst>
            </a:pPr>
            <a:r>
              <a:rPr sz="3825" b="1" baseline="3267" dirty="0">
                <a:solidFill>
                  <a:srgbClr val="FFFFFF"/>
                </a:solidFill>
                <a:latin typeface="Objective" pitchFamily="2" charset="77"/>
                <a:cs typeface="Tahoma"/>
              </a:rPr>
              <a:t>4	</a:t>
            </a:r>
            <a:r>
              <a:rPr sz="2850" dirty="0">
                <a:latin typeface="Objective" pitchFamily="2" charset="77"/>
                <a:cs typeface="Verdana"/>
              </a:rPr>
              <a:t>Confirmar tiempo de entrega</a:t>
            </a:r>
          </a:p>
        </p:txBody>
      </p:sp>
      <p:sp>
        <p:nvSpPr>
          <p:cNvPr id="25" name="object 25"/>
          <p:cNvSpPr/>
          <p:nvPr/>
        </p:nvSpPr>
        <p:spPr>
          <a:xfrm>
            <a:off x="8664832" y="4977028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674" y="0"/>
                </a:lnTo>
              </a:path>
            </a:pathLst>
          </a:custGeom>
          <a:ln w="31255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281536" y="8936114"/>
            <a:ext cx="1771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0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010869" y="8936114"/>
            <a:ext cx="9239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app.qrmenu.cl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2924588" y="8912590"/>
            <a:ext cx="1625600" cy="207645"/>
            <a:chOff x="12924588" y="8912590"/>
            <a:chExt cx="1625600" cy="207645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0370" y="8912590"/>
              <a:ext cx="179429" cy="2073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4588" y="8975421"/>
              <a:ext cx="69746" cy="10092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1848778" y="3665059"/>
            <a:ext cx="1047115" cy="168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00" spc="15" dirty="0">
                <a:solidFill>
                  <a:srgbClr val="6F02C5"/>
                </a:solidFill>
                <a:latin typeface="Arial MT"/>
                <a:cs typeface="Arial MT"/>
              </a:rPr>
              <a:t>Arroz</a:t>
            </a:r>
            <a:r>
              <a:rPr sz="900" spc="-10" dirty="0">
                <a:solidFill>
                  <a:srgbClr val="6F02C5"/>
                </a:solidFill>
                <a:latin typeface="Arial MT"/>
                <a:cs typeface="Arial MT"/>
              </a:rPr>
              <a:t> </a:t>
            </a:r>
            <a:r>
              <a:rPr sz="900" spc="20" dirty="0">
                <a:solidFill>
                  <a:srgbClr val="6F02C5"/>
                </a:solidFill>
                <a:latin typeface="Arial MT"/>
                <a:cs typeface="Arial MT"/>
              </a:rPr>
              <a:t>con</a:t>
            </a:r>
            <a:r>
              <a:rPr sz="900" spc="-5" dirty="0">
                <a:solidFill>
                  <a:srgbClr val="6F02C5"/>
                </a:solidFill>
                <a:latin typeface="Arial MT"/>
                <a:cs typeface="Arial MT"/>
              </a:rPr>
              <a:t> </a:t>
            </a:r>
            <a:r>
              <a:rPr sz="900" spc="15" dirty="0">
                <a:solidFill>
                  <a:srgbClr val="6F02C5"/>
                </a:solidFill>
                <a:latin typeface="Arial MT"/>
                <a:cs typeface="Arial MT"/>
              </a:rPr>
              <a:t>mariscos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14353" y="3641519"/>
            <a:ext cx="78295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20370" algn="l"/>
              </a:tabLst>
            </a:pPr>
            <a:r>
              <a:rPr sz="1150" spc="15" dirty="0">
                <a:solidFill>
                  <a:srgbClr val="6F02C5"/>
                </a:solidFill>
                <a:latin typeface="Arial MT"/>
                <a:cs typeface="Arial MT"/>
              </a:rPr>
              <a:t>x1	</a:t>
            </a:r>
            <a:r>
              <a:rPr sz="1150" spc="10" dirty="0">
                <a:solidFill>
                  <a:srgbClr val="6F02C5"/>
                </a:solidFill>
                <a:latin typeface="Arial MT"/>
                <a:cs typeface="Arial MT"/>
              </a:rPr>
              <a:t>S/</a:t>
            </a:r>
            <a:r>
              <a:rPr sz="1150" spc="-65" dirty="0">
                <a:solidFill>
                  <a:srgbClr val="6F02C5"/>
                </a:solidFill>
                <a:latin typeface="Arial MT"/>
                <a:cs typeface="Arial MT"/>
              </a:rPr>
              <a:t> </a:t>
            </a:r>
            <a:r>
              <a:rPr sz="1150" spc="10" dirty="0">
                <a:solidFill>
                  <a:srgbClr val="6F02C5"/>
                </a:solidFill>
                <a:latin typeface="Arial MT"/>
                <a:cs typeface="Arial MT"/>
              </a:rPr>
              <a:t>33</a:t>
            </a:r>
            <a:endParaRPr sz="115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1421810" y="1869831"/>
            <a:ext cx="3566160" cy="675005"/>
            <a:chOff x="11421810" y="1869831"/>
            <a:chExt cx="3566160" cy="675005"/>
          </a:xfrm>
        </p:grpSpPr>
        <p:sp>
          <p:nvSpPr>
            <p:cNvPr id="34" name="object 34"/>
            <p:cNvSpPr/>
            <p:nvPr/>
          </p:nvSpPr>
          <p:spPr>
            <a:xfrm>
              <a:off x="13383938" y="1971992"/>
              <a:ext cx="1449070" cy="319405"/>
            </a:xfrm>
            <a:custGeom>
              <a:avLst/>
              <a:gdLst/>
              <a:ahLst/>
              <a:cxnLst/>
              <a:rect l="l" t="t" r="r" b="b"/>
              <a:pathLst>
                <a:path w="1449069" h="319405">
                  <a:moveTo>
                    <a:pt x="1448814" y="0"/>
                  </a:moveTo>
                  <a:lnTo>
                    <a:pt x="0" y="0"/>
                  </a:lnTo>
                  <a:lnTo>
                    <a:pt x="0" y="318859"/>
                  </a:lnTo>
                  <a:lnTo>
                    <a:pt x="1448814" y="318859"/>
                  </a:lnTo>
                  <a:lnTo>
                    <a:pt x="14488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421810" y="1869831"/>
              <a:ext cx="3566160" cy="675005"/>
            </a:xfrm>
            <a:custGeom>
              <a:avLst/>
              <a:gdLst/>
              <a:ahLst/>
              <a:cxnLst/>
              <a:rect l="l" t="t" r="r" b="b"/>
              <a:pathLst>
                <a:path w="3566159" h="675005">
                  <a:moveTo>
                    <a:pt x="3204247" y="0"/>
                  </a:moveTo>
                  <a:lnTo>
                    <a:pt x="361873" y="0"/>
                  </a:lnTo>
                  <a:lnTo>
                    <a:pt x="312769" y="3303"/>
                  </a:lnTo>
                  <a:lnTo>
                    <a:pt x="265673" y="12926"/>
                  </a:lnTo>
                  <a:lnTo>
                    <a:pt x="221016" y="28437"/>
                  </a:lnTo>
                  <a:lnTo>
                    <a:pt x="179228" y="49406"/>
                  </a:lnTo>
                  <a:lnTo>
                    <a:pt x="140743" y="75400"/>
                  </a:lnTo>
                  <a:lnTo>
                    <a:pt x="105990" y="105990"/>
                  </a:lnTo>
                  <a:lnTo>
                    <a:pt x="75400" y="140743"/>
                  </a:lnTo>
                  <a:lnTo>
                    <a:pt x="49406" y="179228"/>
                  </a:lnTo>
                  <a:lnTo>
                    <a:pt x="28437" y="221016"/>
                  </a:lnTo>
                  <a:lnTo>
                    <a:pt x="12926" y="265673"/>
                  </a:lnTo>
                  <a:lnTo>
                    <a:pt x="3303" y="312769"/>
                  </a:lnTo>
                  <a:lnTo>
                    <a:pt x="0" y="361873"/>
                  </a:lnTo>
                  <a:lnTo>
                    <a:pt x="0" y="674921"/>
                  </a:lnTo>
                  <a:lnTo>
                    <a:pt x="3566121" y="674921"/>
                  </a:lnTo>
                  <a:lnTo>
                    <a:pt x="3566121" y="361873"/>
                  </a:lnTo>
                  <a:lnTo>
                    <a:pt x="3562818" y="312769"/>
                  </a:lnTo>
                  <a:lnTo>
                    <a:pt x="3553195" y="265673"/>
                  </a:lnTo>
                  <a:lnTo>
                    <a:pt x="3537684" y="221016"/>
                  </a:lnTo>
                  <a:lnTo>
                    <a:pt x="3516715" y="179228"/>
                  </a:lnTo>
                  <a:lnTo>
                    <a:pt x="3490720" y="140743"/>
                  </a:lnTo>
                  <a:lnTo>
                    <a:pt x="3460131" y="105990"/>
                  </a:lnTo>
                  <a:lnTo>
                    <a:pt x="3425378" y="75400"/>
                  </a:lnTo>
                  <a:lnTo>
                    <a:pt x="3386892" y="49406"/>
                  </a:lnTo>
                  <a:lnTo>
                    <a:pt x="3345105" y="28437"/>
                  </a:lnTo>
                  <a:lnTo>
                    <a:pt x="3300448" y="12926"/>
                  </a:lnTo>
                  <a:lnTo>
                    <a:pt x="3253352" y="3303"/>
                  </a:lnTo>
                  <a:lnTo>
                    <a:pt x="3204247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588550" y="1841436"/>
            <a:ext cx="3235960" cy="99631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810"/>
              </a:spcBef>
            </a:pPr>
            <a:r>
              <a:rPr sz="1650" spc="10" dirty="0">
                <a:solidFill>
                  <a:srgbClr val="FFFFFF"/>
                </a:solidFill>
                <a:latin typeface="Arial MT"/>
                <a:cs typeface="Arial MT"/>
              </a:rPr>
              <a:t>Mesa</a:t>
            </a:r>
            <a:r>
              <a:rPr sz="16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50" spc="1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14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jul.,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11:50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tabLst>
                <a:tab pos="2473325" algn="l"/>
              </a:tabLst>
            </a:pPr>
            <a:r>
              <a:rPr sz="1150" spc="10" dirty="0">
                <a:latin typeface="Arial MT"/>
                <a:cs typeface="Arial MT"/>
              </a:rPr>
              <a:t>Pedidos:</a:t>
            </a:r>
            <a:r>
              <a:rPr sz="1150" spc="15" dirty="0">
                <a:latin typeface="Arial MT"/>
                <a:cs typeface="Arial MT"/>
              </a:rPr>
              <a:t> 1	</a:t>
            </a:r>
            <a:r>
              <a:rPr sz="1150" spc="10" dirty="0">
                <a:latin typeface="Arial MT"/>
                <a:cs typeface="Arial MT"/>
              </a:rPr>
              <a:t>Artículos:</a:t>
            </a:r>
            <a:r>
              <a:rPr sz="1150" spc="-55" dirty="0">
                <a:latin typeface="Arial MT"/>
                <a:cs typeface="Arial MT"/>
              </a:rPr>
              <a:t> </a:t>
            </a:r>
            <a:r>
              <a:rPr sz="1150" spc="15" dirty="0">
                <a:latin typeface="Arial MT"/>
                <a:cs typeface="Arial MT"/>
              </a:rPr>
              <a:t>1</a:t>
            </a:r>
            <a:endParaRPr sz="115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445384" y="1944860"/>
            <a:ext cx="3525520" cy="5541010"/>
            <a:chOff x="11445384" y="1944860"/>
            <a:chExt cx="3525520" cy="5541010"/>
          </a:xfrm>
        </p:grpSpPr>
        <p:sp>
          <p:nvSpPr>
            <p:cNvPr id="38" name="object 38"/>
            <p:cNvSpPr/>
            <p:nvPr/>
          </p:nvSpPr>
          <p:spPr>
            <a:xfrm>
              <a:off x="11448876" y="2928012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448876" y="4804698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448876" y="6510777"/>
              <a:ext cx="3518535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8426" y="0"/>
                  </a:moveTo>
                  <a:lnTo>
                    <a:pt x="0" y="0"/>
                  </a:lnTo>
                </a:path>
              </a:pathLst>
            </a:custGeom>
            <a:ln w="678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335216" y="7086657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199543" y="0"/>
                  </a:moveTo>
                  <a:lnTo>
                    <a:pt x="153789" y="5269"/>
                  </a:lnTo>
                  <a:lnTo>
                    <a:pt x="111788" y="20279"/>
                  </a:lnTo>
                  <a:lnTo>
                    <a:pt x="74738" y="43833"/>
                  </a:lnTo>
                  <a:lnTo>
                    <a:pt x="43837" y="74732"/>
                  </a:lnTo>
                  <a:lnTo>
                    <a:pt x="20281" y="111780"/>
                  </a:lnTo>
                  <a:lnTo>
                    <a:pt x="5270" y="153779"/>
                  </a:lnTo>
                  <a:lnTo>
                    <a:pt x="0" y="199533"/>
                  </a:lnTo>
                  <a:lnTo>
                    <a:pt x="5270" y="245286"/>
                  </a:lnTo>
                  <a:lnTo>
                    <a:pt x="20281" y="287285"/>
                  </a:lnTo>
                  <a:lnTo>
                    <a:pt x="43837" y="324333"/>
                  </a:lnTo>
                  <a:lnTo>
                    <a:pt x="74738" y="355233"/>
                  </a:lnTo>
                  <a:lnTo>
                    <a:pt x="111788" y="378786"/>
                  </a:lnTo>
                  <a:lnTo>
                    <a:pt x="153789" y="393796"/>
                  </a:lnTo>
                  <a:lnTo>
                    <a:pt x="199543" y="399066"/>
                  </a:lnTo>
                  <a:lnTo>
                    <a:pt x="245293" y="393796"/>
                  </a:lnTo>
                  <a:lnTo>
                    <a:pt x="287291" y="378786"/>
                  </a:lnTo>
                  <a:lnTo>
                    <a:pt x="324340" y="355233"/>
                  </a:lnTo>
                  <a:lnTo>
                    <a:pt x="355240" y="324333"/>
                  </a:lnTo>
                  <a:lnTo>
                    <a:pt x="378795" y="287285"/>
                  </a:lnTo>
                  <a:lnTo>
                    <a:pt x="393806" y="245286"/>
                  </a:lnTo>
                  <a:lnTo>
                    <a:pt x="399076" y="199533"/>
                  </a:lnTo>
                  <a:lnTo>
                    <a:pt x="393806" y="153779"/>
                  </a:lnTo>
                  <a:lnTo>
                    <a:pt x="378795" y="111780"/>
                  </a:lnTo>
                  <a:lnTo>
                    <a:pt x="355240" y="74732"/>
                  </a:lnTo>
                  <a:lnTo>
                    <a:pt x="324340" y="43833"/>
                  </a:lnTo>
                  <a:lnTo>
                    <a:pt x="287291" y="20279"/>
                  </a:lnTo>
                  <a:lnTo>
                    <a:pt x="245293" y="5269"/>
                  </a:lnTo>
                  <a:lnTo>
                    <a:pt x="199543" y="0"/>
                  </a:lnTo>
                  <a:close/>
                </a:path>
              </a:pathLst>
            </a:custGeom>
            <a:solidFill>
              <a:srgbClr val="FF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461643" y="7213161"/>
              <a:ext cx="146685" cy="146050"/>
            </a:xfrm>
            <a:custGeom>
              <a:avLst/>
              <a:gdLst/>
              <a:ahLst/>
              <a:cxnLst/>
              <a:rect l="l" t="t" r="r" b="b"/>
              <a:pathLst>
                <a:path w="146684" h="146050">
                  <a:moveTo>
                    <a:pt x="146227" y="63500"/>
                  </a:moveTo>
                  <a:lnTo>
                    <a:pt x="82626" y="63500"/>
                  </a:lnTo>
                  <a:lnTo>
                    <a:pt x="82626" y="0"/>
                  </a:lnTo>
                  <a:lnTo>
                    <a:pt x="63576" y="0"/>
                  </a:lnTo>
                  <a:lnTo>
                    <a:pt x="63576" y="63500"/>
                  </a:lnTo>
                  <a:lnTo>
                    <a:pt x="0" y="63500"/>
                  </a:lnTo>
                  <a:lnTo>
                    <a:pt x="0" y="82550"/>
                  </a:lnTo>
                  <a:lnTo>
                    <a:pt x="63576" y="82550"/>
                  </a:lnTo>
                  <a:lnTo>
                    <a:pt x="63576" y="146050"/>
                  </a:lnTo>
                  <a:lnTo>
                    <a:pt x="82626" y="146050"/>
                  </a:lnTo>
                  <a:lnTo>
                    <a:pt x="82626" y="82550"/>
                  </a:lnTo>
                  <a:lnTo>
                    <a:pt x="146227" y="82550"/>
                  </a:lnTo>
                  <a:lnTo>
                    <a:pt x="146227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15420" y="1944860"/>
              <a:ext cx="247479" cy="24746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871680" y="3036158"/>
              <a:ext cx="2326005" cy="484505"/>
            </a:xfrm>
            <a:custGeom>
              <a:avLst/>
              <a:gdLst/>
              <a:ahLst/>
              <a:cxnLst/>
              <a:rect l="l" t="t" r="r" b="b"/>
              <a:pathLst>
                <a:path w="2326005" h="484504">
                  <a:moveTo>
                    <a:pt x="0" y="484152"/>
                  </a:moveTo>
                  <a:lnTo>
                    <a:pt x="2325583" y="484152"/>
                  </a:lnTo>
                  <a:lnTo>
                    <a:pt x="2325583" y="0"/>
                  </a:lnTo>
                  <a:lnTo>
                    <a:pt x="0" y="0"/>
                  </a:lnTo>
                  <a:lnTo>
                    <a:pt x="0" y="484152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458279" y="6558973"/>
              <a:ext cx="3491865" cy="434975"/>
            </a:xfrm>
            <a:custGeom>
              <a:avLst/>
              <a:gdLst/>
              <a:ahLst/>
              <a:cxnLst/>
              <a:rect l="l" t="t" r="r" b="b"/>
              <a:pathLst>
                <a:path w="3491865" h="434975">
                  <a:moveTo>
                    <a:pt x="3491652" y="0"/>
                  </a:moveTo>
                  <a:lnTo>
                    <a:pt x="0" y="0"/>
                  </a:lnTo>
                  <a:lnTo>
                    <a:pt x="0" y="434793"/>
                  </a:lnTo>
                  <a:lnTo>
                    <a:pt x="3491652" y="434793"/>
                  </a:lnTo>
                  <a:lnTo>
                    <a:pt x="3491652" y="0"/>
                  </a:lnTo>
                  <a:close/>
                </a:path>
              </a:pathLst>
            </a:custGeom>
            <a:solidFill>
              <a:srgbClr val="FF3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964889" y="3148095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130132" y="0"/>
                  </a:moveTo>
                  <a:lnTo>
                    <a:pt x="79477" y="10226"/>
                  </a:lnTo>
                  <a:lnTo>
                    <a:pt x="38114" y="38114"/>
                  </a:lnTo>
                  <a:lnTo>
                    <a:pt x="10226" y="79477"/>
                  </a:lnTo>
                  <a:lnTo>
                    <a:pt x="0" y="130132"/>
                  </a:lnTo>
                  <a:lnTo>
                    <a:pt x="10226" y="180786"/>
                  </a:lnTo>
                  <a:lnTo>
                    <a:pt x="38114" y="222150"/>
                  </a:lnTo>
                  <a:lnTo>
                    <a:pt x="79477" y="250038"/>
                  </a:lnTo>
                  <a:lnTo>
                    <a:pt x="130132" y="260264"/>
                  </a:lnTo>
                  <a:lnTo>
                    <a:pt x="180786" y="250038"/>
                  </a:lnTo>
                  <a:lnTo>
                    <a:pt x="222150" y="222150"/>
                  </a:lnTo>
                  <a:lnTo>
                    <a:pt x="250038" y="180786"/>
                  </a:lnTo>
                  <a:lnTo>
                    <a:pt x="260264" y="130132"/>
                  </a:lnTo>
                  <a:lnTo>
                    <a:pt x="250038" y="79477"/>
                  </a:lnTo>
                  <a:lnTo>
                    <a:pt x="222150" y="38114"/>
                  </a:lnTo>
                  <a:lnTo>
                    <a:pt x="180786" y="10226"/>
                  </a:lnTo>
                  <a:lnTo>
                    <a:pt x="1301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23552" y="3227506"/>
              <a:ext cx="142938" cy="9798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18203" y="3669008"/>
              <a:ext cx="183271" cy="170612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13683115" y="4983989"/>
            <a:ext cx="39179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Subtotal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572278" y="5223422"/>
            <a:ext cx="50228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0" dirty="0">
                <a:latin typeface="Arial MT"/>
                <a:cs typeface="Arial MT"/>
              </a:rPr>
              <a:t>Descuento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705363" y="5462854"/>
            <a:ext cx="3695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Propina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739539" y="5711648"/>
            <a:ext cx="33528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MT"/>
                <a:cs typeface="Arial MT"/>
              </a:rPr>
              <a:t>T</a:t>
            </a:r>
            <a:r>
              <a:rPr sz="1150" spc="-5" dirty="0">
                <a:latin typeface="Arial MT"/>
                <a:cs typeface="Arial MT"/>
              </a:rPr>
              <a:t>otal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585948" y="4983989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5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585948" y="5223422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585948" y="5462854"/>
            <a:ext cx="2032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Arial MT"/>
                <a:cs typeface="Arial MT"/>
              </a:rPr>
              <a:t>S/</a:t>
            </a:r>
            <a:r>
              <a:rPr sz="750" spc="10" dirty="0">
                <a:latin typeface="Arial MT"/>
                <a:cs typeface="Arial MT"/>
              </a:rPr>
              <a:t> </a:t>
            </a:r>
            <a:r>
              <a:rPr sz="750" spc="15" dirty="0">
                <a:latin typeface="Arial MT"/>
                <a:cs typeface="Arial MT"/>
              </a:rPr>
              <a:t>0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421119" y="5711648"/>
            <a:ext cx="36830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solidFill>
                  <a:srgbClr val="FF3600"/>
                </a:solidFill>
                <a:latin typeface="Arial MT"/>
                <a:cs typeface="Arial MT"/>
              </a:rPr>
              <a:t>S/</a:t>
            </a:r>
            <a:r>
              <a:rPr sz="1150" spc="-70" dirty="0">
                <a:solidFill>
                  <a:srgbClr val="FF3600"/>
                </a:solidFill>
                <a:latin typeface="Arial MT"/>
                <a:cs typeface="Arial MT"/>
              </a:rPr>
              <a:t> </a:t>
            </a:r>
            <a:r>
              <a:rPr sz="1150" spc="-5" dirty="0">
                <a:solidFill>
                  <a:srgbClr val="FF3600"/>
                </a:solidFill>
                <a:latin typeface="Arial MT"/>
                <a:cs typeface="Arial MT"/>
              </a:rPr>
              <a:t>33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871680" y="3036148"/>
            <a:ext cx="2326005" cy="48005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1464310">
              <a:lnSpc>
                <a:spcPct val="100000"/>
              </a:lnSpc>
            </a:pPr>
            <a:r>
              <a:rPr sz="750" b="1" spc="15" dirty="0">
                <a:latin typeface="Arial"/>
                <a:cs typeface="Arial"/>
              </a:rPr>
              <a:t>/Pedido</a:t>
            </a:r>
            <a:r>
              <a:rPr sz="750" b="1" spc="-15" dirty="0">
                <a:latin typeface="Arial"/>
                <a:cs typeface="Arial"/>
              </a:rPr>
              <a:t> </a:t>
            </a:r>
            <a:r>
              <a:rPr sz="750" b="1" spc="10" dirty="0">
                <a:latin typeface="Arial"/>
                <a:cs typeface="Arial"/>
              </a:rPr>
              <a:t>#459540</a:t>
            </a:r>
            <a:endParaRPr sz="7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197263" y="3036148"/>
            <a:ext cx="788670" cy="480059"/>
          </a:xfrm>
          <a:prstGeom prst="rect">
            <a:avLst/>
          </a:prstGeom>
          <a:solidFill>
            <a:srgbClr val="F0F0F0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241935">
              <a:lnSpc>
                <a:spcPct val="100000"/>
              </a:lnSpc>
            </a:pPr>
            <a:r>
              <a:rPr sz="750" spc="15" dirty="0">
                <a:solidFill>
                  <a:srgbClr val="FFFFFF"/>
                </a:solidFill>
                <a:latin typeface="Arial MT"/>
                <a:cs typeface="Arial MT"/>
              </a:rPr>
              <a:t>Eliminar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565323" y="4022903"/>
            <a:ext cx="3278504" cy="650240"/>
          </a:xfrm>
          <a:custGeom>
            <a:avLst/>
            <a:gdLst/>
            <a:ahLst/>
            <a:cxnLst/>
            <a:rect l="l" t="t" r="r" b="b"/>
            <a:pathLst>
              <a:path w="3278505" h="650239">
                <a:moveTo>
                  <a:pt x="3278434" y="0"/>
                </a:moveTo>
                <a:lnTo>
                  <a:pt x="0" y="0"/>
                </a:lnTo>
                <a:lnTo>
                  <a:pt x="0" y="650158"/>
                </a:lnTo>
                <a:lnTo>
                  <a:pt x="3278434" y="650158"/>
                </a:lnTo>
                <a:lnTo>
                  <a:pt x="3278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1565323" y="4022903"/>
            <a:ext cx="3278504" cy="650240"/>
          </a:xfrm>
          <a:prstGeom prst="rect">
            <a:avLst/>
          </a:prstGeom>
          <a:ln w="10470">
            <a:solidFill>
              <a:srgbClr val="0000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Times New Roman"/>
              <a:cs typeface="Times New Roman"/>
            </a:endParaRPr>
          </a:p>
          <a:p>
            <a:pPr marR="1818005" algn="ctr">
              <a:lnSpc>
                <a:spcPct val="100000"/>
              </a:lnSpc>
            </a:pPr>
            <a:r>
              <a:rPr sz="750" spc="10" dirty="0">
                <a:solidFill>
                  <a:srgbClr val="FF3600"/>
                </a:solidFill>
                <a:latin typeface="Arial MT"/>
                <a:cs typeface="Arial MT"/>
              </a:rPr>
              <a:t>Cometarios</a:t>
            </a:r>
            <a:endParaRPr sz="7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Arial MT"/>
              <a:cs typeface="Arial MT"/>
            </a:endParaRPr>
          </a:p>
          <a:p>
            <a:pPr marR="1828164" algn="ctr">
              <a:lnSpc>
                <a:spcPct val="100000"/>
              </a:lnSpc>
            </a:pPr>
            <a:r>
              <a:rPr sz="1050" spc="-10" dirty="0">
                <a:solidFill>
                  <a:srgbClr val="999999"/>
                </a:solidFill>
                <a:latin typeface="Arial MT"/>
                <a:cs typeface="Arial MT"/>
              </a:rPr>
              <a:t>Cometarios</a:t>
            </a:r>
            <a:r>
              <a:rPr sz="1050" spc="-3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1050" spc="-10" dirty="0">
                <a:solidFill>
                  <a:srgbClr val="999999"/>
                </a:solidFill>
                <a:latin typeface="Arial MT"/>
                <a:cs typeface="Arial MT"/>
              </a:rPr>
              <a:t>generales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1422458" y="3036148"/>
            <a:ext cx="2475865" cy="4311015"/>
            <a:chOff x="11422458" y="3036148"/>
            <a:chExt cx="2475865" cy="4311015"/>
          </a:xfrm>
        </p:grpSpPr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42766" y="4128711"/>
              <a:ext cx="162235" cy="15101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92897" y="4124816"/>
              <a:ext cx="84734" cy="15778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07487" y="6690667"/>
              <a:ext cx="171397" cy="17139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59475" y="7213591"/>
              <a:ext cx="77735" cy="13224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820326" y="7214451"/>
              <a:ext cx="77735" cy="13224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19059" y="3627680"/>
              <a:ext cx="162780" cy="23123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1422458" y="3036148"/>
              <a:ext cx="449580" cy="480059"/>
            </a:xfrm>
            <a:custGeom>
              <a:avLst/>
              <a:gdLst/>
              <a:ahLst/>
              <a:cxnLst/>
              <a:rect l="l" t="t" r="r" b="b"/>
              <a:pathLst>
                <a:path w="449579" h="480060">
                  <a:moveTo>
                    <a:pt x="449221" y="0"/>
                  </a:moveTo>
                  <a:lnTo>
                    <a:pt x="0" y="0"/>
                  </a:lnTo>
                  <a:lnTo>
                    <a:pt x="0" y="479545"/>
                  </a:lnTo>
                  <a:lnTo>
                    <a:pt x="449221" y="479545"/>
                  </a:lnTo>
                  <a:lnTo>
                    <a:pt x="449221" y="0"/>
                  </a:lnTo>
                  <a:close/>
                </a:path>
              </a:pathLst>
            </a:custGeom>
            <a:solidFill>
              <a:srgbClr val="6F02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88453" y="3192494"/>
              <a:ext cx="117462" cy="16686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1460143" y="3494951"/>
              <a:ext cx="436245" cy="484505"/>
            </a:xfrm>
            <a:custGeom>
              <a:avLst/>
              <a:gdLst/>
              <a:ahLst/>
              <a:cxnLst/>
              <a:rect l="l" t="t" r="r" b="b"/>
              <a:pathLst>
                <a:path w="436245" h="484504">
                  <a:moveTo>
                    <a:pt x="435745" y="484152"/>
                  </a:moveTo>
                  <a:lnTo>
                    <a:pt x="0" y="484152"/>
                  </a:lnTo>
                  <a:lnTo>
                    <a:pt x="0" y="0"/>
                  </a:lnTo>
                  <a:lnTo>
                    <a:pt x="435745" y="0"/>
                  </a:lnTo>
                  <a:lnTo>
                    <a:pt x="435745" y="484152"/>
                  </a:lnTo>
                  <a:close/>
                </a:path>
              </a:pathLst>
            </a:custGeom>
            <a:ln w="52354">
              <a:solidFill>
                <a:srgbClr val="FE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11828353" y="6674182"/>
            <a:ext cx="121983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Tiempos</a:t>
            </a:r>
            <a:r>
              <a:rPr sz="10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0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 MT"/>
                <a:cs typeface="Arial MT"/>
              </a:rPr>
              <a:t>entrega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458279" y="7601056"/>
            <a:ext cx="3491865" cy="505459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17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sz="1450" spc="-5" dirty="0">
                <a:solidFill>
                  <a:srgbClr val="FFFFFF"/>
                </a:solidFill>
                <a:latin typeface="Arial MT"/>
                <a:cs typeface="Arial MT"/>
              </a:rPr>
              <a:t>Rechazar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458279" y="8168212"/>
            <a:ext cx="3491865" cy="505459"/>
          </a:xfrm>
          <a:prstGeom prst="rect">
            <a:avLst/>
          </a:prstGeom>
          <a:solidFill>
            <a:srgbClr val="F9B386"/>
          </a:solidFill>
        </p:spPr>
        <p:txBody>
          <a:bodyPr vert="horz" wrap="square" lIns="0" tIns="117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sz="1450" spc="-5" dirty="0">
                <a:solidFill>
                  <a:srgbClr val="FFFFFF"/>
                </a:solidFill>
                <a:latin typeface="Arial MT"/>
                <a:cs typeface="Arial MT"/>
              </a:rPr>
              <a:t>Confirmar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932433" y="6562232"/>
            <a:ext cx="744855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>
              <a:lnSpc>
                <a:spcPts val="1010"/>
              </a:lnSpc>
              <a:spcBef>
                <a:spcPts val="100"/>
              </a:spcBef>
            </a:pP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Seleccionado</a:t>
            </a:r>
            <a:endParaRPr sz="950">
              <a:latin typeface="Arial MT"/>
              <a:cs typeface="Arial MT"/>
            </a:endParaRPr>
          </a:p>
          <a:p>
            <a:pPr>
              <a:lnSpc>
                <a:spcPts val="2210"/>
              </a:lnSpc>
            </a:pP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sz="19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min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824293" y="7170489"/>
            <a:ext cx="1809114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51180" algn="l"/>
                <a:tab pos="1090295" algn="l"/>
                <a:tab pos="1629410" algn="l"/>
              </a:tabLst>
            </a:pPr>
            <a:r>
              <a:rPr sz="1150" spc="15" dirty="0">
                <a:latin typeface="Arial MT"/>
                <a:cs typeface="Arial MT"/>
              </a:rPr>
              <a:t>5	</a:t>
            </a:r>
            <a:r>
              <a:rPr sz="1150" spc="10" dirty="0">
                <a:latin typeface="Arial MT"/>
                <a:cs typeface="Arial MT"/>
              </a:rPr>
              <a:t>1</a:t>
            </a:r>
            <a:r>
              <a:rPr sz="1150" spc="15" dirty="0">
                <a:latin typeface="Arial MT"/>
                <a:cs typeface="Arial MT"/>
              </a:rPr>
              <a:t>0</a:t>
            </a:r>
            <a:r>
              <a:rPr sz="1150" dirty="0">
                <a:latin typeface="Arial MT"/>
                <a:cs typeface="Arial MT"/>
              </a:rPr>
              <a:t>	</a:t>
            </a:r>
            <a:r>
              <a:rPr sz="1150" spc="10" dirty="0">
                <a:latin typeface="Arial MT"/>
                <a:cs typeface="Arial MT"/>
              </a:rPr>
              <a:t>1</a:t>
            </a:r>
            <a:r>
              <a:rPr sz="1150" spc="15" dirty="0">
                <a:latin typeface="Arial MT"/>
                <a:cs typeface="Arial MT"/>
              </a:rPr>
              <a:t>5</a:t>
            </a:r>
            <a:r>
              <a:rPr sz="1150" dirty="0">
                <a:latin typeface="Arial MT"/>
                <a:cs typeface="Arial MT"/>
              </a:rPr>
              <a:t>	</a:t>
            </a:r>
            <a:r>
              <a:rPr sz="1150" spc="10" dirty="0">
                <a:latin typeface="Arial MT"/>
                <a:cs typeface="Arial MT"/>
              </a:rPr>
              <a:t>20</a:t>
            </a:r>
            <a:endParaRPr sz="1150">
              <a:latin typeface="Arial MT"/>
              <a:cs typeface="Arial MT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28C6BA31-FCEF-5810-8A8B-EB0DE452A2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08773" y="6915"/>
            <a:ext cx="4195445" cy="7162800"/>
          </a:xfrm>
          <a:custGeom>
            <a:avLst/>
            <a:gdLst/>
            <a:ahLst/>
            <a:cxnLst/>
            <a:rect l="l" t="t" r="r" b="b"/>
            <a:pathLst>
              <a:path w="4195444" h="7162800">
                <a:moveTo>
                  <a:pt x="4195326" y="0"/>
                </a:moveTo>
                <a:lnTo>
                  <a:pt x="1525331" y="0"/>
                </a:lnTo>
                <a:lnTo>
                  <a:pt x="1484884" y="38100"/>
                </a:lnTo>
                <a:lnTo>
                  <a:pt x="1444880" y="63500"/>
                </a:lnTo>
                <a:lnTo>
                  <a:pt x="1405319" y="101600"/>
                </a:lnTo>
                <a:lnTo>
                  <a:pt x="1366199" y="127000"/>
                </a:lnTo>
                <a:lnTo>
                  <a:pt x="1327521" y="165100"/>
                </a:lnTo>
                <a:lnTo>
                  <a:pt x="1289286" y="190500"/>
                </a:lnTo>
                <a:lnTo>
                  <a:pt x="1251492" y="228600"/>
                </a:lnTo>
                <a:lnTo>
                  <a:pt x="1214140" y="266700"/>
                </a:lnTo>
                <a:lnTo>
                  <a:pt x="1177229" y="292100"/>
                </a:lnTo>
                <a:lnTo>
                  <a:pt x="1140761" y="330200"/>
                </a:lnTo>
                <a:lnTo>
                  <a:pt x="1104786" y="368300"/>
                </a:lnTo>
                <a:lnTo>
                  <a:pt x="1069357" y="406400"/>
                </a:lnTo>
                <a:lnTo>
                  <a:pt x="1034473" y="444500"/>
                </a:lnTo>
                <a:lnTo>
                  <a:pt x="1000135" y="482600"/>
                </a:lnTo>
                <a:lnTo>
                  <a:pt x="966342" y="508000"/>
                </a:lnTo>
                <a:lnTo>
                  <a:pt x="933094" y="546100"/>
                </a:lnTo>
                <a:lnTo>
                  <a:pt x="900392" y="584200"/>
                </a:lnTo>
                <a:lnTo>
                  <a:pt x="868234" y="622300"/>
                </a:lnTo>
                <a:lnTo>
                  <a:pt x="836623" y="673100"/>
                </a:lnTo>
                <a:lnTo>
                  <a:pt x="805556" y="711200"/>
                </a:lnTo>
                <a:lnTo>
                  <a:pt x="775035" y="749300"/>
                </a:lnTo>
                <a:lnTo>
                  <a:pt x="745059" y="787400"/>
                </a:lnTo>
                <a:lnTo>
                  <a:pt x="715629" y="825500"/>
                </a:lnTo>
                <a:lnTo>
                  <a:pt x="686743" y="863600"/>
                </a:lnTo>
                <a:lnTo>
                  <a:pt x="658404" y="914400"/>
                </a:lnTo>
                <a:lnTo>
                  <a:pt x="630609" y="952500"/>
                </a:lnTo>
                <a:lnTo>
                  <a:pt x="603360" y="990600"/>
                </a:lnTo>
                <a:lnTo>
                  <a:pt x="576656" y="1041400"/>
                </a:lnTo>
                <a:lnTo>
                  <a:pt x="550497" y="1079500"/>
                </a:lnTo>
                <a:lnTo>
                  <a:pt x="524884" y="1130300"/>
                </a:lnTo>
                <a:lnTo>
                  <a:pt x="499816" y="1168400"/>
                </a:lnTo>
                <a:lnTo>
                  <a:pt x="475294" y="1219200"/>
                </a:lnTo>
                <a:lnTo>
                  <a:pt x="451316" y="1257300"/>
                </a:lnTo>
                <a:lnTo>
                  <a:pt x="427884" y="1308100"/>
                </a:lnTo>
                <a:lnTo>
                  <a:pt x="404998" y="1358900"/>
                </a:lnTo>
                <a:lnTo>
                  <a:pt x="382656" y="1397000"/>
                </a:lnTo>
                <a:lnTo>
                  <a:pt x="360860" y="1447800"/>
                </a:lnTo>
                <a:lnTo>
                  <a:pt x="339610" y="1498600"/>
                </a:lnTo>
                <a:lnTo>
                  <a:pt x="318904" y="1549400"/>
                </a:lnTo>
                <a:lnTo>
                  <a:pt x="298744" y="1600200"/>
                </a:lnTo>
                <a:lnTo>
                  <a:pt x="280371" y="1638300"/>
                </a:lnTo>
                <a:lnTo>
                  <a:pt x="262580" y="1689100"/>
                </a:lnTo>
                <a:lnTo>
                  <a:pt x="245371" y="1739900"/>
                </a:lnTo>
                <a:lnTo>
                  <a:pt x="228746" y="1778000"/>
                </a:lnTo>
                <a:lnTo>
                  <a:pt x="212703" y="1828800"/>
                </a:lnTo>
                <a:lnTo>
                  <a:pt x="197244" y="1879600"/>
                </a:lnTo>
                <a:lnTo>
                  <a:pt x="182367" y="1917700"/>
                </a:lnTo>
                <a:lnTo>
                  <a:pt x="168073" y="1968500"/>
                </a:lnTo>
                <a:lnTo>
                  <a:pt x="154362" y="2019300"/>
                </a:lnTo>
                <a:lnTo>
                  <a:pt x="141234" y="2070100"/>
                </a:lnTo>
                <a:lnTo>
                  <a:pt x="128689" y="2120900"/>
                </a:lnTo>
                <a:lnTo>
                  <a:pt x="116727" y="2159000"/>
                </a:lnTo>
                <a:lnTo>
                  <a:pt x="105349" y="2209800"/>
                </a:lnTo>
                <a:lnTo>
                  <a:pt x="94553" y="2260600"/>
                </a:lnTo>
                <a:lnTo>
                  <a:pt x="84341" y="2311400"/>
                </a:lnTo>
                <a:lnTo>
                  <a:pt x="74712" y="2362200"/>
                </a:lnTo>
                <a:lnTo>
                  <a:pt x="65666" y="2413000"/>
                </a:lnTo>
                <a:lnTo>
                  <a:pt x="57204" y="2463800"/>
                </a:lnTo>
                <a:lnTo>
                  <a:pt x="49325" y="2514600"/>
                </a:lnTo>
                <a:lnTo>
                  <a:pt x="42029" y="2565400"/>
                </a:lnTo>
                <a:lnTo>
                  <a:pt x="35317" y="2616200"/>
                </a:lnTo>
                <a:lnTo>
                  <a:pt x="29188" y="2667000"/>
                </a:lnTo>
                <a:lnTo>
                  <a:pt x="23643" y="2717800"/>
                </a:lnTo>
                <a:lnTo>
                  <a:pt x="18681" y="2768600"/>
                </a:lnTo>
                <a:lnTo>
                  <a:pt x="14303" y="2819400"/>
                </a:lnTo>
                <a:lnTo>
                  <a:pt x="10508" y="2870200"/>
                </a:lnTo>
                <a:lnTo>
                  <a:pt x="7297" y="2921000"/>
                </a:lnTo>
                <a:lnTo>
                  <a:pt x="4670" y="2971800"/>
                </a:lnTo>
                <a:lnTo>
                  <a:pt x="2627" y="3022600"/>
                </a:lnTo>
                <a:lnTo>
                  <a:pt x="1167" y="3086100"/>
                </a:lnTo>
                <a:lnTo>
                  <a:pt x="291" y="3136900"/>
                </a:lnTo>
                <a:lnTo>
                  <a:pt x="0" y="3187700"/>
                </a:lnTo>
                <a:lnTo>
                  <a:pt x="291" y="3238500"/>
                </a:lnTo>
                <a:lnTo>
                  <a:pt x="1167" y="3289300"/>
                </a:lnTo>
                <a:lnTo>
                  <a:pt x="2627" y="3352800"/>
                </a:lnTo>
                <a:lnTo>
                  <a:pt x="4670" y="3403600"/>
                </a:lnTo>
                <a:lnTo>
                  <a:pt x="7297" y="3454400"/>
                </a:lnTo>
                <a:lnTo>
                  <a:pt x="10508" y="3505200"/>
                </a:lnTo>
                <a:lnTo>
                  <a:pt x="14303" y="3556000"/>
                </a:lnTo>
                <a:lnTo>
                  <a:pt x="18681" y="3606800"/>
                </a:lnTo>
                <a:lnTo>
                  <a:pt x="23643" y="3657600"/>
                </a:lnTo>
                <a:lnTo>
                  <a:pt x="29188" y="3708400"/>
                </a:lnTo>
                <a:lnTo>
                  <a:pt x="35317" y="3759200"/>
                </a:lnTo>
                <a:lnTo>
                  <a:pt x="42029" y="3810000"/>
                </a:lnTo>
                <a:lnTo>
                  <a:pt x="49325" y="3860800"/>
                </a:lnTo>
                <a:lnTo>
                  <a:pt x="57204" y="3911600"/>
                </a:lnTo>
                <a:lnTo>
                  <a:pt x="65666" y="3962400"/>
                </a:lnTo>
                <a:lnTo>
                  <a:pt x="74712" y="4013200"/>
                </a:lnTo>
                <a:lnTo>
                  <a:pt x="84341" y="4064000"/>
                </a:lnTo>
                <a:lnTo>
                  <a:pt x="94553" y="4114800"/>
                </a:lnTo>
                <a:lnTo>
                  <a:pt x="105349" y="4165600"/>
                </a:lnTo>
                <a:lnTo>
                  <a:pt x="116727" y="4216400"/>
                </a:lnTo>
                <a:lnTo>
                  <a:pt x="128689" y="4254500"/>
                </a:lnTo>
                <a:lnTo>
                  <a:pt x="141234" y="4305300"/>
                </a:lnTo>
                <a:lnTo>
                  <a:pt x="154362" y="4356100"/>
                </a:lnTo>
                <a:lnTo>
                  <a:pt x="168073" y="4406900"/>
                </a:lnTo>
                <a:lnTo>
                  <a:pt x="182367" y="4457700"/>
                </a:lnTo>
                <a:lnTo>
                  <a:pt x="197244" y="4495800"/>
                </a:lnTo>
                <a:lnTo>
                  <a:pt x="212703" y="4546600"/>
                </a:lnTo>
                <a:lnTo>
                  <a:pt x="228746" y="4597400"/>
                </a:lnTo>
                <a:lnTo>
                  <a:pt x="245371" y="4635500"/>
                </a:lnTo>
                <a:lnTo>
                  <a:pt x="262580" y="4686300"/>
                </a:lnTo>
                <a:lnTo>
                  <a:pt x="280371" y="4737100"/>
                </a:lnTo>
                <a:lnTo>
                  <a:pt x="298744" y="4775200"/>
                </a:lnTo>
                <a:lnTo>
                  <a:pt x="318904" y="4826000"/>
                </a:lnTo>
                <a:lnTo>
                  <a:pt x="339610" y="4876800"/>
                </a:lnTo>
                <a:lnTo>
                  <a:pt x="360860" y="4927600"/>
                </a:lnTo>
                <a:lnTo>
                  <a:pt x="382656" y="4978400"/>
                </a:lnTo>
                <a:lnTo>
                  <a:pt x="404998" y="5016500"/>
                </a:lnTo>
                <a:lnTo>
                  <a:pt x="427884" y="5067300"/>
                </a:lnTo>
                <a:lnTo>
                  <a:pt x="451316" y="5118100"/>
                </a:lnTo>
                <a:lnTo>
                  <a:pt x="475294" y="5156200"/>
                </a:lnTo>
                <a:lnTo>
                  <a:pt x="499816" y="5207000"/>
                </a:lnTo>
                <a:lnTo>
                  <a:pt x="524884" y="5245100"/>
                </a:lnTo>
                <a:lnTo>
                  <a:pt x="550497" y="5295900"/>
                </a:lnTo>
                <a:lnTo>
                  <a:pt x="576656" y="5334000"/>
                </a:lnTo>
                <a:lnTo>
                  <a:pt x="603360" y="5372100"/>
                </a:lnTo>
                <a:lnTo>
                  <a:pt x="630609" y="5422900"/>
                </a:lnTo>
                <a:lnTo>
                  <a:pt x="658404" y="5461000"/>
                </a:lnTo>
                <a:lnTo>
                  <a:pt x="686743" y="5511800"/>
                </a:lnTo>
                <a:lnTo>
                  <a:pt x="715629" y="5549900"/>
                </a:lnTo>
                <a:lnTo>
                  <a:pt x="745059" y="5588000"/>
                </a:lnTo>
                <a:lnTo>
                  <a:pt x="775035" y="5626100"/>
                </a:lnTo>
                <a:lnTo>
                  <a:pt x="805556" y="5664200"/>
                </a:lnTo>
                <a:lnTo>
                  <a:pt x="836623" y="5702300"/>
                </a:lnTo>
                <a:lnTo>
                  <a:pt x="868234" y="5753100"/>
                </a:lnTo>
                <a:lnTo>
                  <a:pt x="900392" y="5791200"/>
                </a:lnTo>
                <a:lnTo>
                  <a:pt x="933094" y="5829300"/>
                </a:lnTo>
                <a:lnTo>
                  <a:pt x="966342" y="5867400"/>
                </a:lnTo>
                <a:lnTo>
                  <a:pt x="1000135" y="5892800"/>
                </a:lnTo>
                <a:lnTo>
                  <a:pt x="1034473" y="5930900"/>
                </a:lnTo>
                <a:lnTo>
                  <a:pt x="1069357" y="5969000"/>
                </a:lnTo>
                <a:lnTo>
                  <a:pt x="1104786" y="6007100"/>
                </a:lnTo>
                <a:lnTo>
                  <a:pt x="1140761" y="6045200"/>
                </a:lnTo>
                <a:lnTo>
                  <a:pt x="1177229" y="6083300"/>
                </a:lnTo>
                <a:lnTo>
                  <a:pt x="1214140" y="6108700"/>
                </a:lnTo>
                <a:lnTo>
                  <a:pt x="1251492" y="6146800"/>
                </a:lnTo>
                <a:lnTo>
                  <a:pt x="1289286" y="6184900"/>
                </a:lnTo>
                <a:lnTo>
                  <a:pt x="1327521" y="6210300"/>
                </a:lnTo>
                <a:lnTo>
                  <a:pt x="1366199" y="6248400"/>
                </a:lnTo>
                <a:lnTo>
                  <a:pt x="1405319" y="6273800"/>
                </a:lnTo>
                <a:lnTo>
                  <a:pt x="1444880" y="6311900"/>
                </a:lnTo>
                <a:lnTo>
                  <a:pt x="1484884" y="6337300"/>
                </a:lnTo>
                <a:lnTo>
                  <a:pt x="1525331" y="6375400"/>
                </a:lnTo>
                <a:lnTo>
                  <a:pt x="1607551" y="6426200"/>
                </a:lnTo>
                <a:lnTo>
                  <a:pt x="1649325" y="6464300"/>
                </a:lnTo>
                <a:lnTo>
                  <a:pt x="1777303" y="6540500"/>
                </a:lnTo>
                <a:lnTo>
                  <a:pt x="1909269" y="6616700"/>
                </a:lnTo>
                <a:lnTo>
                  <a:pt x="2045224" y="6692900"/>
                </a:lnTo>
                <a:lnTo>
                  <a:pt x="2185172" y="6769100"/>
                </a:lnTo>
                <a:lnTo>
                  <a:pt x="2232709" y="6781800"/>
                </a:lnTo>
                <a:lnTo>
                  <a:pt x="2329115" y="6832600"/>
                </a:lnTo>
                <a:lnTo>
                  <a:pt x="2377984" y="6845300"/>
                </a:lnTo>
                <a:lnTo>
                  <a:pt x="2427297" y="6870700"/>
                </a:lnTo>
                <a:lnTo>
                  <a:pt x="2472437" y="6883400"/>
                </a:lnTo>
                <a:lnTo>
                  <a:pt x="2517873" y="6908800"/>
                </a:lnTo>
                <a:lnTo>
                  <a:pt x="2609634" y="6934200"/>
                </a:lnTo>
                <a:lnTo>
                  <a:pt x="2655959" y="6959600"/>
                </a:lnTo>
                <a:lnTo>
                  <a:pt x="3135504" y="7086600"/>
                </a:lnTo>
                <a:lnTo>
                  <a:pt x="3185089" y="7086600"/>
                </a:lnTo>
                <a:lnTo>
                  <a:pt x="3285146" y="7112000"/>
                </a:lnTo>
                <a:lnTo>
                  <a:pt x="3335620" y="7112000"/>
                </a:lnTo>
                <a:lnTo>
                  <a:pt x="3386389" y="7124700"/>
                </a:lnTo>
                <a:lnTo>
                  <a:pt x="3437455" y="7124700"/>
                </a:lnTo>
                <a:lnTo>
                  <a:pt x="3488818" y="7137400"/>
                </a:lnTo>
                <a:lnTo>
                  <a:pt x="3540477" y="7137400"/>
                </a:lnTo>
                <a:lnTo>
                  <a:pt x="3592432" y="7150100"/>
                </a:lnTo>
                <a:lnTo>
                  <a:pt x="3697231" y="7150100"/>
                </a:lnTo>
                <a:lnTo>
                  <a:pt x="3750075" y="7162800"/>
                </a:lnTo>
                <a:lnTo>
                  <a:pt x="4195326" y="7162800"/>
                </a:lnTo>
                <a:lnTo>
                  <a:pt x="4195326" y="5473700"/>
                </a:lnTo>
                <a:lnTo>
                  <a:pt x="4017531" y="5473700"/>
                </a:lnTo>
                <a:lnTo>
                  <a:pt x="3962313" y="5461000"/>
                </a:lnTo>
                <a:lnTo>
                  <a:pt x="3800337" y="5461000"/>
                </a:lnTo>
                <a:lnTo>
                  <a:pt x="3747572" y="5448300"/>
                </a:lnTo>
                <a:lnTo>
                  <a:pt x="3695420" y="5448300"/>
                </a:lnTo>
                <a:lnTo>
                  <a:pt x="3643881" y="5435600"/>
                </a:lnTo>
                <a:lnTo>
                  <a:pt x="3592956" y="5435600"/>
                </a:lnTo>
                <a:lnTo>
                  <a:pt x="3347536" y="5372100"/>
                </a:lnTo>
                <a:lnTo>
                  <a:pt x="3253665" y="5346700"/>
                </a:lnTo>
                <a:lnTo>
                  <a:pt x="3207651" y="5321300"/>
                </a:lnTo>
                <a:lnTo>
                  <a:pt x="3117464" y="5295900"/>
                </a:lnTo>
                <a:lnTo>
                  <a:pt x="3073291" y="5270500"/>
                </a:lnTo>
                <a:lnTo>
                  <a:pt x="3029733" y="5257800"/>
                </a:lnTo>
                <a:lnTo>
                  <a:pt x="2944460" y="5207000"/>
                </a:lnTo>
                <a:lnTo>
                  <a:pt x="2902745" y="5181600"/>
                </a:lnTo>
                <a:lnTo>
                  <a:pt x="2861645" y="5168900"/>
                </a:lnTo>
                <a:lnTo>
                  <a:pt x="2781288" y="5118100"/>
                </a:lnTo>
                <a:lnTo>
                  <a:pt x="2742031" y="5080000"/>
                </a:lnTo>
                <a:lnTo>
                  <a:pt x="2703389" y="5054600"/>
                </a:lnTo>
                <a:lnTo>
                  <a:pt x="2665362" y="5029200"/>
                </a:lnTo>
                <a:lnTo>
                  <a:pt x="2627950" y="5003800"/>
                </a:lnTo>
                <a:lnTo>
                  <a:pt x="2591152" y="4965700"/>
                </a:lnTo>
                <a:lnTo>
                  <a:pt x="2554970" y="4940300"/>
                </a:lnTo>
                <a:lnTo>
                  <a:pt x="2519403" y="4902200"/>
                </a:lnTo>
                <a:lnTo>
                  <a:pt x="2484450" y="4864100"/>
                </a:lnTo>
                <a:lnTo>
                  <a:pt x="2450113" y="4838700"/>
                </a:lnTo>
                <a:lnTo>
                  <a:pt x="2416557" y="4800600"/>
                </a:lnTo>
                <a:lnTo>
                  <a:pt x="2383946" y="4762500"/>
                </a:lnTo>
                <a:lnTo>
                  <a:pt x="2352281" y="4724400"/>
                </a:lnTo>
                <a:lnTo>
                  <a:pt x="2321562" y="4686300"/>
                </a:lnTo>
                <a:lnTo>
                  <a:pt x="2291788" y="4648200"/>
                </a:lnTo>
                <a:lnTo>
                  <a:pt x="2262960" y="4610100"/>
                </a:lnTo>
                <a:lnTo>
                  <a:pt x="2235078" y="4572000"/>
                </a:lnTo>
                <a:lnTo>
                  <a:pt x="2208141" y="4533900"/>
                </a:lnTo>
                <a:lnTo>
                  <a:pt x="2182150" y="4495800"/>
                </a:lnTo>
                <a:lnTo>
                  <a:pt x="2157104" y="4457700"/>
                </a:lnTo>
                <a:lnTo>
                  <a:pt x="2133004" y="4406900"/>
                </a:lnTo>
                <a:lnTo>
                  <a:pt x="2109850" y="4368800"/>
                </a:lnTo>
                <a:lnTo>
                  <a:pt x="2087640" y="4330700"/>
                </a:lnTo>
                <a:lnTo>
                  <a:pt x="2066377" y="4279900"/>
                </a:lnTo>
                <a:lnTo>
                  <a:pt x="2046058" y="4241800"/>
                </a:lnTo>
                <a:lnTo>
                  <a:pt x="2026685" y="4191000"/>
                </a:lnTo>
                <a:lnTo>
                  <a:pt x="2008258" y="4152900"/>
                </a:lnTo>
                <a:lnTo>
                  <a:pt x="1990775" y="4102100"/>
                </a:lnTo>
                <a:lnTo>
                  <a:pt x="1974238" y="4064000"/>
                </a:lnTo>
                <a:lnTo>
                  <a:pt x="1958646" y="4013200"/>
                </a:lnTo>
                <a:lnTo>
                  <a:pt x="1944000" y="3962400"/>
                </a:lnTo>
                <a:lnTo>
                  <a:pt x="1930298" y="3911600"/>
                </a:lnTo>
                <a:lnTo>
                  <a:pt x="1917542" y="3873500"/>
                </a:lnTo>
                <a:lnTo>
                  <a:pt x="1905730" y="3822700"/>
                </a:lnTo>
                <a:lnTo>
                  <a:pt x="1894864" y="3771900"/>
                </a:lnTo>
                <a:lnTo>
                  <a:pt x="1884943" y="3721100"/>
                </a:lnTo>
                <a:lnTo>
                  <a:pt x="1875967" y="3670300"/>
                </a:lnTo>
                <a:lnTo>
                  <a:pt x="1867936" y="3619500"/>
                </a:lnTo>
                <a:lnTo>
                  <a:pt x="1860850" y="3568700"/>
                </a:lnTo>
                <a:lnTo>
                  <a:pt x="1854709" y="3517900"/>
                </a:lnTo>
                <a:lnTo>
                  <a:pt x="1849512" y="3467100"/>
                </a:lnTo>
                <a:lnTo>
                  <a:pt x="1845261" y="3403600"/>
                </a:lnTo>
                <a:lnTo>
                  <a:pt x="1841954" y="3352800"/>
                </a:lnTo>
                <a:lnTo>
                  <a:pt x="1839592" y="3302000"/>
                </a:lnTo>
                <a:lnTo>
                  <a:pt x="1838175" y="3238500"/>
                </a:lnTo>
                <a:lnTo>
                  <a:pt x="1837703" y="3187700"/>
                </a:lnTo>
                <a:lnTo>
                  <a:pt x="1838175" y="3136900"/>
                </a:lnTo>
                <a:lnTo>
                  <a:pt x="1839592" y="3073400"/>
                </a:lnTo>
                <a:lnTo>
                  <a:pt x="1841954" y="3022600"/>
                </a:lnTo>
                <a:lnTo>
                  <a:pt x="1845261" y="2971800"/>
                </a:lnTo>
                <a:lnTo>
                  <a:pt x="1849512" y="2908300"/>
                </a:lnTo>
                <a:lnTo>
                  <a:pt x="1854709" y="2857500"/>
                </a:lnTo>
                <a:lnTo>
                  <a:pt x="1860850" y="2806700"/>
                </a:lnTo>
                <a:lnTo>
                  <a:pt x="1867936" y="2755900"/>
                </a:lnTo>
                <a:lnTo>
                  <a:pt x="1875967" y="2705100"/>
                </a:lnTo>
                <a:lnTo>
                  <a:pt x="1884943" y="2654300"/>
                </a:lnTo>
                <a:lnTo>
                  <a:pt x="1894864" y="2603500"/>
                </a:lnTo>
                <a:lnTo>
                  <a:pt x="1905730" y="2552700"/>
                </a:lnTo>
                <a:lnTo>
                  <a:pt x="1917542" y="2501900"/>
                </a:lnTo>
                <a:lnTo>
                  <a:pt x="1930298" y="2463800"/>
                </a:lnTo>
                <a:lnTo>
                  <a:pt x="1944000" y="2413000"/>
                </a:lnTo>
                <a:lnTo>
                  <a:pt x="1958646" y="2362200"/>
                </a:lnTo>
                <a:lnTo>
                  <a:pt x="1974238" y="2311400"/>
                </a:lnTo>
                <a:lnTo>
                  <a:pt x="1990775" y="2273300"/>
                </a:lnTo>
                <a:lnTo>
                  <a:pt x="2008258" y="2222500"/>
                </a:lnTo>
                <a:lnTo>
                  <a:pt x="2026685" y="2184400"/>
                </a:lnTo>
                <a:lnTo>
                  <a:pt x="2046058" y="2133600"/>
                </a:lnTo>
                <a:lnTo>
                  <a:pt x="2066377" y="2095500"/>
                </a:lnTo>
                <a:lnTo>
                  <a:pt x="2087640" y="2044700"/>
                </a:lnTo>
                <a:lnTo>
                  <a:pt x="2109850" y="2006600"/>
                </a:lnTo>
                <a:lnTo>
                  <a:pt x="2133004" y="1968500"/>
                </a:lnTo>
                <a:lnTo>
                  <a:pt x="2157104" y="1917700"/>
                </a:lnTo>
                <a:lnTo>
                  <a:pt x="2182150" y="1879600"/>
                </a:lnTo>
                <a:lnTo>
                  <a:pt x="2208141" y="1841500"/>
                </a:lnTo>
                <a:lnTo>
                  <a:pt x="2235078" y="1803400"/>
                </a:lnTo>
                <a:lnTo>
                  <a:pt x="2262960" y="1765300"/>
                </a:lnTo>
                <a:lnTo>
                  <a:pt x="2291788" y="1727200"/>
                </a:lnTo>
                <a:lnTo>
                  <a:pt x="2321562" y="1689100"/>
                </a:lnTo>
                <a:lnTo>
                  <a:pt x="2352281" y="1651000"/>
                </a:lnTo>
                <a:lnTo>
                  <a:pt x="2383946" y="1612900"/>
                </a:lnTo>
                <a:lnTo>
                  <a:pt x="2416557" y="1574800"/>
                </a:lnTo>
                <a:lnTo>
                  <a:pt x="2450113" y="1536700"/>
                </a:lnTo>
                <a:lnTo>
                  <a:pt x="2484450" y="1511300"/>
                </a:lnTo>
                <a:lnTo>
                  <a:pt x="2519403" y="1473200"/>
                </a:lnTo>
                <a:lnTo>
                  <a:pt x="2554970" y="1435100"/>
                </a:lnTo>
                <a:lnTo>
                  <a:pt x="2591152" y="1409700"/>
                </a:lnTo>
                <a:lnTo>
                  <a:pt x="2627950" y="1371600"/>
                </a:lnTo>
                <a:lnTo>
                  <a:pt x="2665362" y="1346200"/>
                </a:lnTo>
                <a:lnTo>
                  <a:pt x="2703389" y="1320800"/>
                </a:lnTo>
                <a:lnTo>
                  <a:pt x="2742031" y="1295400"/>
                </a:lnTo>
                <a:lnTo>
                  <a:pt x="2781288" y="1257300"/>
                </a:lnTo>
                <a:lnTo>
                  <a:pt x="2861645" y="1206500"/>
                </a:lnTo>
                <a:lnTo>
                  <a:pt x="2902745" y="1193800"/>
                </a:lnTo>
                <a:lnTo>
                  <a:pt x="2986790" y="1143000"/>
                </a:lnTo>
                <a:lnTo>
                  <a:pt x="3029733" y="1117600"/>
                </a:lnTo>
                <a:lnTo>
                  <a:pt x="3073291" y="1104900"/>
                </a:lnTo>
                <a:lnTo>
                  <a:pt x="3117464" y="1079500"/>
                </a:lnTo>
                <a:lnTo>
                  <a:pt x="3207651" y="1054100"/>
                </a:lnTo>
                <a:lnTo>
                  <a:pt x="3253665" y="1028700"/>
                </a:lnTo>
                <a:lnTo>
                  <a:pt x="3542645" y="952500"/>
                </a:lnTo>
                <a:lnTo>
                  <a:pt x="3592956" y="939800"/>
                </a:lnTo>
                <a:lnTo>
                  <a:pt x="3643881" y="939800"/>
                </a:lnTo>
                <a:lnTo>
                  <a:pt x="3695420" y="927100"/>
                </a:lnTo>
                <a:lnTo>
                  <a:pt x="3747572" y="927100"/>
                </a:lnTo>
                <a:lnTo>
                  <a:pt x="3800337" y="914400"/>
                </a:lnTo>
                <a:lnTo>
                  <a:pt x="3907708" y="914400"/>
                </a:lnTo>
                <a:lnTo>
                  <a:pt x="3962313" y="901700"/>
                </a:lnTo>
                <a:lnTo>
                  <a:pt x="4195326" y="901700"/>
                </a:lnTo>
                <a:lnTo>
                  <a:pt x="4195326" y="0"/>
                </a:lnTo>
                <a:close/>
              </a:path>
              <a:path w="4195444" h="7162800">
                <a:moveTo>
                  <a:pt x="4195326" y="5461000"/>
                </a:moveTo>
                <a:lnTo>
                  <a:pt x="4184421" y="5461000"/>
                </a:lnTo>
                <a:lnTo>
                  <a:pt x="4129206" y="5473700"/>
                </a:lnTo>
                <a:lnTo>
                  <a:pt x="4195326" y="5473700"/>
                </a:lnTo>
                <a:lnTo>
                  <a:pt x="4195326" y="5461000"/>
                </a:lnTo>
                <a:close/>
              </a:path>
              <a:path w="4195444" h="7162800">
                <a:moveTo>
                  <a:pt x="4195326" y="901700"/>
                </a:moveTo>
                <a:lnTo>
                  <a:pt x="4184421" y="901700"/>
                </a:lnTo>
                <a:lnTo>
                  <a:pt x="4195326" y="914400"/>
                </a:lnTo>
                <a:lnTo>
                  <a:pt x="4195326" y="90170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292" y="3526"/>
            <a:ext cx="15347373" cy="11325321"/>
          </a:xfrm>
          <a:prstGeom prst="rect">
            <a:avLst/>
          </a:prstGeom>
        </p:spPr>
      </p:pic>
      <p:pic>
        <p:nvPicPr>
          <p:cNvPr id="16" name="Imagen 15" descr="Mano sosteniendo un teléfono celular&#10;&#10;Descripción generada automáticamente">
            <a:extLst>
              <a:ext uri="{FF2B5EF4-FFF2-40B4-BE49-F238E27FC236}">
                <a16:creationId xmlns:a16="http://schemas.microsoft.com/office/drawing/2014/main" id="{F8C7106A-6AFE-D91B-467A-10253F68F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0" y="-56584"/>
            <a:ext cx="8649873" cy="113659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2109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6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8" y="584200"/>
                </a:lnTo>
                <a:lnTo>
                  <a:pt x="5359180" y="546100"/>
                </a:lnTo>
                <a:lnTo>
                  <a:pt x="5274613" y="495300"/>
                </a:lnTo>
                <a:lnTo>
                  <a:pt x="5187600" y="444500"/>
                </a:lnTo>
                <a:lnTo>
                  <a:pt x="5098141" y="393700"/>
                </a:lnTo>
                <a:lnTo>
                  <a:pt x="5006235" y="342900"/>
                </a:lnTo>
                <a:lnTo>
                  <a:pt x="4959363" y="317500"/>
                </a:lnTo>
                <a:lnTo>
                  <a:pt x="4911878" y="304800"/>
                </a:lnTo>
                <a:lnTo>
                  <a:pt x="4815071" y="254000"/>
                </a:lnTo>
                <a:lnTo>
                  <a:pt x="4765748" y="241300"/>
                </a:lnTo>
                <a:lnTo>
                  <a:pt x="4715811" y="215900"/>
                </a:lnTo>
                <a:lnTo>
                  <a:pt x="4665261" y="203200"/>
                </a:lnTo>
                <a:lnTo>
                  <a:pt x="4243301" y="88900"/>
                </a:lnTo>
                <a:lnTo>
                  <a:pt x="4145438" y="63500"/>
                </a:lnTo>
                <a:lnTo>
                  <a:pt x="4095949" y="63500"/>
                </a:lnTo>
                <a:lnTo>
                  <a:pt x="3995856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7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2" y="38100"/>
                </a:lnTo>
                <a:lnTo>
                  <a:pt x="3894277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0030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1" y="5486400"/>
                </a:lnTo>
                <a:lnTo>
                  <a:pt x="2800123" y="5448300"/>
                </a:lnTo>
                <a:lnTo>
                  <a:pt x="2755843" y="5422900"/>
                </a:lnTo>
                <a:lnTo>
                  <a:pt x="2712288" y="5410200"/>
                </a:lnTo>
                <a:lnTo>
                  <a:pt x="2669460" y="5384800"/>
                </a:lnTo>
                <a:lnTo>
                  <a:pt x="2627357" y="5359400"/>
                </a:lnTo>
                <a:lnTo>
                  <a:pt x="2585981" y="5346700"/>
                </a:lnTo>
                <a:lnTo>
                  <a:pt x="2545329" y="5321300"/>
                </a:lnTo>
                <a:lnTo>
                  <a:pt x="2505404" y="5295900"/>
                </a:lnTo>
                <a:lnTo>
                  <a:pt x="2466203" y="5270500"/>
                </a:lnTo>
                <a:lnTo>
                  <a:pt x="2427728" y="5245100"/>
                </a:lnTo>
                <a:lnTo>
                  <a:pt x="2389979" y="5219700"/>
                </a:lnTo>
                <a:lnTo>
                  <a:pt x="2352954" y="5194300"/>
                </a:lnTo>
                <a:lnTo>
                  <a:pt x="2315352" y="5156200"/>
                </a:lnTo>
                <a:lnTo>
                  <a:pt x="2278735" y="5130800"/>
                </a:lnTo>
                <a:lnTo>
                  <a:pt x="2243104" y="5092700"/>
                </a:lnTo>
                <a:lnTo>
                  <a:pt x="2208459" y="5054600"/>
                </a:lnTo>
                <a:lnTo>
                  <a:pt x="2174798" y="5029200"/>
                </a:lnTo>
                <a:lnTo>
                  <a:pt x="2142123" y="4991100"/>
                </a:lnTo>
                <a:lnTo>
                  <a:pt x="2110432" y="4953000"/>
                </a:lnTo>
                <a:lnTo>
                  <a:pt x="2079727" y="4914900"/>
                </a:lnTo>
                <a:lnTo>
                  <a:pt x="2050005" y="4876800"/>
                </a:lnTo>
                <a:lnTo>
                  <a:pt x="2021268" y="4838700"/>
                </a:lnTo>
                <a:lnTo>
                  <a:pt x="1993515" y="4800600"/>
                </a:lnTo>
                <a:lnTo>
                  <a:pt x="1966746" y="4762500"/>
                </a:lnTo>
                <a:lnTo>
                  <a:pt x="1940961" y="4724400"/>
                </a:lnTo>
                <a:lnTo>
                  <a:pt x="1916160" y="4686300"/>
                </a:lnTo>
                <a:lnTo>
                  <a:pt x="1892342" y="4635500"/>
                </a:lnTo>
                <a:lnTo>
                  <a:pt x="1869507" y="4597400"/>
                </a:lnTo>
                <a:lnTo>
                  <a:pt x="1847656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4" y="2717800"/>
                </a:lnTo>
                <a:lnTo>
                  <a:pt x="1769566" y="2679700"/>
                </a:lnTo>
                <a:lnTo>
                  <a:pt x="1787912" y="2628900"/>
                </a:lnTo>
                <a:lnTo>
                  <a:pt x="1807270" y="2578100"/>
                </a:lnTo>
                <a:lnTo>
                  <a:pt x="1827642" y="2527300"/>
                </a:lnTo>
                <a:lnTo>
                  <a:pt x="1849027" y="2489200"/>
                </a:lnTo>
                <a:lnTo>
                  <a:pt x="1871425" y="2438400"/>
                </a:lnTo>
                <a:lnTo>
                  <a:pt x="1894836" y="2400300"/>
                </a:lnTo>
                <a:lnTo>
                  <a:pt x="1919261" y="2349500"/>
                </a:lnTo>
                <a:lnTo>
                  <a:pt x="1944699" y="2311400"/>
                </a:lnTo>
                <a:lnTo>
                  <a:pt x="1971150" y="2273300"/>
                </a:lnTo>
                <a:lnTo>
                  <a:pt x="1998614" y="2222500"/>
                </a:lnTo>
                <a:lnTo>
                  <a:pt x="2027092" y="2184400"/>
                </a:lnTo>
                <a:lnTo>
                  <a:pt x="2056583" y="2146300"/>
                </a:lnTo>
                <a:lnTo>
                  <a:pt x="2087087" y="2108200"/>
                </a:lnTo>
                <a:lnTo>
                  <a:pt x="2118604" y="2070100"/>
                </a:lnTo>
                <a:lnTo>
                  <a:pt x="2151135" y="2044700"/>
                </a:lnTo>
                <a:lnTo>
                  <a:pt x="2184679" y="2006600"/>
                </a:lnTo>
                <a:lnTo>
                  <a:pt x="2219237" y="1968500"/>
                </a:lnTo>
                <a:lnTo>
                  <a:pt x="2254808" y="1930400"/>
                </a:lnTo>
                <a:lnTo>
                  <a:pt x="2291392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7" y="1473200"/>
                </a:lnTo>
                <a:lnTo>
                  <a:pt x="3933377" y="1473200"/>
                </a:lnTo>
                <a:lnTo>
                  <a:pt x="4036487" y="1498600"/>
                </a:lnTo>
                <a:lnTo>
                  <a:pt x="4087002" y="1498600"/>
                </a:lnTo>
                <a:lnTo>
                  <a:pt x="4282129" y="1549400"/>
                </a:lnTo>
                <a:lnTo>
                  <a:pt x="4329176" y="1574800"/>
                </a:lnTo>
                <a:lnTo>
                  <a:pt x="4421188" y="1600200"/>
                </a:lnTo>
                <a:lnTo>
                  <a:pt x="4466153" y="1625600"/>
                </a:lnTo>
                <a:lnTo>
                  <a:pt x="4510423" y="1638300"/>
                </a:lnTo>
                <a:lnTo>
                  <a:pt x="4596878" y="1689100"/>
                </a:lnTo>
                <a:lnTo>
                  <a:pt x="4639063" y="1701800"/>
                </a:lnTo>
                <a:lnTo>
                  <a:pt x="4680553" y="1727200"/>
                </a:lnTo>
                <a:lnTo>
                  <a:pt x="4721347" y="1752600"/>
                </a:lnTo>
                <a:lnTo>
                  <a:pt x="4761445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18472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6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4" y="393700"/>
                </a:lnTo>
                <a:lnTo>
                  <a:pt x="2076546" y="495300"/>
                </a:lnTo>
                <a:lnTo>
                  <a:pt x="1946046" y="571500"/>
                </a:lnTo>
                <a:lnTo>
                  <a:pt x="1819122" y="647700"/>
                </a:lnTo>
                <a:lnTo>
                  <a:pt x="1777609" y="685800"/>
                </a:lnTo>
                <a:lnTo>
                  <a:pt x="1655451" y="762000"/>
                </a:lnTo>
                <a:lnTo>
                  <a:pt x="1615525" y="800100"/>
                </a:lnTo>
                <a:lnTo>
                  <a:pt x="1575996" y="825500"/>
                </a:lnTo>
                <a:lnTo>
                  <a:pt x="1536864" y="863600"/>
                </a:lnTo>
                <a:lnTo>
                  <a:pt x="1498129" y="889000"/>
                </a:lnTo>
                <a:lnTo>
                  <a:pt x="1459789" y="927100"/>
                </a:lnTo>
                <a:lnTo>
                  <a:pt x="1421847" y="952500"/>
                </a:lnTo>
                <a:lnTo>
                  <a:pt x="1384300" y="990600"/>
                </a:lnTo>
                <a:lnTo>
                  <a:pt x="1347150" y="1016000"/>
                </a:lnTo>
                <a:lnTo>
                  <a:pt x="1310397" y="1054100"/>
                </a:lnTo>
                <a:lnTo>
                  <a:pt x="1274039" y="1092200"/>
                </a:lnTo>
                <a:lnTo>
                  <a:pt x="1238077" y="1117600"/>
                </a:lnTo>
                <a:lnTo>
                  <a:pt x="1202558" y="1155700"/>
                </a:lnTo>
                <a:lnTo>
                  <a:pt x="1167528" y="1193800"/>
                </a:lnTo>
                <a:lnTo>
                  <a:pt x="1132987" y="1231900"/>
                </a:lnTo>
                <a:lnTo>
                  <a:pt x="1098936" y="1270000"/>
                </a:lnTo>
                <a:lnTo>
                  <a:pt x="1065373" y="1295400"/>
                </a:lnTo>
                <a:lnTo>
                  <a:pt x="1032300" y="1333500"/>
                </a:lnTo>
                <a:lnTo>
                  <a:pt x="999716" y="1371600"/>
                </a:lnTo>
                <a:lnTo>
                  <a:pt x="967621" y="1409700"/>
                </a:lnTo>
                <a:lnTo>
                  <a:pt x="936016" y="1447800"/>
                </a:lnTo>
                <a:lnTo>
                  <a:pt x="904899" y="1485900"/>
                </a:lnTo>
                <a:lnTo>
                  <a:pt x="874272" y="1524000"/>
                </a:lnTo>
                <a:lnTo>
                  <a:pt x="844134" y="1574800"/>
                </a:lnTo>
                <a:lnTo>
                  <a:pt x="814485" y="1612900"/>
                </a:lnTo>
                <a:lnTo>
                  <a:pt x="785326" y="1651000"/>
                </a:lnTo>
                <a:lnTo>
                  <a:pt x="756655" y="1689100"/>
                </a:lnTo>
                <a:lnTo>
                  <a:pt x="728474" y="1727200"/>
                </a:lnTo>
                <a:lnTo>
                  <a:pt x="700782" y="1778000"/>
                </a:lnTo>
                <a:lnTo>
                  <a:pt x="673579" y="1816100"/>
                </a:lnTo>
                <a:lnTo>
                  <a:pt x="646865" y="1854200"/>
                </a:lnTo>
                <a:lnTo>
                  <a:pt x="620640" y="1905000"/>
                </a:lnTo>
                <a:lnTo>
                  <a:pt x="594905" y="1943100"/>
                </a:lnTo>
                <a:lnTo>
                  <a:pt x="569658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6" y="7289800"/>
                </a:lnTo>
                <a:lnTo>
                  <a:pt x="3380276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6" y="1943100"/>
                </a:lnTo>
                <a:lnTo>
                  <a:pt x="3380276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436307" y="1496610"/>
            <a:ext cx="6645697" cy="9812051"/>
            <a:chOff x="9436307" y="1496610"/>
            <a:chExt cx="6645697" cy="9812051"/>
          </a:xfrm>
        </p:grpSpPr>
        <p:sp>
          <p:nvSpPr>
            <p:cNvPr id="13" name="object 13"/>
            <p:cNvSpPr/>
            <p:nvPr/>
          </p:nvSpPr>
          <p:spPr>
            <a:xfrm>
              <a:off x="11384909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 flipV="1">
              <a:off x="10765461" y="4245778"/>
              <a:ext cx="2111201" cy="45719"/>
            </a:xfrm>
            <a:custGeom>
              <a:avLst/>
              <a:gdLst/>
              <a:ahLst/>
              <a:cxnLst/>
              <a:rect l="l" t="t" r="r" b="b"/>
              <a:pathLst>
                <a:path w="3034665">
                  <a:moveTo>
                    <a:pt x="0" y="0"/>
                  </a:moveTo>
                  <a:lnTo>
                    <a:pt x="3034619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947315" y="428126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887065" y="420897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17340" y="1496610"/>
              <a:ext cx="3212395" cy="44411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276536" y="2149519"/>
              <a:ext cx="1612265" cy="3284854"/>
            </a:xfrm>
            <a:custGeom>
              <a:avLst/>
              <a:gdLst/>
              <a:ahLst/>
              <a:cxnLst/>
              <a:rect l="l" t="t" r="r" b="b"/>
              <a:pathLst>
                <a:path w="1612265" h="3284854">
                  <a:moveTo>
                    <a:pt x="1612181" y="0"/>
                  </a:moveTo>
                  <a:lnTo>
                    <a:pt x="0" y="0"/>
                  </a:lnTo>
                  <a:lnTo>
                    <a:pt x="0" y="3113915"/>
                  </a:lnTo>
                  <a:lnTo>
                    <a:pt x="6089" y="3159236"/>
                  </a:lnTo>
                  <a:lnTo>
                    <a:pt x="23274" y="3199962"/>
                  </a:lnTo>
                  <a:lnTo>
                    <a:pt x="49930" y="3234466"/>
                  </a:lnTo>
                  <a:lnTo>
                    <a:pt x="84432" y="3261125"/>
                  </a:lnTo>
                  <a:lnTo>
                    <a:pt x="125156" y="3278312"/>
                  </a:lnTo>
                  <a:lnTo>
                    <a:pt x="170476" y="3284402"/>
                  </a:lnTo>
                  <a:lnTo>
                    <a:pt x="1441694" y="3284402"/>
                  </a:lnTo>
                  <a:lnTo>
                    <a:pt x="1487015" y="3278312"/>
                  </a:lnTo>
                  <a:lnTo>
                    <a:pt x="1527740" y="3261125"/>
                  </a:lnTo>
                  <a:lnTo>
                    <a:pt x="1562245" y="3234466"/>
                  </a:lnTo>
                  <a:lnTo>
                    <a:pt x="1588904" y="3199962"/>
                  </a:lnTo>
                  <a:lnTo>
                    <a:pt x="1606091" y="3159236"/>
                  </a:lnTo>
                  <a:lnTo>
                    <a:pt x="1612181" y="3113915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276536" y="2422652"/>
              <a:ext cx="1612265" cy="3011805"/>
            </a:xfrm>
            <a:custGeom>
              <a:avLst/>
              <a:gdLst/>
              <a:ahLst/>
              <a:cxnLst/>
              <a:rect l="l" t="t" r="r" b="b"/>
              <a:pathLst>
                <a:path w="1612265" h="3011804">
                  <a:moveTo>
                    <a:pt x="1612181" y="0"/>
                  </a:moveTo>
                  <a:lnTo>
                    <a:pt x="0" y="0"/>
                  </a:lnTo>
                  <a:lnTo>
                    <a:pt x="0" y="2840782"/>
                  </a:lnTo>
                  <a:lnTo>
                    <a:pt x="6089" y="2886103"/>
                  </a:lnTo>
                  <a:lnTo>
                    <a:pt x="23274" y="2926829"/>
                  </a:lnTo>
                  <a:lnTo>
                    <a:pt x="49930" y="2961333"/>
                  </a:lnTo>
                  <a:lnTo>
                    <a:pt x="84432" y="2987992"/>
                  </a:lnTo>
                  <a:lnTo>
                    <a:pt x="125156" y="3005179"/>
                  </a:lnTo>
                  <a:lnTo>
                    <a:pt x="170476" y="3011269"/>
                  </a:lnTo>
                  <a:lnTo>
                    <a:pt x="1441694" y="3011269"/>
                  </a:lnTo>
                  <a:lnTo>
                    <a:pt x="1487015" y="3005179"/>
                  </a:lnTo>
                  <a:lnTo>
                    <a:pt x="1527740" y="2987992"/>
                  </a:lnTo>
                  <a:lnTo>
                    <a:pt x="1562245" y="2961333"/>
                  </a:lnTo>
                  <a:lnTo>
                    <a:pt x="1588904" y="2926829"/>
                  </a:lnTo>
                  <a:lnTo>
                    <a:pt x="1606091" y="2886103"/>
                  </a:lnTo>
                  <a:lnTo>
                    <a:pt x="1612181" y="2840782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276527" y="3193044"/>
              <a:ext cx="1612265" cy="188595"/>
            </a:xfrm>
            <a:custGeom>
              <a:avLst/>
              <a:gdLst/>
              <a:ahLst/>
              <a:cxnLst/>
              <a:rect l="l" t="t" r="r" b="b"/>
              <a:pathLst>
                <a:path w="1612265" h="188595">
                  <a:moveTo>
                    <a:pt x="1612181" y="0"/>
                  </a:moveTo>
                  <a:lnTo>
                    <a:pt x="0" y="0"/>
                  </a:lnTo>
                  <a:lnTo>
                    <a:pt x="0" y="188507"/>
                  </a:lnTo>
                  <a:lnTo>
                    <a:pt x="1612181" y="188507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276527" y="3520688"/>
              <a:ext cx="1612265" cy="188595"/>
            </a:xfrm>
            <a:custGeom>
              <a:avLst/>
              <a:gdLst/>
              <a:ahLst/>
              <a:cxnLst/>
              <a:rect l="l" t="t" r="r" b="b"/>
              <a:pathLst>
                <a:path w="1612265" h="188595">
                  <a:moveTo>
                    <a:pt x="1612181" y="0"/>
                  </a:moveTo>
                  <a:lnTo>
                    <a:pt x="0" y="0"/>
                  </a:lnTo>
                  <a:lnTo>
                    <a:pt x="0" y="188507"/>
                  </a:lnTo>
                  <a:lnTo>
                    <a:pt x="1612181" y="188507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76527" y="3381551"/>
              <a:ext cx="1612265" cy="139700"/>
            </a:xfrm>
            <a:custGeom>
              <a:avLst/>
              <a:gdLst/>
              <a:ahLst/>
              <a:cxnLst/>
              <a:rect l="l" t="t" r="r" b="b"/>
              <a:pathLst>
                <a:path w="1612265" h="139700">
                  <a:moveTo>
                    <a:pt x="1612181" y="0"/>
                  </a:moveTo>
                  <a:lnTo>
                    <a:pt x="0" y="0"/>
                  </a:lnTo>
                  <a:lnTo>
                    <a:pt x="0" y="139137"/>
                  </a:lnTo>
                  <a:lnTo>
                    <a:pt x="1612181" y="139137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009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06428" y="2350928"/>
              <a:ext cx="1552575" cy="190500"/>
            </a:xfrm>
            <a:custGeom>
              <a:avLst/>
              <a:gdLst/>
              <a:ahLst/>
              <a:cxnLst/>
              <a:rect l="l" t="t" r="r" b="b"/>
              <a:pathLst>
                <a:path w="1552575" h="190500">
                  <a:moveTo>
                    <a:pt x="1518958" y="0"/>
                  </a:moveTo>
                  <a:lnTo>
                    <a:pt x="33433" y="0"/>
                  </a:lnTo>
                  <a:lnTo>
                    <a:pt x="20421" y="2628"/>
                  </a:lnTo>
                  <a:lnTo>
                    <a:pt x="9794" y="9794"/>
                  </a:lnTo>
                  <a:lnTo>
                    <a:pt x="2628" y="20421"/>
                  </a:lnTo>
                  <a:lnTo>
                    <a:pt x="0" y="33433"/>
                  </a:lnTo>
                  <a:lnTo>
                    <a:pt x="0" y="156989"/>
                  </a:lnTo>
                  <a:lnTo>
                    <a:pt x="2628" y="170001"/>
                  </a:lnTo>
                  <a:lnTo>
                    <a:pt x="9794" y="180629"/>
                  </a:lnTo>
                  <a:lnTo>
                    <a:pt x="20421" y="187795"/>
                  </a:lnTo>
                  <a:lnTo>
                    <a:pt x="33433" y="190423"/>
                  </a:lnTo>
                  <a:lnTo>
                    <a:pt x="1518958" y="190423"/>
                  </a:lnTo>
                  <a:lnTo>
                    <a:pt x="1531970" y="187795"/>
                  </a:lnTo>
                  <a:lnTo>
                    <a:pt x="1542598" y="180629"/>
                  </a:lnTo>
                  <a:lnTo>
                    <a:pt x="1549764" y="170001"/>
                  </a:lnTo>
                  <a:lnTo>
                    <a:pt x="1552392" y="156989"/>
                  </a:lnTo>
                  <a:lnTo>
                    <a:pt x="1552392" y="33433"/>
                  </a:lnTo>
                  <a:lnTo>
                    <a:pt x="1549764" y="20421"/>
                  </a:lnTo>
                  <a:lnTo>
                    <a:pt x="1542598" y="9794"/>
                  </a:lnTo>
                  <a:lnTo>
                    <a:pt x="1531970" y="2628"/>
                  </a:lnTo>
                  <a:lnTo>
                    <a:pt x="1518958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276532" y="2386674"/>
              <a:ext cx="1612265" cy="190500"/>
            </a:xfrm>
            <a:custGeom>
              <a:avLst/>
              <a:gdLst/>
              <a:ahLst/>
              <a:cxnLst/>
              <a:rect l="l" t="t" r="r" b="b"/>
              <a:pathLst>
                <a:path w="1612265" h="190500">
                  <a:moveTo>
                    <a:pt x="1578109" y="0"/>
                  </a:moveTo>
                  <a:lnTo>
                    <a:pt x="34072" y="0"/>
                  </a:lnTo>
                  <a:lnTo>
                    <a:pt x="20810" y="2677"/>
                  </a:lnTo>
                  <a:lnTo>
                    <a:pt x="9980" y="9980"/>
                  </a:lnTo>
                  <a:lnTo>
                    <a:pt x="2677" y="20810"/>
                  </a:lnTo>
                  <a:lnTo>
                    <a:pt x="0" y="34072"/>
                  </a:lnTo>
                  <a:lnTo>
                    <a:pt x="0" y="156351"/>
                  </a:lnTo>
                  <a:lnTo>
                    <a:pt x="2677" y="169613"/>
                  </a:lnTo>
                  <a:lnTo>
                    <a:pt x="9980" y="180443"/>
                  </a:lnTo>
                  <a:lnTo>
                    <a:pt x="20810" y="187745"/>
                  </a:lnTo>
                  <a:lnTo>
                    <a:pt x="34072" y="190423"/>
                  </a:lnTo>
                  <a:lnTo>
                    <a:pt x="1578109" y="190423"/>
                  </a:lnTo>
                  <a:lnTo>
                    <a:pt x="1591370" y="187745"/>
                  </a:lnTo>
                  <a:lnTo>
                    <a:pt x="1602201" y="180443"/>
                  </a:lnTo>
                  <a:lnTo>
                    <a:pt x="1609503" y="169613"/>
                  </a:lnTo>
                  <a:lnTo>
                    <a:pt x="1612181" y="156351"/>
                  </a:lnTo>
                  <a:lnTo>
                    <a:pt x="1612181" y="34072"/>
                  </a:lnTo>
                  <a:lnTo>
                    <a:pt x="1609503" y="20810"/>
                  </a:lnTo>
                  <a:lnTo>
                    <a:pt x="1602201" y="9980"/>
                  </a:lnTo>
                  <a:lnTo>
                    <a:pt x="1591370" y="2677"/>
                  </a:lnTo>
                  <a:lnTo>
                    <a:pt x="1578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93214" y="2386674"/>
              <a:ext cx="793317" cy="8063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9383" y="2419717"/>
              <a:ext cx="106803" cy="10679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436307" y="7572298"/>
              <a:ext cx="3469640" cy="0"/>
            </a:xfrm>
            <a:custGeom>
              <a:avLst/>
              <a:gdLst/>
              <a:ahLst/>
              <a:cxnLst/>
              <a:rect l="l" t="t" r="r" b="b"/>
              <a:pathLst>
                <a:path w="3469640">
                  <a:moveTo>
                    <a:pt x="0" y="0"/>
                  </a:moveTo>
                  <a:lnTo>
                    <a:pt x="3469213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947315" y="7572298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887065" y="750000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3" y="138901"/>
                  </a:lnTo>
                  <a:lnTo>
                    <a:pt x="123399" y="123408"/>
                  </a:lnTo>
                  <a:lnTo>
                    <a:pt x="138890" y="100430"/>
                  </a:lnTo>
                  <a:lnTo>
                    <a:pt x="144571" y="72290"/>
                  </a:lnTo>
                  <a:lnTo>
                    <a:pt x="138890" y="44151"/>
                  </a:lnTo>
                  <a:lnTo>
                    <a:pt x="123399" y="21173"/>
                  </a:lnTo>
                  <a:lnTo>
                    <a:pt x="100423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078603" y="7221618"/>
            <a:ext cx="718121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  <a:tabLst>
                <a:tab pos="1804670" algn="l"/>
              </a:tabLst>
            </a:pPr>
            <a:r>
              <a:rPr sz="2850" dirty="0">
                <a:latin typeface="Objective" pitchFamily="2" charset="77"/>
                <a:cs typeface="Verdana"/>
              </a:rPr>
              <a:t>Para finalizar la venta, tu cliente podrá  </a:t>
            </a:r>
            <a:r>
              <a:rPr sz="2850" dirty="0" err="1">
                <a:latin typeface="Objective" pitchFamily="2" charset="77"/>
                <a:cs typeface="Verdana"/>
              </a:rPr>
              <a:t>elegir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su</a:t>
            </a:r>
            <a:r>
              <a:rPr lang="es-MX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medio de pago.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78603" y="3684364"/>
            <a:ext cx="8408186" cy="2224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lang="es-PE" sz="2850" dirty="0">
                <a:latin typeface="Objective" pitchFamily="2" charset="77"/>
                <a:cs typeface="Verdana"/>
              </a:rPr>
              <a:t>Deberá elegir algún plato,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acompañamiento</a:t>
            </a:r>
            <a:r>
              <a:rPr sz="2850" dirty="0">
                <a:latin typeface="Objective" pitchFamily="2" charset="77"/>
                <a:cs typeface="Verdana"/>
              </a:rPr>
              <a:t> o </a:t>
            </a:r>
            <a:r>
              <a:rPr sz="2850" dirty="0" err="1">
                <a:latin typeface="Objective" pitchFamily="2" charset="77"/>
                <a:cs typeface="Verdana"/>
              </a:rPr>
              <a:t>bebida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lang="es-ES" sz="2850" dirty="0">
                <a:latin typeface="Objective" pitchFamily="2" charset="77"/>
                <a:cs typeface="Verdana"/>
              </a:rPr>
              <a:t>y 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en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agregar</a:t>
            </a:r>
            <a:r>
              <a:rPr sz="2850" dirty="0">
                <a:latin typeface="Objective" pitchFamily="2" charset="77"/>
                <a:cs typeface="Verdana"/>
              </a:rPr>
              <a:t> orden. </a:t>
            </a:r>
            <a:endParaRPr lang="es-MX" sz="2850" dirty="0">
              <a:latin typeface="Objective" pitchFamily="2" charset="77"/>
              <a:cs typeface="Verdana"/>
            </a:endParaRPr>
          </a:p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sz="2850" dirty="0" err="1">
                <a:latin typeface="Objective" pitchFamily="2" charset="77"/>
                <a:cs typeface="Verdana"/>
              </a:rPr>
              <a:t>Recuerda</a:t>
            </a:r>
            <a:r>
              <a:rPr sz="2850" dirty="0">
                <a:latin typeface="Objective" pitchFamily="2" charset="77"/>
                <a:cs typeface="Verdana"/>
              </a:rPr>
              <a:t> que puede  elegir varias opciones y colocar alguna  especificación. Si </a:t>
            </a:r>
            <a:r>
              <a:rPr sz="2850" dirty="0" err="1">
                <a:latin typeface="Objective" pitchFamily="2" charset="77"/>
                <a:cs typeface="Verdana"/>
              </a:rPr>
              <a:t>está</a:t>
            </a:r>
            <a:r>
              <a:rPr sz="2850" dirty="0">
                <a:latin typeface="Objective" pitchFamily="2" charset="77"/>
                <a:cs typeface="Verdana"/>
              </a:rPr>
              <a:t> listo para  ordenar, clic en “ordenar”.</a:t>
            </a:r>
          </a:p>
        </p:txBody>
      </p:sp>
      <p:sp>
        <p:nvSpPr>
          <p:cNvPr id="32" name="object 32"/>
          <p:cNvSpPr/>
          <p:nvPr/>
        </p:nvSpPr>
        <p:spPr>
          <a:xfrm>
            <a:off x="1344114" y="3702302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5">
                <a:moveTo>
                  <a:pt x="273185" y="0"/>
                </a:moveTo>
                <a:lnTo>
                  <a:pt x="224080" y="4401"/>
                </a:lnTo>
                <a:lnTo>
                  <a:pt x="177862" y="17091"/>
                </a:lnTo>
                <a:lnTo>
                  <a:pt x="135304" y="37298"/>
                </a:lnTo>
                <a:lnTo>
                  <a:pt x="97175" y="64251"/>
                </a:lnTo>
                <a:lnTo>
                  <a:pt x="64250" y="97177"/>
                </a:lnTo>
                <a:lnTo>
                  <a:pt x="37298" y="135307"/>
                </a:lnTo>
                <a:lnTo>
                  <a:pt x="17091" y="177867"/>
                </a:lnTo>
                <a:lnTo>
                  <a:pt x="4401" y="224087"/>
                </a:lnTo>
                <a:lnTo>
                  <a:pt x="0" y="273195"/>
                </a:lnTo>
                <a:lnTo>
                  <a:pt x="4401" y="322301"/>
                </a:lnTo>
                <a:lnTo>
                  <a:pt x="17091" y="368519"/>
                </a:lnTo>
                <a:lnTo>
                  <a:pt x="37298" y="411079"/>
                </a:lnTo>
                <a:lnTo>
                  <a:pt x="64250" y="449209"/>
                </a:lnTo>
                <a:lnTo>
                  <a:pt x="97175" y="482137"/>
                </a:lnTo>
                <a:lnTo>
                  <a:pt x="135304" y="509090"/>
                </a:lnTo>
                <a:lnTo>
                  <a:pt x="177862" y="529299"/>
                </a:lnTo>
                <a:lnTo>
                  <a:pt x="224080" y="541989"/>
                </a:lnTo>
                <a:lnTo>
                  <a:pt x="273185" y="546391"/>
                </a:lnTo>
                <a:lnTo>
                  <a:pt x="322293" y="541989"/>
                </a:lnTo>
                <a:lnTo>
                  <a:pt x="368513" y="529299"/>
                </a:lnTo>
                <a:lnTo>
                  <a:pt x="411074" y="509090"/>
                </a:lnTo>
                <a:lnTo>
                  <a:pt x="449203" y="482137"/>
                </a:lnTo>
                <a:lnTo>
                  <a:pt x="482130" y="449209"/>
                </a:lnTo>
                <a:lnTo>
                  <a:pt x="509082" y="411079"/>
                </a:lnTo>
                <a:lnTo>
                  <a:pt x="529289" y="368519"/>
                </a:lnTo>
                <a:lnTo>
                  <a:pt x="541979" y="322301"/>
                </a:lnTo>
                <a:lnTo>
                  <a:pt x="546381" y="273195"/>
                </a:lnTo>
                <a:lnTo>
                  <a:pt x="541979" y="224087"/>
                </a:lnTo>
                <a:lnTo>
                  <a:pt x="529289" y="177867"/>
                </a:lnTo>
                <a:lnTo>
                  <a:pt x="509082" y="135307"/>
                </a:lnTo>
                <a:lnTo>
                  <a:pt x="482130" y="97177"/>
                </a:lnTo>
                <a:lnTo>
                  <a:pt x="449203" y="64251"/>
                </a:lnTo>
                <a:lnTo>
                  <a:pt x="411074" y="37298"/>
                </a:lnTo>
                <a:lnTo>
                  <a:pt x="368513" y="17091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83543" y="3707264"/>
            <a:ext cx="238125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-33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3150" dirty="0">
              <a:latin typeface="Tahoma"/>
              <a:cs typeface="Tahom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65399" y="7196998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4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506087" y="7243518"/>
            <a:ext cx="306070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200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3150" dirty="0">
              <a:latin typeface="Tahoma"/>
              <a:cs typeface="Tahom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310830" y="7572298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3276527" y="3557603"/>
            <a:ext cx="1612265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latin typeface="Arial MT"/>
                <a:cs typeface="Arial MT"/>
              </a:rPr>
              <a:t>¿Algún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requerimiento</a:t>
            </a:r>
            <a:r>
              <a:rPr sz="550" spc="-10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para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este</a:t>
            </a:r>
            <a:r>
              <a:rPr sz="550" spc="-10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pl...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276527" y="3193044"/>
            <a:ext cx="1612265" cy="18859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235"/>
              </a:spcBef>
            </a:pPr>
            <a:r>
              <a:rPr sz="650" dirty="0">
                <a:solidFill>
                  <a:srgbClr val="FFFFFF"/>
                </a:solidFill>
                <a:latin typeface="Arial MT"/>
                <a:cs typeface="Arial MT"/>
              </a:rPr>
              <a:t>Agua</a:t>
            </a:r>
            <a:r>
              <a:rPr sz="6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dirty="0">
                <a:solidFill>
                  <a:srgbClr val="FFFFFF"/>
                </a:solidFill>
                <a:latin typeface="Arial MT"/>
                <a:cs typeface="Arial MT"/>
              </a:rPr>
              <a:t>S/</a:t>
            </a:r>
            <a:r>
              <a:rPr sz="65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 MT"/>
                <a:cs typeface="Arial MT"/>
              </a:rPr>
              <a:t>gas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344148" y="3733995"/>
            <a:ext cx="1477010" cy="214629"/>
          </a:xfrm>
          <a:prstGeom prst="rect">
            <a:avLst/>
          </a:prstGeom>
          <a:ln w="955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 marL="33020" marR="19685">
              <a:lnSpc>
                <a:spcPct val="100000"/>
              </a:lnSpc>
            </a:pP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Agregue</a:t>
            </a:r>
            <a:r>
              <a:rPr sz="400" spc="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999999"/>
                </a:solidFill>
                <a:latin typeface="Arial MT"/>
                <a:cs typeface="Arial MT"/>
              </a:rPr>
              <a:t>especificamente</a:t>
            </a:r>
            <a:r>
              <a:rPr sz="400" spc="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en</a:t>
            </a:r>
            <a:r>
              <a:rPr sz="400" spc="1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su</a:t>
            </a:r>
            <a:r>
              <a:rPr sz="400" spc="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999999"/>
                </a:solidFill>
                <a:latin typeface="Arial MT"/>
                <a:cs typeface="Arial MT"/>
              </a:rPr>
              <a:t>plato,</a:t>
            </a:r>
            <a:r>
              <a:rPr sz="400" spc="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poca</a:t>
            </a:r>
            <a:r>
              <a:rPr sz="400" spc="1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sal,</a:t>
            </a:r>
            <a:r>
              <a:rPr sz="400" spc="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servir</a:t>
            </a:r>
            <a:r>
              <a:rPr sz="400" spc="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999999"/>
                </a:solidFill>
                <a:latin typeface="Arial MT"/>
                <a:cs typeface="Arial MT"/>
              </a:rPr>
              <a:t>primero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 (Max</a:t>
            </a:r>
            <a:r>
              <a:rPr sz="400" spc="-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00" dirty="0">
                <a:solidFill>
                  <a:srgbClr val="999999"/>
                </a:solidFill>
                <a:latin typeface="Arial MT"/>
                <a:cs typeface="Arial MT"/>
              </a:rPr>
              <a:t>50 caracteres.)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3298958" y="4382082"/>
            <a:ext cx="1567815" cy="552450"/>
            <a:chOff x="13298958" y="4382082"/>
            <a:chExt cx="1567815" cy="552450"/>
          </a:xfrm>
        </p:grpSpPr>
        <p:sp>
          <p:nvSpPr>
            <p:cNvPr id="42" name="object 42"/>
            <p:cNvSpPr/>
            <p:nvPr/>
          </p:nvSpPr>
          <p:spPr>
            <a:xfrm>
              <a:off x="13303086" y="4386210"/>
              <a:ext cx="1559560" cy="0"/>
            </a:xfrm>
            <a:custGeom>
              <a:avLst/>
              <a:gdLst/>
              <a:ahLst/>
              <a:cxnLst/>
              <a:rect l="l" t="t" r="r" b="b"/>
              <a:pathLst>
                <a:path w="1559559">
                  <a:moveTo>
                    <a:pt x="0" y="0"/>
                  </a:moveTo>
                  <a:lnTo>
                    <a:pt x="1559072" y="0"/>
                  </a:lnTo>
                </a:path>
              </a:pathLst>
            </a:custGeom>
            <a:ln w="7853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56755" y="4539087"/>
              <a:ext cx="377726" cy="38964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3349949" y="4822617"/>
              <a:ext cx="404495" cy="106680"/>
            </a:xfrm>
            <a:custGeom>
              <a:avLst/>
              <a:gdLst/>
              <a:ahLst/>
              <a:cxnLst/>
              <a:rect l="l" t="t" r="r" b="b"/>
              <a:pathLst>
                <a:path w="404494" h="106679">
                  <a:moveTo>
                    <a:pt x="403914" y="0"/>
                  </a:moveTo>
                  <a:lnTo>
                    <a:pt x="0" y="0"/>
                  </a:lnTo>
                  <a:lnTo>
                    <a:pt x="0" y="65118"/>
                  </a:lnTo>
                  <a:lnTo>
                    <a:pt x="3221" y="81074"/>
                  </a:lnTo>
                  <a:lnTo>
                    <a:pt x="12007" y="94104"/>
                  </a:lnTo>
                  <a:lnTo>
                    <a:pt x="25037" y="102890"/>
                  </a:lnTo>
                  <a:lnTo>
                    <a:pt x="40993" y="106111"/>
                  </a:lnTo>
                  <a:lnTo>
                    <a:pt x="362931" y="106111"/>
                  </a:lnTo>
                  <a:lnTo>
                    <a:pt x="378880" y="102890"/>
                  </a:lnTo>
                  <a:lnTo>
                    <a:pt x="391908" y="94104"/>
                  </a:lnTo>
                  <a:lnTo>
                    <a:pt x="400692" y="81074"/>
                  </a:lnTo>
                  <a:lnTo>
                    <a:pt x="403914" y="65118"/>
                  </a:lnTo>
                  <a:lnTo>
                    <a:pt x="403914" y="0"/>
                  </a:lnTo>
                  <a:close/>
                </a:path>
              </a:pathLst>
            </a:custGeom>
            <a:solidFill>
              <a:srgbClr val="A90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349955" y="4538381"/>
              <a:ext cx="404495" cy="390525"/>
            </a:xfrm>
            <a:custGeom>
              <a:avLst/>
              <a:gdLst/>
              <a:ahLst/>
              <a:cxnLst/>
              <a:rect l="l" t="t" r="r" b="b"/>
              <a:pathLst>
                <a:path w="404494" h="390525">
                  <a:moveTo>
                    <a:pt x="362920" y="390344"/>
                  </a:moveTo>
                  <a:lnTo>
                    <a:pt x="40983" y="390344"/>
                  </a:lnTo>
                  <a:lnTo>
                    <a:pt x="25029" y="387122"/>
                  </a:lnTo>
                  <a:lnTo>
                    <a:pt x="12002" y="378337"/>
                  </a:lnTo>
                  <a:lnTo>
                    <a:pt x="3220" y="365310"/>
                  </a:lnTo>
                  <a:lnTo>
                    <a:pt x="0" y="349361"/>
                  </a:lnTo>
                  <a:lnTo>
                    <a:pt x="0" y="40993"/>
                  </a:lnTo>
                  <a:lnTo>
                    <a:pt x="3220" y="25037"/>
                  </a:lnTo>
                  <a:lnTo>
                    <a:pt x="12002" y="12007"/>
                  </a:lnTo>
                  <a:lnTo>
                    <a:pt x="25029" y="3221"/>
                  </a:lnTo>
                  <a:lnTo>
                    <a:pt x="40983" y="0"/>
                  </a:lnTo>
                  <a:lnTo>
                    <a:pt x="362920" y="0"/>
                  </a:lnTo>
                  <a:lnTo>
                    <a:pt x="378874" y="3221"/>
                  </a:lnTo>
                  <a:lnTo>
                    <a:pt x="391901" y="12007"/>
                  </a:lnTo>
                  <a:lnTo>
                    <a:pt x="400683" y="25037"/>
                  </a:lnTo>
                  <a:lnTo>
                    <a:pt x="403903" y="40993"/>
                  </a:lnTo>
                  <a:lnTo>
                    <a:pt x="403903" y="349361"/>
                  </a:lnTo>
                  <a:lnTo>
                    <a:pt x="400683" y="365310"/>
                  </a:lnTo>
                  <a:lnTo>
                    <a:pt x="391901" y="378337"/>
                  </a:lnTo>
                  <a:lnTo>
                    <a:pt x="378874" y="387122"/>
                  </a:lnTo>
                  <a:lnTo>
                    <a:pt x="362920" y="390344"/>
                  </a:lnTo>
                  <a:close/>
                </a:path>
              </a:pathLst>
            </a:custGeom>
            <a:ln w="10470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3421343" y="4802069"/>
            <a:ext cx="243204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solidFill>
                  <a:srgbClr val="FFFFFF"/>
                </a:solidFill>
                <a:latin typeface="Arial MT"/>
                <a:cs typeface="Arial MT"/>
              </a:rPr>
              <a:t>1º uni</a:t>
            </a:r>
            <a:endParaRPr sz="650">
              <a:latin typeface="Arial MT"/>
              <a:cs typeface="Arial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3340655" y="5033950"/>
            <a:ext cx="1397000" cy="164465"/>
            <a:chOff x="13340655" y="5033950"/>
            <a:chExt cx="1397000" cy="164465"/>
          </a:xfrm>
        </p:grpSpPr>
        <p:sp>
          <p:nvSpPr>
            <p:cNvPr id="48" name="object 48"/>
            <p:cNvSpPr/>
            <p:nvPr/>
          </p:nvSpPr>
          <p:spPr>
            <a:xfrm>
              <a:off x="13344147" y="5037442"/>
              <a:ext cx="411480" cy="157480"/>
            </a:xfrm>
            <a:custGeom>
              <a:avLst/>
              <a:gdLst/>
              <a:ahLst/>
              <a:cxnLst/>
              <a:rect l="l" t="t" r="r" b="b"/>
              <a:pathLst>
                <a:path w="411480" h="157479">
                  <a:moveTo>
                    <a:pt x="332639" y="157461"/>
                  </a:moveTo>
                  <a:lnTo>
                    <a:pt x="78730" y="157461"/>
                  </a:lnTo>
                  <a:lnTo>
                    <a:pt x="48087" y="151274"/>
                  </a:lnTo>
                  <a:lnTo>
                    <a:pt x="23062" y="134402"/>
                  </a:lnTo>
                  <a:lnTo>
                    <a:pt x="6187" y="109377"/>
                  </a:lnTo>
                  <a:lnTo>
                    <a:pt x="0" y="78730"/>
                  </a:lnTo>
                  <a:lnTo>
                    <a:pt x="6187" y="48083"/>
                  </a:lnTo>
                  <a:lnTo>
                    <a:pt x="23062" y="23058"/>
                  </a:lnTo>
                  <a:lnTo>
                    <a:pt x="48087" y="6186"/>
                  </a:lnTo>
                  <a:lnTo>
                    <a:pt x="78730" y="0"/>
                  </a:lnTo>
                  <a:lnTo>
                    <a:pt x="332639" y="0"/>
                  </a:lnTo>
                  <a:lnTo>
                    <a:pt x="363286" y="6186"/>
                  </a:lnTo>
                  <a:lnTo>
                    <a:pt x="388311" y="23058"/>
                  </a:lnTo>
                  <a:lnTo>
                    <a:pt x="405183" y="48083"/>
                  </a:lnTo>
                  <a:lnTo>
                    <a:pt x="411369" y="78730"/>
                  </a:lnTo>
                  <a:lnTo>
                    <a:pt x="405183" y="109377"/>
                  </a:lnTo>
                  <a:lnTo>
                    <a:pt x="388311" y="134402"/>
                  </a:lnTo>
                  <a:lnTo>
                    <a:pt x="363286" y="151274"/>
                  </a:lnTo>
                  <a:lnTo>
                    <a:pt x="332639" y="157461"/>
                  </a:lnTo>
                  <a:close/>
                </a:path>
              </a:pathLst>
            </a:custGeom>
            <a:ln w="6879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834680" y="5037442"/>
              <a:ext cx="902969" cy="157480"/>
            </a:xfrm>
            <a:custGeom>
              <a:avLst/>
              <a:gdLst/>
              <a:ahLst/>
              <a:cxnLst/>
              <a:rect l="l" t="t" r="r" b="b"/>
              <a:pathLst>
                <a:path w="902969" h="157479">
                  <a:moveTo>
                    <a:pt x="823974" y="0"/>
                  </a:moveTo>
                  <a:lnTo>
                    <a:pt x="78730" y="0"/>
                  </a:lnTo>
                  <a:lnTo>
                    <a:pt x="48083" y="6186"/>
                  </a:lnTo>
                  <a:lnTo>
                    <a:pt x="23058" y="23058"/>
                  </a:lnTo>
                  <a:lnTo>
                    <a:pt x="6186" y="48083"/>
                  </a:lnTo>
                  <a:lnTo>
                    <a:pt x="0" y="78730"/>
                  </a:lnTo>
                  <a:lnTo>
                    <a:pt x="6186" y="109377"/>
                  </a:lnTo>
                  <a:lnTo>
                    <a:pt x="23058" y="134402"/>
                  </a:lnTo>
                  <a:lnTo>
                    <a:pt x="48083" y="151274"/>
                  </a:lnTo>
                  <a:lnTo>
                    <a:pt x="78730" y="157461"/>
                  </a:lnTo>
                  <a:lnTo>
                    <a:pt x="823974" y="157461"/>
                  </a:lnTo>
                  <a:lnTo>
                    <a:pt x="854622" y="151274"/>
                  </a:lnTo>
                  <a:lnTo>
                    <a:pt x="879647" y="134402"/>
                  </a:lnTo>
                  <a:lnTo>
                    <a:pt x="896519" y="109377"/>
                  </a:lnTo>
                  <a:lnTo>
                    <a:pt x="902705" y="78730"/>
                  </a:lnTo>
                  <a:lnTo>
                    <a:pt x="896519" y="48083"/>
                  </a:lnTo>
                  <a:lnTo>
                    <a:pt x="879647" y="23058"/>
                  </a:lnTo>
                  <a:lnTo>
                    <a:pt x="854622" y="6186"/>
                  </a:lnTo>
                  <a:lnTo>
                    <a:pt x="823974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3511074" y="5063105"/>
            <a:ext cx="59690" cy="98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50" spc="15" dirty="0">
                <a:latin typeface="Arial MT"/>
                <a:cs typeface="Arial MT"/>
              </a:rPr>
              <a:t>1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974531" y="5062535"/>
            <a:ext cx="624840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" dirty="0">
                <a:latin typeface="Arial MT"/>
                <a:cs typeface="Arial MT"/>
              </a:rPr>
              <a:t>Agregar</a:t>
            </a:r>
            <a:r>
              <a:rPr sz="450" spc="-1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a</a:t>
            </a:r>
            <a:r>
              <a:rPr sz="450" spc="-5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la</a:t>
            </a:r>
            <a:r>
              <a:rPr sz="450" spc="-10" dirty="0">
                <a:latin typeface="Arial MT"/>
                <a:cs typeface="Arial MT"/>
              </a:rPr>
              <a:t> </a:t>
            </a:r>
            <a:r>
              <a:rPr sz="450" spc="-5" dirty="0">
                <a:latin typeface="Arial MT"/>
                <a:cs typeface="Arial MT"/>
              </a:rPr>
              <a:t>orden </a:t>
            </a:r>
            <a:r>
              <a:rPr sz="450" dirty="0">
                <a:latin typeface="Arial MT"/>
                <a:cs typeface="Arial MT"/>
              </a:rPr>
              <a:t>S/</a:t>
            </a:r>
            <a:r>
              <a:rPr sz="450" spc="-1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5</a:t>
            </a:r>
            <a:endParaRPr sz="450">
              <a:latin typeface="Arial MT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3389854" y="1496610"/>
            <a:ext cx="4309110" cy="4441190"/>
            <a:chOff x="13389854" y="1496610"/>
            <a:chExt cx="4309110" cy="4441190"/>
          </a:xfrm>
        </p:grpSpPr>
        <p:sp>
          <p:nvSpPr>
            <p:cNvPr id="53" name="object 53"/>
            <p:cNvSpPr/>
            <p:nvPr/>
          </p:nvSpPr>
          <p:spPr>
            <a:xfrm>
              <a:off x="13389851" y="5086152"/>
              <a:ext cx="317500" cy="60960"/>
            </a:xfrm>
            <a:custGeom>
              <a:avLst/>
              <a:gdLst/>
              <a:ahLst/>
              <a:cxnLst/>
              <a:rect l="l" t="t" r="r" b="b"/>
              <a:pathLst>
                <a:path w="317500" h="60960">
                  <a:moveTo>
                    <a:pt x="60477" y="26047"/>
                  </a:moveTo>
                  <a:lnTo>
                    <a:pt x="0" y="26047"/>
                  </a:lnTo>
                  <a:lnTo>
                    <a:pt x="0" y="34429"/>
                  </a:lnTo>
                  <a:lnTo>
                    <a:pt x="60477" y="34429"/>
                  </a:lnTo>
                  <a:lnTo>
                    <a:pt x="60477" y="26047"/>
                  </a:lnTo>
                  <a:close/>
                </a:path>
                <a:path w="317500" h="60960">
                  <a:moveTo>
                    <a:pt x="317385" y="26047"/>
                  </a:moveTo>
                  <a:lnTo>
                    <a:pt x="291338" y="26047"/>
                  </a:lnTo>
                  <a:lnTo>
                    <a:pt x="291338" y="0"/>
                  </a:lnTo>
                  <a:lnTo>
                    <a:pt x="282956" y="0"/>
                  </a:lnTo>
                  <a:lnTo>
                    <a:pt x="282956" y="26047"/>
                  </a:lnTo>
                  <a:lnTo>
                    <a:pt x="256895" y="26047"/>
                  </a:lnTo>
                  <a:lnTo>
                    <a:pt x="256895" y="34429"/>
                  </a:lnTo>
                  <a:lnTo>
                    <a:pt x="282956" y="34429"/>
                  </a:lnTo>
                  <a:lnTo>
                    <a:pt x="282956" y="60477"/>
                  </a:lnTo>
                  <a:lnTo>
                    <a:pt x="291338" y="60477"/>
                  </a:lnTo>
                  <a:lnTo>
                    <a:pt x="291338" y="34429"/>
                  </a:lnTo>
                  <a:lnTo>
                    <a:pt x="317385" y="34429"/>
                  </a:lnTo>
                  <a:lnTo>
                    <a:pt x="317385" y="26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86541" y="1496610"/>
              <a:ext cx="3212395" cy="444110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5245736" y="2149519"/>
              <a:ext cx="1612265" cy="3284854"/>
            </a:xfrm>
            <a:custGeom>
              <a:avLst/>
              <a:gdLst/>
              <a:ahLst/>
              <a:cxnLst/>
              <a:rect l="l" t="t" r="r" b="b"/>
              <a:pathLst>
                <a:path w="1612265" h="3284854">
                  <a:moveTo>
                    <a:pt x="1612181" y="0"/>
                  </a:moveTo>
                  <a:lnTo>
                    <a:pt x="0" y="0"/>
                  </a:lnTo>
                  <a:lnTo>
                    <a:pt x="0" y="3113915"/>
                  </a:lnTo>
                  <a:lnTo>
                    <a:pt x="6089" y="3159236"/>
                  </a:lnTo>
                  <a:lnTo>
                    <a:pt x="23274" y="3199962"/>
                  </a:lnTo>
                  <a:lnTo>
                    <a:pt x="49930" y="3234466"/>
                  </a:lnTo>
                  <a:lnTo>
                    <a:pt x="84432" y="3261125"/>
                  </a:lnTo>
                  <a:lnTo>
                    <a:pt x="125156" y="3278312"/>
                  </a:lnTo>
                  <a:lnTo>
                    <a:pt x="170476" y="3284402"/>
                  </a:lnTo>
                  <a:lnTo>
                    <a:pt x="1441694" y="3284402"/>
                  </a:lnTo>
                  <a:lnTo>
                    <a:pt x="1487015" y="3278312"/>
                  </a:lnTo>
                  <a:lnTo>
                    <a:pt x="1527740" y="3261125"/>
                  </a:lnTo>
                  <a:lnTo>
                    <a:pt x="1562245" y="3234466"/>
                  </a:lnTo>
                  <a:lnTo>
                    <a:pt x="1588904" y="3199962"/>
                  </a:lnTo>
                  <a:lnTo>
                    <a:pt x="1606091" y="3159236"/>
                  </a:lnTo>
                  <a:lnTo>
                    <a:pt x="1612181" y="3113915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245736" y="2460095"/>
              <a:ext cx="1612265" cy="3011805"/>
            </a:xfrm>
            <a:custGeom>
              <a:avLst/>
              <a:gdLst/>
              <a:ahLst/>
              <a:cxnLst/>
              <a:rect l="l" t="t" r="r" b="b"/>
              <a:pathLst>
                <a:path w="1612265" h="3011804">
                  <a:moveTo>
                    <a:pt x="1612181" y="0"/>
                  </a:moveTo>
                  <a:lnTo>
                    <a:pt x="0" y="0"/>
                  </a:lnTo>
                  <a:lnTo>
                    <a:pt x="0" y="2840782"/>
                  </a:lnTo>
                  <a:lnTo>
                    <a:pt x="6089" y="2886103"/>
                  </a:lnTo>
                  <a:lnTo>
                    <a:pt x="23274" y="2926829"/>
                  </a:lnTo>
                  <a:lnTo>
                    <a:pt x="49930" y="2961333"/>
                  </a:lnTo>
                  <a:lnTo>
                    <a:pt x="84432" y="2987992"/>
                  </a:lnTo>
                  <a:lnTo>
                    <a:pt x="125156" y="3005179"/>
                  </a:lnTo>
                  <a:lnTo>
                    <a:pt x="170476" y="3011269"/>
                  </a:lnTo>
                  <a:lnTo>
                    <a:pt x="1441694" y="3011269"/>
                  </a:lnTo>
                  <a:lnTo>
                    <a:pt x="1487015" y="3005179"/>
                  </a:lnTo>
                  <a:lnTo>
                    <a:pt x="1527740" y="2987992"/>
                  </a:lnTo>
                  <a:lnTo>
                    <a:pt x="1562245" y="2961333"/>
                  </a:lnTo>
                  <a:lnTo>
                    <a:pt x="1588904" y="2926829"/>
                  </a:lnTo>
                  <a:lnTo>
                    <a:pt x="1606091" y="2886103"/>
                  </a:lnTo>
                  <a:lnTo>
                    <a:pt x="1612181" y="2840782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275630" y="2350928"/>
              <a:ext cx="1552575" cy="190500"/>
            </a:xfrm>
            <a:custGeom>
              <a:avLst/>
              <a:gdLst/>
              <a:ahLst/>
              <a:cxnLst/>
              <a:rect l="l" t="t" r="r" b="b"/>
              <a:pathLst>
                <a:path w="1552575" h="190500">
                  <a:moveTo>
                    <a:pt x="1518958" y="0"/>
                  </a:moveTo>
                  <a:lnTo>
                    <a:pt x="33433" y="0"/>
                  </a:lnTo>
                  <a:lnTo>
                    <a:pt x="20421" y="2628"/>
                  </a:lnTo>
                  <a:lnTo>
                    <a:pt x="9794" y="9794"/>
                  </a:lnTo>
                  <a:lnTo>
                    <a:pt x="2628" y="20421"/>
                  </a:lnTo>
                  <a:lnTo>
                    <a:pt x="0" y="33433"/>
                  </a:lnTo>
                  <a:lnTo>
                    <a:pt x="0" y="156989"/>
                  </a:lnTo>
                  <a:lnTo>
                    <a:pt x="2628" y="170001"/>
                  </a:lnTo>
                  <a:lnTo>
                    <a:pt x="9794" y="180629"/>
                  </a:lnTo>
                  <a:lnTo>
                    <a:pt x="20421" y="187795"/>
                  </a:lnTo>
                  <a:lnTo>
                    <a:pt x="33433" y="190423"/>
                  </a:lnTo>
                  <a:lnTo>
                    <a:pt x="1518958" y="190423"/>
                  </a:lnTo>
                  <a:lnTo>
                    <a:pt x="1531970" y="187795"/>
                  </a:lnTo>
                  <a:lnTo>
                    <a:pt x="1542598" y="180629"/>
                  </a:lnTo>
                  <a:lnTo>
                    <a:pt x="1549764" y="170001"/>
                  </a:lnTo>
                  <a:lnTo>
                    <a:pt x="1552392" y="156989"/>
                  </a:lnTo>
                  <a:lnTo>
                    <a:pt x="1552392" y="33433"/>
                  </a:lnTo>
                  <a:lnTo>
                    <a:pt x="1549764" y="20421"/>
                  </a:lnTo>
                  <a:lnTo>
                    <a:pt x="1542598" y="9794"/>
                  </a:lnTo>
                  <a:lnTo>
                    <a:pt x="1531970" y="2628"/>
                  </a:lnTo>
                  <a:lnTo>
                    <a:pt x="1518958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245732" y="2386674"/>
              <a:ext cx="1612265" cy="190500"/>
            </a:xfrm>
            <a:custGeom>
              <a:avLst/>
              <a:gdLst/>
              <a:ahLst/>
              <a:cxnLst/>
              <a:rect l="l" t="t" r="r" b="b"/>
              <a:pathLst>
                <a:path w="1612265" h="190500">
                  <a:moveTo>
                    <a:pt x="1578109" y="0"/>
                  </a:moveTo>
                  <a:lnTo>
                    <a:pt x="34072" y="0"/>
                  </a:lnTo>
                  <a:lnTo>
                    <a:pt x="20810" y="2677"/>
                  </a:lnTo>
                  <a:lnTo>
                    <a:pt x="9980" y="9980"/>
                  </a:lnTo>
                  <a:lnTo>
                    <a:pt x="2677" y="20810"/>
                  </a:lnTo>
                  <a:lnTo>
                    <a:pt x="0" y="34072"/>
                  </a:lnTo>
                  <a:lnTo>
                    <a:pt x="0" y="190423"/>
                  </a:lnTo>
                  <a:lnTo>
                    <a:pt x="1612181" y="190423"/>
                  </a:lnTo>
                  <a:lnTo>
                    <a:pt x="1612181" y="34072"/>
                  </a:lnTo>
                  <a:lnTo>
                    <a:pt x="1609503" y="20810"/>
                  </a:lnTo>
                  <a:lnTo>
                    <a:pt x="1602201" y="9980"/>
                  </a:lnTo>
                  <a:lnTo>
                    <a:pt x="1591370" y="2677"/>
                  </a:lnTo>
                  <a:lnTo>
                    <a:pt x="1578109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98584" y="2419717"/>
              <a:ext cx="106803" cy="10679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5272287" y="3769024"/>
              <a:ext cx="1559560" cy="0"/>
            </a:xfrm>
            <a:custGeom>
              <a:avLst/>
              <a:gdLst/>
              <a:ahLst/>
              <a:cxnLst/>
              <a:rect l="l" t="t" r="r" b="b"/>
              <a:pathLst>
                <a:path w="1559559">
                  <a:moveTo>
                    <a:pt x="0" y="0"/>
                  </a:moveTo>
                  <a:lnTo>
                    <a:pt x="1559072" y="0"/>
                  </a:lnTo>
                </a:path>
              </a:pathLst>
            </a:custGeom>
            <a:ln w="7853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334673" y="4429788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334673" y="4982792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93965" y="3277766"/>
              <a:ext cx="342403" cy="37216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5636351" y="3268685"/>
              <a:ext cx="100330" cy="390525"/>
            </a:xfrm>
            <a:custGeom>
              <a:avLst/>
              <a:gdLst/>
              <a:ahLst/>
              <a:cxnLst/>
              <a:rect l="l" t="t" r="r" b="b"/>
              <a:pathLst>
                <a:path w="100330" h="390525">
                  <a:moveTo>
                    <a:pt x="65809" y="0"/>
                  </a:moveTo>
                  <a:lnTo>
                    <a:pt x="0" y="0"/>
                  </a:lnTo>
                  <a:lnTo>
                    <a:pt x="0" y="390333"/>
                  </a:lnTo>
                  <a:lnTo>
                    <a:pt x="65809" y="390333"/>
                  </a:lnTo>
                  <a:lnTo>
                    <a:pt x="76155" y="389016"/>
                  </a:lnTo>
                  <a:lnTo>
                    <a:pt x="85526" y="385289"/>
                  </a:lnTo>
                  <a:lnTo>
                    <a:pt x="93589" y="379484"/>
                  </a:lnTo>
                  <a:lnTo>
                    <a:pt x="100017" y="371936"/>
                  </a:lnTo>
                  <a:lnTo>
                    <a:pt x="100017" y="18386"/>
                  </a:lnTo>
                  <a:lnTo>
                    <a:pt x="93586" y="10840"/>
                  </a:lnTo>
                  <a:lnTo>
                    <a:pt x="85520" y="5039"/>
                  </a:lnTo>
                  <a:lnTo>
                    <a:pt x="76152" y="1315"/>
                  </a:lnTo>
                  <a:lnTo>
                    <a:pt x="65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339243" y="3268675"/>
              <a:ext cx="404495" cy="390525"/>
            </a:xfrm>
            <a:custGeom>
              <a:avLst/>
              <a:gdLst/>
              <a:ahLst/>
              <a:cxnLst/>
              <a:rect l="l" t="t" r="r" b="b"/>
              <a:pathLst>
                <a:path w="404494" h="390525">
                  <a:moveTo>
                    <a:pt x="362920" y="390344"/>
                  </a:moveTo>
                  <a:lnTo>
                    <a:pt x="40983" y="390344"/>
                  </a:lnTo>
                  <a:lnTo>
                    <a:pt x="25029" y="387122"/>
                  </a:lnTo>
                  <a:lnTo>
                    <a:pt x="12002" y="378337"/>
                  </a:lnTo>
                  <a:lnTo>
                    <a:pt x="3220" y="365310"/>
                  </a:lnTo>
                  <a:lnTo>
                    <a:pt x="0" y="349361"/>
                  </a:lnTo>
                  <a:lnTo>
                    <a:pt x="0" y="40993"/>
                  </a:lnTo>
                  <a:lnTo>
                    <a:pt x="3220" y="25037"/>
                  </a:lnTo>
                  <a:lnTo>
                    <a:pt x="12002" y="12007"/>
                  </a:lnTo>
                  <a:lnTo>
                    <a:pt x="25029" y="3221"/>
                  </a:lnTo>
                  <a:lnTo>
                    <a:pt x="40983" y="0"/>
                  </a:lnTo>
                  <a:lnTo>
                    <a:pt x="362920" y="0"/>
                  </a:lnTo>
                  <a:lnTo>
                    <a:pt x="378874" y="3221"/>
                  </a:lnTo>
                  <a:lnTo>
                    <a:pt x="391901" y="12007"/>
                  </a:lnTo>
                  <a:lnTo>
                    <a:pt x="400683" y="25037"/>
                  </a:lnTo>
                  <a:lnTo>
                    <a:pt x="403903" y="40993"/>
                  </a:lnTo>
                  <a:lnTo>
                    <a:pt x="403903" y="349361"/>
                  </a:lnTo>
                  <a:lnTo>
                    <a:pt x="400683" y="365310"/>
                  </a:lnTo>
                  <a:lnTo>
                    <a:pt x="391901" y="378337"/>
                  </a:lnTo>
                  <a:lnTo>
                    <a:pt x="378874" y="387122"/>
                  </a:lnTo>
                  <a:lnTo>
                    <a:pt x="362920" y="390344"/>
                  </a:lnTo>
                  <a:close/>
                </a:path>
              </a:pathLst>
            </a:custGeom>
            <a:ln w="10470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482354" y="5046023"/>
              <a:ext cx="1139190" cy="198755"/>
            </a:xfrm>
            <a:custGeom>
              <a:avLst/>
              <a:gdLst/>
              <a:ahLst/>
              <a:cxnLst/>
              <a:rect l="l" t="t" r="r" b="b"/>
              <a:pathLst>
                <a:path w="1139190" h="198754">
                  <a:moveTo>
                    <a:pt x="1039601" y="0"/>
                  </a:moveTo>
                  <a:lnTo>
                    <a:pt x="99337" y="0"/>
                  </a:lnTo>
                  <a:lnTo>
                    <a:pt x="60673" y="7805"/>
                  </a:lnTo>
                  <a:lnTo>
                    <a:pt x="29097" y="29092"/>
                  </a:lnTo>
                  <a:lnTo>
                    <a:pt x="7807" y="60664"/>
                  </a:lnTo>
                  <a:lnTo>
                    <a:pt x="0" y="99326"/>
                  </a:lnTo>
                  <a:lnTo>
                    <a:pt x="7807" y="137995"/>
                  </a:lnTo>
                  <a:lnTo>
                    <a:pt x="29097" y="169570"/>
                  </a:lnTo>
                  <a:lnTo>
                    <a:pt x="60673" y="190858"/>
                  </a:lnTo>
                  <a:lnTo>
                    <a:pt x="99337" y="198664"/>
                  </a:lnTo>
                  <a:lnTo>
                    <a:pt x="1039601" y="198664"/>
                  </a:lnTo>
                  <a:lnTo>
                    <a:pt x="1078266" y="190858"/>
                  </a:lnTo>
                  <a:lnTo>
                    <a:pt x="1109841" y="169570"/>
                  </a:lnTo>
                  <a:lnTo>
                    <a:pt x="1131131" y="137995"/>
                  </a:lnTo>
                  <a:lnTo>
                    <a:pt x="1138939" y="99326"/>
                  </a:lnTo>
                  <a:lnTo>
                    <a:pt x="1131131" y="60664"/>
                  </a:lnTo>
                  <a:lnTo>
                    <a:pt x="1109841" y="29092"/>
                  </a:lnTo>
                  <a:lnTo>
                    <a:pt x="1078266" y="7805"/>
                  </a:lnTo>
                  <a:lnTo>
                    <a:pt x="1039601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15837927" y="5081002"/>
            <a:ext cx="42799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5" dirty="0">
                <a:latin typeface="Arial MT"/>
                <a:cs typeface="Arial MT"/>
              </a:rPr>
              <a:t>ordenar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10" dirty="0">
                <a:latin typeface="Arial MT"/>
                <a:cs typeface="Arial MT"/>
              </a:rPr>
              <a:t>S/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10" dirty="0">
                <a:latin typeface="Arial MT"/>
                <a:cs typeface="Arial MT"/>
              </a:rPr>
              <a:t>5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6319253" y="2406112"/>
            <a:ext cx="303530" cy="151130"/>
          </a:xfrm>
          <a:custGeom>
            <a:avLst/>
            <a:gdLst/>
            <a:ahLst/>
            <a:cxnLst/>
            <a:rect l="l" t="t" r="r" b="b"/>
            <a:pathLst>
              <a:path w="303530" h="151130">
                <a:moveTo>
                  <a:pt x="227794" y="0"/>
                </a:moveTo>
                <a:lnTo>
                  <a:pt x="75400" y="0"/>
                </a:lnTo>
                <a:lnTo>
                  <a:pt x="46051" y="5925"/>
                </a:lnTo>
                <a:lnTo>
                  <a:pt x="22084" y="22085"/>
                </a:lnTo>
                <a:lnTo>
                  <a:pt x="5925" y="46055"/>
                </a:lnTo>
                <a:lnTo>
                  <a:pt x="0" y="75411"/>
                </a:lnTo>
                <a:lnTo>
                  <a:pt x="5925" y="104760"/>
                </a:lnTo>
                <a:lnTo>
                  <a:pt x="22084" y="128727"/>
                </a:lnTo>
                <a:lnTo>
                  <a:pt x="46051" y="144886"/>
                </a:lnTo>
                <a:lnTo>
                  <a:pt x="75400" y="150812"/>
                </a:lnTo>
                <a:lnTo>
                  <a:pt x="227794" y="150812"/>
                </a:lnTo>
                <a:lnTo>
                  <a:pt x="257143" y="144886"/>
                </a:lnTo>
                <a:lnTo>
                  <a:pt x="281110" y="128727"/>
                </a:lnTo>
                <a:lnTo>
                  <a:pt x="297269" y="104760"/>
                </a:lnTo>
                <a:lnTo>
                  <a:pt x="303194" y="75411"/>
                </a:lnTo>
                <a:lnTo>
                  <a:pt x="297269" y="46055"/>
                </a:lnTo>
                <a:lnTo>
                  <a:pt x="281110" y="22085"/>
                </a:lnTo>
                <a:lnTo>
                  <a:pt x="257143" y="5925"/>
                </a:lnTo>
                <a:lnTo>
                  <a:pt x="2277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6378671" y="2432826"/>
            <a:ext cx="184785" cy="97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10" dirty="0">
                <a:solidFill>
                  <a:srgbClr val="FFFFFF"/>
                </a:solidFill>
                <a:latin typeface="Arial MT"/>
                <a:cs typeface="Arial MT"/>
              </a:rPr>
              <a:t>#</a:t>
            </a:r>
            <a:r>
              <a:rPr sz="450" spc="5" dirty="0">
                <a:solidFill>
                  <a:srgbClr val="FFFFFF"/>
                </a:solidFill>
                <a:latin typeface="Arial MT"/>
                <a:cs typeface="Arial MT"/>
              </a:rPr>
              <a:t> C01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5300650" y="2607403"/>
            <a:ext cx="64198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20" dirty="0">
                <a:latin typeface="Arial MT"/>
                <a:cs typeface="Arial MT"/>
              </a:rPr>
              <a:t>WING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spc="-20" dirty="0">
                <a:latin typeface="Arial MT"/>
                <a:cs typeface="Arial MT"/>
              </a:rPr>
              <a:t>F</a:t>
            </a:r>
            <a:r>
              <a:rPr sz="600" spc="20" dirty="0">
                <a:latin typeface="Arial MT"/>
                <a:cs typeface="Arial MT"/>
              </a:rPr>
              <a:t>AC</a:t>
            </a:r>
            <a:r>
              <a:rPr sz="600" dirty="0">
                <a:latin typeface="Arial MT"/>
                <a:cs typeface="Arial MT"/>
              </a:rPr>
              <a:t>T</a:t>
            </a:r>
            <a:r>
              <a:rPr sz="600" spc="20" dirty="0">
                <a:latin typeface="Arial MT"/>
                <a:cs typeface="Arial MT"/>
              </a:rPr>
              <a:t>O</a:t>
            </a:r>
            <a:r>
              <a:rPr sz="600" spc="5" dirty="0">
                <a:latin typeface="Arial MT"/>
                <a:cs typeface="Arial MT"/>
              </a:rPr>
              <a:t>R</a:t>
            </a:r>
            <a:r>
              <a:rPr sz="600" spc="20" dirty="0">
                <a:latin typeface="Arial MT"/>
                <a:cs typeface="Arial MT"/>
              </a:rPr>
              <a:t>Y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300650" y="2799807"/>
            <a:ext cx="38798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-10" dirty="0">
                <a:latin typeface="Arial MT"/>
                <a:cs typeface="Arial MT"/>
              </a:rPr>
              <a:t>T</a:t>
            </a:r>
            <a:r>
              <a:rPr sz="600" spc="15" dirty="0">
                <a:latin typeface="Arial MT"/>
                <a:cs typeface="Arial MT"/>
              </a:rPr>
              <a:t>u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Pedido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5765034" y="3247158"/>
            <a:ext cx="467359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Agua</a:t>
            </a:r>
            <a:r>
              <a:rPr sz="550" spc="-35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A. S/gas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5493996" y="3951889"/>
            <a:ext cx="4273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5" dirty="0">
                <a:latin typeface="Arial MT"/>
                <a:cs typeface="Arial MT"/>
              </a:rPr>
              <a:t>Agregar comentario</a:t>
            </a:r>
            <a:endParaRPr sz="350">
              <a:latin typeface="Arial MT"/>
              <a:cs typeface="Arial M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326317" y="4187993"/>
            <a:ext cx="80645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latin typeface="Arial MT"/>
                <a:cs typeface="Arial MT"/>
              </a:rPr>
              <a:t>Ingresa</a:t>
            </a:r>
            <a:r>
              <a:rPr sz="350" spc="5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tu</a:t>
            </a:r>
            <a:r>
              <a:rPr sz="350" spc="5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teléfono</a:t>
            </a:r>
            <a:r>
              <a:rPr sz="350" spc="10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para</a:t>
            </a:r>
            <a:r>
              <a:rPr sz="350" spc="5" dirty="0">
                <a:latin typeface="Arial MT"/>
                <a:cs typeface="Arial MT"/>
              </a:rPr>
              <a:t> </a:t>
            </a:r>
            <a:r>
              <a:rPr sz="350" dirty="0">
                <a:latin typeface="Arial MT"/>
                <a:cs typeface="Arial MT"/>
              </a:rPr>
              <a:t>ser</a:t>
            </a:r>
            <a:r>
              <a:rPr sz="350" spc="10" dirty="0">
                <a:latin typeface="Arial MT"/>
                <a:cs typeface="Arial MT"/>
              </a:rPr>
              <a:t> </a:t>
            </a:r>
            <a:r>
              <a:rPr sz="350" spc="-5" dirty="0">
                <a:latin typeface="Arial MT"/>
                <a:cs typeface="Arial MT"/>
              </a:rPr>
              <a:t>notificado:</a:t>
            </a:r>
            <a:endParaRPr sz="350">
              <a:latin typeface="Arial MT"/>
              <a:cs typeface="Arial M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7226784" y="4187993"/>
            <a:ext cx="1584960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571625" algn="l"/>
              </a:tabLst>
            </a:pPr>
            <a:r>
              <a:rPr sz="350" u="sng" dirty="0">
                <a:uFill>
                  <a:solidFill>
                    <a:srgbClr val="999999"/>
                  </a:solidFill>
                </a:uFill>
                <a:latin typeface="Arial MT"/>
                <a:cs typeface="Arial MT"/>
              </a:rPr>
              <a:t> 	</a:t>
            </a:r>
            <a:endParaRPr sz="350">
              <a:latin typeface="Arial MT"/>
              <a:cs typeface="Arial M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5326331" y="4296724"/>
            <a:ext cx="564515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10" dirty="0">
                <a:latin typeface="Arial MT"/>
                <a:cs typeface="Arial MT"/>
              </a:rPr>
              <a:t>51954702029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272693" y="3951889"/>
            <a:ext cx="38163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latin typeface="Arial MT"/>
                <a:cs typeface="Arial MT"/>
              </a:rPr>
              <a:t>Compartir </a:t>
            </a:r>
            <a:r>
              <a:rPr sz="350" spc="5" dirty="0">
                <a:latin typeface="Arial MT"/>
                <a:cs typeface="Arial MT"/>
              </a:rPr>
              <a:t>Pedido</a:t>
            </a:r>
            <a:endParaRPr sz="350">
              <a:latin typeface="Arial MT"/>
              <a:cs typeface="Arial M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5300647" y="3090412"/>
            <a:ext cx="110426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5" dirty="0">
                <a:latin typeface="Arial MT"/>
                <a:cs typeface="Arial MT"/>
              </a:rPr>
              <a:t>Forma</a:t>
            </a:r>
            <a:r>
              <a:rPr sz="450" dirty="0">
                <a:latin typeface="Arial MT"/>
                <a:cs typeface="Arial MT"/>
              </a:rPr>
              <a:t> </a:t>
            </a:r>
            <a:r>
              <a:rPr sz="450" spc="5" dirty="0">
                <a:latin typeface="Arial MT"/>
                <a:cs typeface="Arial MT"/>
              </a:rPr>
              <a:t>de</a:t>
            </a:r>
            <a:r>
              <a:rPr sz="450" dirty="0">
                <a:latin typeface="Arial MT"/>
                <a:cs typeface="Arial MT"/>
              </a:rPr>
              <a:t> entrega: </a:t>
            </a:r>
            <a:r>
              <a:rPr sz="450" spc="5" dirty="0">
                <a:latin typeface="Arial MT"/>
                <a:cs typeface="Arial MT"/>
              </a:rPr>
              <a:t>Pedir</a:t>
            </a:r>
            <a:r>
              <a:rPr sz="450" dirty="0">
                <a:latin typeface="Arial MT"/>
                <a:cs typeface="Arial MT"/>
              </a:rPr>
              <a:t> </a:t>
            </a:r>
            <a:r>
              <a:rPr sz="450" spc="5" dirty="0">
                <a:latin typeface="Arial MT"/>
                <a:cs typeface="Arial MT"/>
              </a:rPr>
              <a:t>a</a:t>
            </a:r>
            <a:r>
              <a:rPr sz="450" dirty="0">
                <a:latin typeface="Arial MT"/>
                <a:cs typeface="Arial MT"/>
              </a:rPr>
              <a:t> la </a:t>
            </a:r>
            <a:r>
              <a:rPr sz="450" spc="5" dirty="0">
                <a:latin typeface="Arial MT"/>
                <a:cs typeface="Arial MT"/>
              </a:rPr>
              <a:t>mesa</a:t>
            </a:r>
            <a:r>
              <a:rPr sz="450" dirty="0">
                <a:latin typeface="Arial MT"/>
                <a:cs typeface="Arial MT"/>
              </a:rPr>
              <a:t> </a:t>
            </a:r>
            <a:r>
              <a:rPr sz="450" spc="5" dirty="0">
                <a:latin typeface="Arial MT"/>
                <a:cs typeface="Arial MT"/>
              </a:rPr>
              <a:t>(C01)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394148" y="2900549"/>
            <a:ext cx="42354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b="1" dirty="0">
                <a:solidFill>
                  <a:srgbClr val="F44F0F"/>
                </a:solidFill>
                <a:latin typeface="Arial"/>
                <a:cs typeface="Arial"/>
              </a:rPr>
              <a:t>Agregar</a:t>
            </a:r>
            <a:r>
              <a:rPr sz="450" b="1" spc="-30" dirty="0">
                <a:solidFill>
                  <a:srgbClr val="F44F0F"/>
                </a:solidFill>
                <a:latin typeface="Arial"/>
                <a:cs typeface="Arial"/>
              </a:rPr>
              <a:t> </a:t>
            </a:r>
            <a:r>
              <a:rPr sz="450" b="1" spc="5" dirty="0">
                <a:solidFill>
                  <a:srgbClr val="F44F0F"/>
                </a:solidFill>
                <a:latin typeface="Arial"/>
                <a:cs typeface="Arial"/>
              </a:rPr>
              <a:t>items</a:t>
            </a:r>
            <a:endParaRPr sz="4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653295" y="3251461"/>
            <a:ext cx="13081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b="1" spc="5" dirty="0">
                <a:latin typeface="Arial"/>
                <a:cs typeface="Arial"/>
              </a:rPr>
              <a:t>S/ 5</a:t>
            </a:r>
            <a:endParaRPr sz="450">
              <a:latin typeface="Arial"/>
              <a:cs typeface="Arial"/>
            </a:endParaRPr>
          </a:p>
        </p:txBody>
      </p:sp>
      <p:pic>
        <p:nvPicPr>
          <p:cNvPr id="81" name="object 8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296452" y="3224372"/>
            <a:ext cx="110562" cy="110572"/>
          </a:xfrm>
          <a:prstGeom prst="rect">
            <a:avLst/>
          </a:prstGeom>
        </p:spPr>
      </p:pic>
      <p:sp>
        <p:nvSpPr>
          <p:cNvPr id="82" name="object 82"/>
          <p:cNvSpPr txBox="1"/>
          <p:nvPr/>
        </p:nvSpPr>
        <p:spPr>
          <a:xfrm>
            <a:off x="15318726" y="3222800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550">
              <a:latin typeface="Arial MT"/>
              <a:cs typeface="Arial MT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5294495" y="1496610"/>
            <a:ext cx="4371975" cy="4441190"/>
            <a:chOff x="15294495" y="1496610"/>
            <a:chExt cx="4371975" cy="4441190"/>
          </a:xfrm>
        </p:grpSpPr>
        <p:pic>
          <p:nvPicPr>
            <p:cNvPr id="84" name="object 8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13923" y="3965730"/>
              <a:ext cx="74374" cy="7329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6221945" y="3960396"/>
              <a:ext cx="50165" cy="73025"/>
            </a:xfrm>
            <a:custGeom>
              <a:avLst/>
              <a:gdLst/>
              <a:ahLst/>
              <a:cxnLst/>
              <a:rect l="l" t="t" r="r" b="b"/>
              <a:pathLst>
                <a:path w="50165" h="73025">
                  <a:moveTo>
                    <a:pt x="38260" y="0"/>
                  </a:moveTo>
                  <a:lnTo>
                    <a:pt x="8711" y="0"/>
                  </a:lnTo>
                  <a:lnTo>
                    <a:pt x="0" y="39956"/>
                  </a:lnTo>
                  <a:lnTo>
                    <a:pt x="13559" y="39956"/>
                  </a:lnTo>
                  <a:lnTo>
                    <a:pt x="13559" y="72647"/>
                  </a:lnTo>
                  <a:lnTo>
                    <a:pt x="49642" y="26878"/>
                  </a:lnTo>
                  <a:lnTo>
                    <a:pt x="28575" y="26397"/>
                  </a:lnTo>
                  <a:lnTo>
                    <a:pt x="38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297353" y="3903730"/>
              <a:ext cx="734695" cy="176530"/>
            </a:xfrm>
            <a:custGeom>
              <a:avLst/>
              <a:gdLst/>
              <a:ahLst/>
              <a:cxnLst/>
              <a:rect l="l" t="t" r="r" b="b"/>
              <a:pathLst>
                <a:path w="734694" h="176529">
                  <a:moveTo>
                    <a:pt x="647362" y="176204"/>
                  </a:moveTo>
                  <a:lnTo>
                    <a:pt x="87086" y="176204"/>
                  </a:lnTo>
                  <a:lnTo>
                    <a:pt x="53189" y="169361"/>
                  </a:lnTo>
                  <a:lnTo>
                    <a:pt x="25508" y="150699"/>
                  </a:lnTo>
                  <a:lnTo>
                    <a:pt x="6844" y="123018"/>
                  </a:lnTo>
                  <a:lnTo>
                    <a:pt x="0" y="89117"/>
                  </a:lnTo>
                  <a:lnTo>
                    <a:pt x="0" y="87075"/>
                  </a:lnTo>
                  <a:lnTo>
                    <a:pt x="6844" y="53181"/>
                  </a:lnTo>
                  <a:lnTo>
                    <a:pt x="25508" y="25503"/>
                  </a:lnTo>
                  <a:lnTo>
                    <a:pt x="53189" y="6842"/>
                  </a:lnTo>
                  <a:lnTo>
                    <a:pt x="87086" y="0"/>
                  </a:lnTo>
                  <a:lnTo>
                    <a:pt x="647362" y="0"/>
                  </a:lnTo>
                  <a:lnTo>
                    <a:pt x="681258" y="6842"/>
                  </a:lnTo>
                  <a:lnTo>
                    <a:pt x="708940" y="25503"/>
                  </a:lnTo>
                  <a:lnTo>
                    <a:pt x="727604" y="53181"/>
                  </a:lnTo>
                  <a:lnTo>
                    <a:pt x="734448" y="87075"/>
                  </a:lnTo>
                  <a:lnTo>
                    <a:pt x="734448" y="89117"/>
                  </a:lnTo>
                  <a:lnTo>
                    <a:pt x="727604" y="123018"/>
                  </a:lnTo>
                  <a:lnTo>
                    <a:pt x="708940" y="150699"/>
                  </a:lnTo>
                  <a:lnTo>
                    <a:pt x="681258" y="169361"/>
                  </a:lnTo>
                  <a:lnTo>
                    <a:pt x="647362" y="176204"/>
                  </a:lnTo>
                  <a:close/>
                </a:path>
              </a:pathLst>
            </a:custGeom>
            <a:ln w="523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6071850" y="3903730"/>
              <a:ext cx="734695" cy="176530"/>
            </a:xfrm>
            <a:custGeom>
              <a:avLst/>
              <a:gdLst/>
              <a:ahLst/>
              <a:cxnLst/>
              <a:rect l="l" t="t" r="r" b="b"/>
              <a:pathLst>
                <a:path w="734694" h="176529">
                  <a:moveTo>
                    <a:pt x="647362" y="176204"/>
                  </a:moveTo>
                  <a:lnTo>
                    <a:pt x="87086" y="176204"/>
                  </a:lnTo>
                  <a:lnTo>
                    <a:pt x="53189" y="169361"/>
                  </a:lnTo>
                  <a:lnTo>
                    <a:pt x="25508" y="150699"/>
                  </a:lnTo>
                  <a:lnTo>
                    <a:pt x="6844" y="123018"/>
                  </a:lnTo>
                  <a:lnTo>
                    <a:pt x="0" y="89117"/>
                  </a:lnTo>
                  <a:lnTo>
                    <a:pt x="0" y="87075"/>
                  </a:lnTo>
                  <a:lnTo>
                    <a:pt x="6844" y="53181"/>
                  </a:lnTo>
                  <a:lnTo>
                    <a:pt x="25508" y="25503"/>
                  </a:lnTo>
                  <a:lnTo>
                    <a:pt x="53189" y="6842"/>
                  </a:lnTo>
                  <a:lnTo>
                    <a:pt x="87086" y="0"/>
                  </a:lnTo>
                  <a:lnTo>
                    <a:pt x="647362" y="0"/>
                  </a:lnTo>
                  <a:lnTo>
                    <a:pt x="681258" y="6842"/>
                  </a:lnTo>
                  <a:lnTo>
                    <a:pt x="708940" y="25503"/>
                  </a:lnTo>
                  <a:lnTo>
                    <a:pt x="727604" y="53181"/>
                  </a:lnTo>
                  <a:lnTo>
                    <a:pt x="734448" y="87075"/>
                  </a:lnTo>
                  <a:lnTo>
                    <a:pt x="734448" y="89117"/>
                  </a:lnTo>
                  <a:lnTo>
                    <a:pt x="727604" y="123018"/>
                  </a:lnTo>
                  <a:lnTo>
                    <a:pt x="708940" y="150699"/>
                  </a:lnTo>
                  <a:lnTo>
                    <a:pt x="681258" y="169361"/>
                  </a:lnTo>
                  <a:lnTo>
                    <a:pt x="647362" y="176204"/>
                  </a:lnTo>
                  <a:close/>
                </a:path>
              </a:pathLst>
            </a:custGeom>
            <a:ln w="523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3738" y="1496610"/>
              <a:ext cx="3212395" cy="444110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7212924" y="2149519"/>
              <a:ext cx="1612265" cy="3284854"/>
            </a:xfrm>
            <a:custGeom>
              <a:avLst/>
              <a:gdLst/>
              <a:ahLst/>
              <a:cxnLst/>
              <a:rect l="l" t="t" r="r" b="b"/>
              <a:pathLst>
                <a:path w="1612265" h="3284854">
                  <a:moveTo>
                    <a:pt x="1612191" y="0"/>
                  </a:moveTo>
                  <a:lnTo>
                    <a:pt x="0" y="0"/>
                  </a:lnTo>
                  <a:lnTo>
                    <a:pt x="0" y="3113915"/>
                  </a:lnTo>
                  <a:lnTo>
                    <a:pt x="6090" y="3159236"/>
                  </a:lnTo>
                  <a:lnTo>
                    <a:pt x="23277" y="3199962"/>
                  </a:lnTo>
                  <a:lnTo>
                    <a:pt x="49935" y="3234466"/>
                  </a:lnTo>
                  <a:lnTo>
                    <a:pt x="84440" y="3261125"/>
                  </a:lnTo>
                  <a:lnTo>
                    <a:pt x="125165" y="3278312"/>
                  </a:lnTo>
                  <a:lnTo>
                    <a:pt x="170486" y="3284402"/>
                  </a:lnTo>
                  <a:lnTo>
                    <a:pt x="1441704" y="3284402"/>
                  </a:lnTo>
                  <a:lnTo>
                    <a:pt x="1487025" y="3278312"/>
                  </a:lnTo>
                  <a:lnTo>
                    <a:pt x="1527751" y="3261125"/>
                  </a:lnTo>
                  <a:lnTo>
                    <a:pt x="1562256" y="3234466"/>
                  </a:lnTo>
                  <a:lnTo>
                    <a:pt x="1588914" y="3199962"/>
                  </a:lnTo>
                  <a:lnTo>
                    <a:pt x="1606101" y="3159236"/>
                  </a:lnTo>
                  <a:lnTo>
                    <a:pt x="1612191" y="3113915"/>
                  </a:lnTo>
                  <a:lnTo>
                    <a:pt x="1612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7212924" y="2460095"/>
              <a:ext cx="1612265" cy="3011805"/>
            </a:xfrm>
            <a:custGeom>
              <a:avLst/>
              <a:gdLst/>
              <a:ahLst/>
              <a:cxnLst/>
              <a:rect l="l" t="t" r="r" b="b"/>
              <a:pathLst>
                <a:path w="1612265" h="3011804">
                  <a:moveTo>
                    <a:pt x="1612191" y="0"/>
                  </a:moveTo>
                  <a:lnTo>
                    <a:pt x="0" y="0"/>
                  </a:lnTo>
                  <a:lnTo>
                    <a:pt x="0" y="2840782"/>
                  </a:lnTo>
                  <a:lnTo>
                    <a:pt x="6090" y="2886103"/>
                  </a:lnTo>
                  <a:lnTo>
                    <a:pt x="23277" y="2926829"/>
                  </a:lnTo>
                  <a:lnTo>
                    <a:pt x="49935" y="2961333"/>
                  </a:lnTo>
                  <a:lnTo>
                    <a:pt x="84440" y="2987992"/>
                  </a:lnTo>
                  <a:lnTo>
                    <a:pt x="125165" y="3005179"/>
                  </a:lnTo>
                  <a:lnTo>
                    <a:pt x="170486" y="3011269"/>
                  </a:lnTo>
                  <a:lnTo>
                    <a:pt x="1441704" y="3011269"/>
                  </a:lnTo>
                  <a:lnTo>
                    <a:pt x="1487025" y="3005179"/>
                  </a:lnTo>
                  <a:lnTo>
                    <a:pt x="1527751" y="2987992"/>
                  </a:lnTo>
                  <a:lnTo>
                    <a:pt x="1562256" y="2961333"/>
                  </a:lnTo>
                  <a:lnTo>
                    <a:pt x="1588914" y="2926829"/>
                  </a:lnTo>
                  <a:lnTo>
                    <a:pt x="1606101" y="2886103"/>
                  </a:lnTo>
                  <a:lnTo>
                    <a:pt x="1612191" y="2840782"/>
                  </a:lnTo>
                  <a:lnTo>
                    <a:pt x="16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7242827" y="2350928"/>
              <a:ext cx="1552575" cy="190500"/>
            </a:xfrm>
            <a:custGeom>
              <a:avLst/>
              <a:gdLst/>
              <a:ahLst/>
              <a:cxnLst/>
              <a:rect l="l" t="t" r="r" b="b"/>
              <a:pathLst>
                <a:path w="1552575" h="190500">
                  <a:moveTo>
                    <a:pt x="1518958" y="0"/>
                  </a:moveTo>
                  <a:lnTo>
                    <a:pt x="33433" y="0"/>
                  </a:lnTo>
                  <a:lnTo>
                    <a:pt x="20417" y="2628"/>
                  </a:lnTo>
                  <a:lnTo>
                    <a:pt x="9790" y="9794"/>
                  </a:lnTo>
                  <a:lnTo>
                    <a:pt x="2626" y="20421"/>
                  </a:lnTo>
                  <a:lnTo>
                    <a:pt x="0" y="33433"/>
                  </a:lnTo>
                  <a:lnTo>
                    <a:pt x="0" y="156989"/>
                  </a:lnTo>
                  <a:lnTo>
                    <a:pt x="2626" y="170001"/>
                  </a:lnTo>
                  <a:lnTo>
                    <a:pt x="9790" y="180629"/>
                  </a:lnTo>
                  <a:lnTo>
                    <a:pt x="20417" y="187795"/>
                  </a:lnTo>
                  <a:lnTo>
                    <a:pt x="33433" y="190423"/>
                  </a:lnTo>
                  <a:lnTo>
                    <a:pt x="1518958" y="190423"/>
                  </a:lnTo>
                  <a:lnTo>
                    <a:pt x="1531970" y="187795"/>
                  </a:lnTo>
                  <a:lnTo>
                    <a:pt x="1542598" y="180629"/>
                  </a:lnTo>
                  <a:lnTo>
                    <a:pt x="1549764" y="170001"/>
                  </a:lnTo>
                  <a:lnTo>
                    <a:pt x="1552392" y="156989"/>
                  </a:lnTo>
                  <a:lnTo>
                    <a:pt x="1552392" y="33433"/>
                  </a:lnTo>
                  <a:lnTo>
                    <a:pt x="1549764" y="20421"/>
                  </a:lnTo>
                  <a:lnTo>
                    <a:pt x="1542598" y="9794"/>
                  </a:lnTo>
                  <a:lnTo>
                    <a:pt x="1531970" y="2628"/>
                  </a:lnTo>
                  <a:lnTo>
                    <a:pt x="1518958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212929" y="2386674"/>
              <a:ext cx="1612265" cy="190500"/>
            </a:xfrm>
            <a:custGeom>
              <a:avLst/>
              <a:gdLst/>
              <a:ahLst/>
              <a:cxnLst/>
              <a:rect l="l" t="t" r="r" b="b"/>
              <a:pathLst>
                <a:path w="1612265" h="190500">
                  <a:moveTo>
                    <a:pt x="1578109" y="0"/>
                  </a:moveTo>
                  <a:lnTo>
                    <a:pt x="34072" y="0"/>
                  </a:lnTo>
                  <a:lnTo>
                    <a:pt x="20810" y="2677"/>
                  </a:lnTo>
                  <a:lnTo>
                    <a:pt x="9980" y="9980"/>
                  </a:lnTo>
                  <a:lnTo>
                    <a:pt x="2677" y="20810"/>
                  </a:lnTo>
                  <a:lnTo>
                    <a:pt x="0" y="34072"/>
                  </a:lnTo>
                  <a:lnTo>
                    <a:pt x="0" y="190423"/>
                  </a:lnTo>
                  <a:lnTo>
                    <a:pt x="1612181" y="190423"/>
                  </a:lnTo>
                  <a:lnTo>
                    <a:pt x="1612181" y="34072"/>
                  </a:lnTo>
                  <a:lnTo>
                    <a:pt x="1609503" y="20810"/>
                  </a:lnTo>
                  <a:lnTo>
                    <a:pt x="1602201" y="9980"/>
                  </a:lnTo>
                  <a:lnTo>
                    <a:pt x="1591370" y="2677"/>
                  </a:lnTo>
                  <a:lnTo>
                    <a:pt x="1578109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65781" y="2419717"/>
              <a:ext cx="106803" cy="10679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7301870" y="4982792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61162" y="3277766"/>
              <a:ext cx="342403" cy="37216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06436" y="3268685"/>
              <a:ext cx="403914" cy="390333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7306439" y="3268675"/>
              <a:ext cx="404495" cy="390525"/>
            </a:xfrm>
            <a:custGeom>
              <a:avLst/>
              <a:gdLst/>
              <a:ahLst/>
              <a:cxnLst/>
              <a:rect l="l" t="t" r="r" b="b"/>
              <a:pathLst>
                <a:path w="404494" h="390525">
                  <a:moveTo>
                    <a:pt x="362920" y="390344"/>
                  </a:moveTo>
                  <a:lnTo>
                    <a:pt x="40983" y="390344"/>
                  </a:lnTo>
                  <a:lnTo>
                    <a:pt x="25029" y="387122"/>
                  </a:lnTo>
                  <a:lnTo>
                    <a:pt x="12002" y="378337"/>
                  </a:lnTo>
                  <a:lnTo>
                    <a:pt x="3220" y="365310"/>
                  </a:lnTo>
                  <a:lnTo>
                    <a:pt x="0" y="349361"/>
                  </a:lnTo>
                  <a:lnTo>
                    <a:pt x="0" y="40993"/>
                  </a:lnTo>
                  <a:lnTo>
                    <a:pt x="3220" y="25037"/>
                  </a:lnTo>
                  <a:lnTo>
                    <a:pt x="12002" y="12007"/>
                  </a:lnTo>
                  <a:lnTo>
                    <a:pt x="25029" y="3221"/>
                  </a:lnTo>
                  <a:lnTo>
                    <a:pt x="40983" y="0"/>
                  </a:lnTo>
                  <a:lnTo>
                    <a:pt x="362920" y="0"/>
                  </a:lnTo>
                  <a:lnTo>
                    <a:pt x="378874" y="3221"/>
                  </a:lnTo>
                  <a:lnTo>
                    <a:pt x="391901" y="12007"/>
                  </a:lnTo>
                  <a:lnTo>
                    <a:pt x="400683" y="25037"/>
                  </a:lnTo>
                  <a:lnTo>
                    <a:pt x="403903" y="40993"/>
                  </a:lnTo>
                  <a:lnTo>
                    <a:pt x="403903" y="349361"/>
                  </a:lnTo>
                  <a:lnTo>
                    <a:pt x="400683" y="365310"/>
                  </a:lnTo>
                  <a:lnTo>
                    <a:pt x="391901" y="378337"/>
                  </a:lnTo>
                  <a:lnTo>
                    <a:pt x="378874" y="387122"/>
                  </a:lnTo>
                  <a:lnTo>
                    <a:pt x="362920" y="390344"/>
                  </a:lnTo>
                  <a:close/>
                </a:path>
              </a:pathLst>
            </a:custGeom>
            <a:ln w="10470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7449550" y="5046023"/>
              <a:ext cx="1139190" cy="198755"/>
            </a:xfrm>
            <a:custGeom>
              <a:avLst/>
              <a:gdLst/>
              <a:ahLst/>
              <a:cxnLst/>
              <a:rect l="l" t="t" r="r" b="b"/>
              <a:pathLst>
                <a:path w="1139190" h="198754">
                  <a:moveTo>
                    <a:pt x="1039601" y="0"/>
                  </a:moveTo>
                  <a:lnTo>
                    <a:pt x="99337" y="0"/>
                  </a:lnTo>
                  <a:lnTo>
                    <a:pt x="60673" y="7805"/>
                  </a:lnTo>
                  <a:lnTo>
                    <a:pt x="29097" y="29092"/>
                  </a:lnTo>
                  <a:lnTo>
                    <a:pt x="7807" y="60664"/>
                  </a:lnTo>
                  <a:lnTo>
                    <a:pt x="0" y="99326"/>
                  </a:lnTo>
                  <a:lnTo>
                    <a:pt x="7807" y="137995"/>
                  </a:lnTo>
                  <a:lnTo>
                    <a:pt x="29097" y="169570"/>
                  </a:lnTo>
                  <a:lnTo>
                    <a:pt x="60673" y="190858"/>
                  </a:lnTo>
                  <a:lnTo>
                    <a:pt x="99337" y="198664"/>
                  </a:lnTo>
                  <a:lnTo>
                    <a:pt x="1039601" y="198664"/>
                  </a:lnTo>
                  <a:lnTo>
                    <a:pt x="1078266" y="190858"/>
                  </a:lnTo>
                  <a:lnTo>
                    <a:pt x="1109841" y="169570"/>
                  </a:lnTo>
                  <a:lnTo>
                    <a:pt x="1131131" y="137995"/>
                  </a:lnTo>
                  <a:lnTo>
                    <a:pt x="1138939" y="99326"/>
                  </a:lnTo>
                  <a:lnTo>
                    <a:pt x="1131131" y="60664"/>
                  </a:lnTo>
                  <a:lnTo>
                    <a:pt x="1109841" y="29092"/>
                  </a:lnTo>
                  <a:lnTo>
                    <a:pt x="1078266" y="7805"/>
                  </a:lnTo>
                  <a:lnTo>
                    <a:pt x="1039601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17805125" y="5081002"/>
            <a:ext cx="46863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5" dirty="0">
                <a:latin typeface="Arial MT"/>
                <a:cs typeface="Arial MT"/>
              </a:rPr>
              <a:t>ordenar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10" dirty="0">
                <a:latin typeface="Arial MT"/>
                <a:cs typeface="Arial MT"/>
              </a:rPr>
              <a:t>S/</a:t>
            </a:r>
            <a:r>
              <a:rPr sz="550" spc="-15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38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7267846" y="2607403"/>
            <a:ext cx="64198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20" dirty="0">
                <a:latin typeface="Arial MT"/>
                <a:cs typeface="Arial MT"/>
              </a:rPr>
              <a:t>WING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spc="-20" dirty="0">
                <a:latin typeface="Arial MT"/>
                <a:cs typeface="Arial MT"/>
              </a:rPr>
              <a:t>F</a:t>
            </a:r>
            <a:r>
              <a:rPr sz="600" spc="20" dirty="0">
                <a:latin typeface="Arial MT"/>
                <a:cs typeface="Arial MT"/>
              </a:rPr>
              <a:t>AC</a:t>
            </a:r>
            <a:r>
              <a:rPr sz="600" dirty="0">
                <a:latin typeface="Arial MT"/>
                <a:cs typeface="Arial MT"/>
              </a:rPr>
              <a:t>T</a:t>
            </a:r>
            <a:r>
              <a:rPr sz="600" spc="20" dirty="0">
                <a:latin typeface="Arial MT"/>
                <a:cs typeface="Arial MT"/>
              </a:rPr>
              <a:t>O</a:t>
            </a:r>
            <a:r>
              <a:rPr sz="600" spc="5" dirty="0">
                <a:latin typeface="Arial MT"/>
                <a:cs typeface="Arial MT"/>
              </a:rPr>
              <a:t>R</a:t>
            </a:r>
            <a:r>
              <a:rPr sz="600" spc="20" dirty="0">
                <a:latin typeface="Arial MT"/>
                <a:cs typeface="Arial MT"/>
              </a:rPr>
              <a:t>Y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7267846" y="2799807"/>
            <a:ext cx="38798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-10" dirty="0">
                <a:latin typeface="Arial MT"/>
                <a:cs typeface="Arial MT"/>
              </a:rPr>
              <a:t>T</a:t>
            </a:r>
            <a:r>
              <a:rPr sz="600" spc="15" dirty="0">
                <a:latin typeface="Arial MT"/>
                <a:cs typeface="Arial MT"/>
              </a:rPr>
              <a:t>u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Pedido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7732232" y="3247158"/>
            <a:ext cx="537210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Alitas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con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papas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7267845" y="3090412"/>
            <a:ext cx="68643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5" dirty="0">
                <a:latin typeface="Arial MT"/>
                <a:cs typeface="Arial MT"/>
              </a:rPr>
              <a:t>Forma</a:t>
            </a:r>
            <a:r>
              <a:rPr sz="450" spc="-10" dirty="0">
                <a:latin typeface="Arial MT"/>
                <a:cs typeface="Arial MT"/>
              </a:rPr>
              <a:t> </a:t>
            </a:r>
            <a:r>
              <a:rPr sz="450" spc="5" dirty="0">
                <a:latin typeface="Arial MT"/>
                <a:cs typeface="Arial MT"/>
              </a:rPr>
              <a:t>de</a:t>
            </a:r>
            <a:r>
              <a:rPr sz="450" spc="-1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entrega:</a:t>
            </a:r>
            <a:r>
              <a:rPr sz="450" spc="-10" dirty="0">
                <a:latin typeface="Arial MT"/>
                <a:cs typeface="Arial MT"/>
              </a:rPr>
              <a:t> </a:t>
            </a:r>
            <a:r>
              <a:rPr sz="450" dirty="0">
                <a:latin typeface="Arial MT"/>
                <a:cs typeface="Arial MT"/>
              </a:rPr>
              <a:t>Retiro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8361345" y="2900549"/>
            <a:ext cx="423545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b="1" dirty="0">
                <a:solidFill>
                  <a:srgbClr val="F44F0F"/>
                </a:solidFill>
                <a:latin typeface="Arial"/>
                <a:cs typeface="Arial"/>
              </a:rPr>
              <a:t>Agregar</a:t>
            </a:r>
            <a:r>
              <a:rPr sz="450" b="1" spc="-30" dirty="0">
                <a:solidFill>
                  <a:srgbClr val="F44F0F"/>
                </a:solidFill>
                <a:latin typeface="Arial"/>
                <a:cs typeface="Arial"/>
              </a:rPr>
              <a:t> </a:t>
            </a:r>
            <a:r>
              <a:rPr sz="450" b="1" spc="5" dirty="0">
                <a:solidFill>
                  <a:srgbClr val="F44F0F"/>
                </a:solidFill>
                <a:latin typeface="Arial"/>
                <a:cs typeface="Arial"/>
              </a:rPr>
              <a:t>items</a:t>
            </a:r>
            <a:endParaRPr sz="4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8620492" y="3251461"/>
            <a:ext cx="16383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b="1" spc="5" dirty="0">
                <a:latin typeface="Arial"/>
                <a:cs typeface="Arial"/>
              </a:rPr>
              <a:t>S/ </a:t>
            </a:r>
            <a:r>
              <a:rPr sz="450" b="1" dirty="0">
                <a:latin typeface="Arial"/>
                <a:cs typeface="Arial"/>
              </a:rPr>
              <a:t>19</a:t>
            </a:r>
            <a:endParaRPr sz="450">
              <a:latin typeface="Arial"/>
              <a:cs typeface="Arial"/>
            </a:endParaRPr>
          </a:p>
        </p:txBody>
      </p:sp>
      <p:pic>
        <p:nvPicPr>
          <p:cNvPr id="106" name="object 10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263648" y="3224372"/>
            <a:ext cx="110562" cy="110572"/>
          </a:xfrm>
          <a:prstGeom prst="rect">
            <a:avLst/>
          </a:prstGeom>
        </p:spPr>
      </p:pic>
      <p:sp>
        <p:nvSpPr>
          <p:cNvPr id="107" name="object 107"/>
          <p:cNvSpPr txBox="1"/>
          <p:nvPr/>
        </p:nvSpPr>
        <p:spPr>
          <a:xfrm>
            <a:off x="17285923" y="3222800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550">
              <a:latin typeface="Arial MT"/>
              <a:cs typeface="Arial MT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17301041" y="3742779"/>
            <a:ext cx="415290" cy="401320"/>
            <a:chOff x="17301041" y="3742779"/>
            <a:chExt cx="415290" cy="401320"/>
          </a:xfrm>
        </p:grpSpPr>
        <p:pic>
          <p:nvPicPr>
            <p:cNvPr id="109" name="object 10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361162" y="3757268"/>
              <a:ext cx="342403" cy="37216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06435" y="3748179"/>
              <a:ext cx="403914" cy="390344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7306439" y="3748177"/>
              <a:ext cx="404495" cy="390525"/>
            </a:xfrm>
            <a:custGeom>
              <a:avLst/>
              <a:gdLst/>
              <a:ahLst/>
              <a:cxnLst/>
              <a:rect l="l" t="t" r="r" b="b"/>
              <a:pathLst>
                <a:path w="404494" h="390525">
                  <a:moveTo>
                    <a:pt x="362920" y="390344"/>
                  </a:moveTo>
                  <a:lnTo>
                    <a:pt x="40983" y="390344"/>
                  </a:lnTo>
                  <a:lnTo>
                    <a:pt x="25029" y="387122"/>
                  </a:lnTo>
                  <a:lnTo>
                    <a:pt x="12002" y="378337"/>
                  </a:lnTo>
                  <a:lnTo>
                    <a:pt x="3220" y="365310"/>
                  </a:lnTo>
                  <a:lnTo>
                    <a:pt x="0" y="349361"/>
                  </a:lnTo>
                  <a:lnTo>
                    <a:pt x="0" y="40993"/>
                  </a:lnTo>
                  <a:lnTo>
                    <a:pt x="3220" y="25037"/>
                  </a:lnTo>
                  <a:lnTo>
                    <a:pt x="12002" y="12007"/>
                  </a:lnTo>
                  <a:lnTo>
                    <a:pt x="25029" y="3221"/>
                  </a:lnTo>
                  <a:lnTo>
                    <a:pt x="40983" y="0"/>
                  </a:lnTo>
                  <a:lnTo>
                    <a:pt x="362920" y="0"/>
                  </a:lnTo>
                  <a:lnTo>
                    <a:pt x="378874" y="3221"/>
                  </a:lnTo>
                  <a:lnTo>
                    <a:pt x="391901" y="12007"/>
                  </a:lnTo>
                  <a:lnTo>
                    <a:pt x="400683" y="25037"/>
                  </a:lnTo>
                  <a:lnTo>
                    <a:pt x="403903" y="40993"/>
                  </a:lnTo>
                  <a:lnTo>
                    <a:pt x="403903" y="349361"/>
                  </a:lnTo>
                  <a:lnTo>
                    <a:pt x="400683" y="365310"/>
                  </a:lnTo>
                  <a:lnTo>
                    <a:pt x="391901" y="378337"/>
                  </a:lnTo>
                  <a:lnTo>
                    <a:pt x="378874" y="387122"/>
                  </a:lnTo>
                  <a:lnTo>
                    <a:pt x="362920" y="390344"/>
                  </a:lnTo>
                  <a:close/>
                </a:path>
              </a:pathLst>
            </a:custGeom>
            <a:ln w="10470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17732232" y="3726661"/>
            <a:ext cx="537210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Alitas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con</a:t>
            </a:r>
            <a:r>
              <a:rPr sz="550" spc="-20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papas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8620447" y="3731008"/>
            <a:ext cx="163830" cy="965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b="1" spc="5" dirty="0">
                <a:latin typeface="Arial"/>
                <a:cs typeface="Arial"/>
              </a:rPr>
              <a:t>S/ </a:t>
            </a:r>
            <a:r>
              <a:rPr sz="450" b="1" dirty="0">
                <a:latin typeface="Arial"/>
                <a:cs typeface="Arial"/>
              </a:rPr>
              <a:t>19</a:t>
            </a:r>
            <a:endParaRPr sz="450">
              <a:latin typeface="Arial"/>
              <a:cs typeface="Arial"/>
            </a:endParaRPr>
          </a:p>
        </p:txBody>
      </p:sp>
      <p:pic>
        <p:nvPicPr>
          <p:cNvPr id="114" name="object 1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263648" y="3703875"/>
            <a:ext cx="110562" cy="110572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17285923" y="3702302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7461193" y="4389969"/>
            <a:ext cx="42735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spc="5" dirty="0">
                <a:latin typeface="Arial MT"/>
                <a:cs typeface="Arial MT"/>
              </a:rPr>
              <a:t>Agregar comentario</a:t>
            </a:r>
            <a:endParaRPr sz="350">
              <a:latin typeface="Arial MT"/>
              <a:cs typeface="Arial MT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8239899" y="4389969"/>
            <a:ext cx="381635" cy="8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" dirty="0">
                <a:latin typeface="Arial MT"/>
                <a:cs typeface="Arial MT"/>
              </a:rPr>
              <a:t>Compartir </a:t>
            </a:r>
            <a:r>
              <a:rPr sz="350" spc="5" dirty="0">
                <a:latin typeface="Arial MT"/>
                <a:cs typeface="Arial MT"/>
              </a:rPr>
              <a:t>Pedido</a:t>
            </a:r>
            <a:endParaRPr sz="350">
              <a:latin typeface="Arial MT"/>
              <a:cs typeface="Arial MT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12517339" y="4338953"/>
            <a:ext cx="6259195" cy="5526405"/>
            <a:chOff x="12517339" y="4338953"/>
            <a:chExt cx="6259195" cy="5526405"/>
          </a:xfrm>
        </p:grpSpPr>
        <p:pic>
          <p:nvPicPr>
            <p:cNvPr id="119" name="object 1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381119" y="4403811"/>
              <a:ext cx="74374" cy="73296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8189140" y="4398477"/>
              <a:ext cx="50165" cy="73025"/>
            </a:xfrm>
            <a:custGeom>
              <a:avLst/>
              <a:gdLst/>
              <a:ahLst/>
              <a:cxnLst/>
              <a:rect l="l" t="t" r="r" b="b"/>
              <a:pathLst>
                <a:path w="50165" h="73025">
                  <a:moveTo>
                    <a:pt x="38260" y="0"/>
                  </a:moveTo>
                  <a:lnTo>
                    <a:pt x="8711" y="0"/>
                  </a:lnTo>
                  <a:lnTo>
                    <a:pt x="0" y="39956"/>
                  </a:lnTo>
                  <a:lnTo>
                    <a:pt x="13559" y="39956"/>
                  </a:lnTo>
                  <a:lnTo>
                    <a:pt x="13559" y="72647"/>
                  </a:lnTo>
                  <a:lnTo>
                    <a:pt x="49642" y="26878"/>
                  </a:lnTo>
                  <a:lnTo>
                    <a:pt x="28575" y="26397"/>
                  </a:lnTo>
                  <a:lnTo>
                    <a:pt x="38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7264550" y="4341811"/>
              <a:ext cx="734695" cy="176530"/>
            </a:xfrm>
            <a:custGeom>
              <a:avLst/>
              <a:gdLst/>
              <a:ahLst/>
              <a:cxnLst/>
              <a:rect l="l" t="t" r="r" b="b"/>
              <a:pathLst>
                <a:path w="734694" h="176529">
                  <a:moveTo>
                    <a:pt x="647362" y="176204"/>
                  </a:moveTo>
                  <a:lnTo>
                    <a:pt x="87086" y="176204"/>
                  </a:lnTo>
                  <a:lnTo>
                    <a:pt x="53189" y="169361"/>
                  </a:lnTo>
                  <a:lnTo>
                    <a:pt x="25508" y="150699"/>
                  </a:lnTo>
                  <a:lnTo>
                    <a:pt x="6844" y="123018"/>
                  </a:lnTo>
                  <a:lnTo>
                    <a:pt x="0" y="89117"/>
                  </a:lnTo>
                  <a:lnTo>
                    <a:pt x="0" y="87075"/>
                  </a:lnTo>
                  <a:lnTo>
                    <a:pt x="6844" y="53181"/>
                  </a:lnTo>
                  <a:lnTo>
                    <a:pt x="25508" y="25503"/>
                  </a:lnTo>
                  <a:lnTo>
                    <a:pt x="53189" y="6842"/>
                  </a:lnTo>
                  <a:lnTo>
                    <a:pt x="87086" y="0"/>
                  </a:lnTo>
                  <a:lnTo>
                    <a:pt x="647362" y="0"/>
                  </a:lnTo>
                  <a:lnTo>
                    <a:pt x="681258" y="6842"/>
                  </a:lnTo>
                  <a:lnTo>
                    <a:pt x="708940" y="25503"/>
                  </a:lnTo>
                  <a:lnTo>
                    <a:pt x="727604" y="53181"/>
                  </a:lnTo>
                  <a:lnTo>
                    <a:pt x="734448" y="87075"/>
                  </a:lnTo>
                  <a:lnTo>
                    <a:pt x="734448" y="89117"/>
                  </a:lnTo>
                  <a:lnTo>
                    <a:pt x="727604" y="123018"/>
                  </a:lnTo>
                  <a:lnTo>
                    <a:pt x="708940" y="150699"/>
                  </a:lnTo>
                  <a:lnTo>
                    <a:pt x="681258" y="169361"/>
                  </a:lnTo>
                  <a:lnTo>
                    <a:pt x="647362" y="176204"/>
                  </a:lnTo>
                  <a:close/>
                </a:path>
              </a:pathLst>
            </a:custGeom>
            <a:ln w="523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8039045" y="4341811"/>
              <a:ext cx="734695" cy="176530"/>
            </a:xfrm>
            <a:custGeom>
              <a:avLst/>
              <a:gdLst/>
              <a:ahLst/>
              <a:cxnLst/>
              <a:rect l="l" t="t" r="r" b="b"/>
              <a:pathLst>
                <a:path w="734694" h="176529">
                  <a:moveTo>
                    <a:pt x="647362" y="176204"/>
                  </a:moveTo>
                  <a:lnTo>
                    <a:pt x="87086" y="176204"/>
                  </a:lnTo>
                  <a:lnTo>
                    <a:pt x="53189" y="169361"/>
                  </a:lnTo>
                  <a:lnTo>
                    <a:pt x="25508" y="150699"/>
                  </a:lnTo>
                  <a:lnTo>
                    <a:pt x="6844" y="123018"/>
                  </a:lnTo>
                  <a:lnTo>
                    <a:pt x="0" y="89117"/>
                  </a:lnTo>
                  <a:lnTo>
                    <a:pt x="0" y="87075"/>
                  </a:lnTo>
                  <a:lnTo>
                    <a:pt x="6844" y="53181"/>
                  </a:lnTo>
                  <a:lnTo>
                    <a:pt x="25508" y="25503"/>
                  </a:lnTo>
                  <a:lnTo>
                    <a:pt x="53189" y="6842"/>
                  </a:lnTo>
                  <a:lnTo>
                    <a:pt x="87086" y="0"/>
                  </a:lnTo>
                  <a:lnTo>
                    <a:pt x="647362" y="0"/>
                  </a:lnTo>
                  <a:lnTo>
                    <a:pt x="681258" y="6842"/>
                  </a:lnTo>
                  <a:lnTo>
                    <a:pt x="708940" y="25503"/>
                  </a:lnTo>
                  <a:lnTo>
                    <a:pt x="727604" y="53181"/>
                  </a:lnTo>
                  <a:lnTo>
                    <a:pt x="734448" y="87075"/>
                  </a:lnTo>
                  <a:lnTo>
                    <a:pt x="734448" y="89117"/>
                  </a:lnTo>
                  <a:lnTo>
                    <a:pt x="727604" y="123018"/>
                  </a:lnTo>
                  <a:lnTo>
                    <a:pt x="708940" y="150699"/>
                  </a:lnTo>
                  <a:lnTo>
                    <a:pt x="681258" y="169361"/>
                  </a:lnTo>
                  <a:lnTo>
                    <a:pt x="647362" y="176204"/>
                  </a:lnTo>
                  <a:close/>
                </a:path>
              </a:pathLst>
            </a:custGeom>
            <a:ln w="523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17339" y="5424031"/>
              <a:ext cx="3212395" cy="444110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3276535" y="6076941"/>
              <a:ext cx="1612265" cy="3284854"/>
            </a:xfrm>
            <a:custGeom>
              <a:avLst/>
              <a:gdLst/>
              <a:ahLst/>
              <a:cxnLst/>
              <a:rect l="l" t="t" r="r" b="b"/>
              <a:pathLst>
                <a:path w="1612265" h="3284854">
                  <a:moveTo>
                    <a:pt x="1612181" y="0"/>
                  </a:moveTo>
                  <a:lnTo>
                    <a:pt x="0" y="0"/>
                  </a:lnTo>
                  <a:lnTo>
                    <a:pt x="0" y="3113915"/>
                  </a:lnTo>
                  <a:lnTo>
                    <a:pt x="6089" y="3159236"/>
                  </a:lnTo>
                  <a:lnTo>
                    <a:pt x="23274" y="3199962"/>
                  </a:lnTo>
                  <a:lnTo>
                    <a:pt x="49930" y="3234466"/>
                  </a:lnTo>
                  <a:lnTo>
                    <a:pt x="84432" y="3261125"/>
                  </a:lnTo>
                  <a:lnTo>
                    <a:pt x="125156" y="3278312"/>
                  </a:lnTo>
                  <a:lnTo>
                    <a:pt x="170476" y="3284402"/>
                  </a:lnTo>
                  <a:lnTo>
                    <a:pt x="1441694" y="3284402"/>
                  </a:lnTo>
                  <a:lnTo>
                    <a:pt x="1487015" y="3278312"/>
                  </a:lnTo>
                  <a:lnTo>
                    <a:pt x="1527740" y="3261125"/>
                  </a:lnTo>
                  <a:lnTo>
                    <a:pt x="1562245" y="3234466"/>
                  </a:lnTo>
                  <a:lnTo>
                    <a:pt x="1588904" y="3199962"/>
                  </a:lnTo>
                  <a:lnTo>
                    <a:pt x="1606091" y="3159236"/>
                  </a:lnTo>
                  <a:lnTo>
                    <a:pt x="1612181" y="3113915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3276535" y="6318536"/>
              <a:ext cx="1612265" cy="3042920"/>
            </a:xfrm>
            <a:custGeom>
              <a:avLst/>
              <a:gdLst/>
              <a:ahLst/>
              <a:cxnLst/>
              <a:rect l="l" t="t" r="r" b="b"/>
              <a:pathLst>
                <a:path w="1612265" h="3042920">
                  <a:moveTo>
                    <a:pt x="1612181" y="0"/>
                  </a:moveTo>
                  <a:lnTo>
                    <a:pt x="0" y="0"/>
                  </a:lnTo>
                  <a:lnTo>
                    <a:pt x="0" y="2872320"/>
                  </a:lnTo>
                  <a:lnTo>
                    <a:pt x="6089" y="2917642"/>
                  </a:lnTo>
                  <a:lnTo>
                    <a:pt x="23274" y="2958367"/>
                  </a:lnTo>
                  <a:lnTo>
                    <a:pt x="49930" y="2992872"/>
                  </a:lnTo>
                  <a:lnTo>
                    <a:pt x="84432" y="3019530"/>
                  </a:lnTo>
                  <a:lnTo>
                    <a:pt x="125156" y="3036717"/>
                  </a:lnTo>
                  <a:lnTo>
                    <a:pt x="170476" y="3042807"/>
                  </a:lnTo>
                  <a:lnTo>
                    <a:pt x="1441694" y="3042807"/>
                  </a:lnTo>
                  <a:lnTo>
                    <a:pt x="1487015" y="3036717"/>
                  </a:lnTo>
                  <a:lnTo>
                    <a:pt x="1527740" y="3019530"/>
                  </a:lnTo>
                  <a:lnTo>
                    <a:pt x="1562245" y="2992872"/>
                  </a:lnTo>
                  <a:lnTo>
                    <a:pt x="1588904" y="2958367"/>
                  </a:lnTo>
                  <a:lnTo>
                    <a:pt x="1606091" y="2917642"/>
                  </a:lnTo>
                  <a:lnTo>
                    <a:pt x="1612181" y="2872320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3365471" y="8255438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3433519" y="7364479"/>
              <a:ext cx="1366520" cy="0"/>
            </a:xfrm>
            <a:custGeom>
              <a:avLst/>
              <a:gdLst/>
              <a:ahLst/>
              <a:cxnLst/>
              <a:rect l="l" t="t" r="r" b="b"/>
              <a:pathLst>
                <a:path w="1366519">
                  <a:moveTo>
                    <a:pt x="0" y="0"/>
                  </a:moveTo>
                  <a:lnTo>
                    <a:pt x="136625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3433519" y="7500011"/>
              <a:ext cx="1366520" cy="0"/>
            </a:xfrm>
            <a:custGeom>
              <a:avLst/>
              <a:gdLst/>
              <a:ahLst/>
              <a:cxnLst/>
              <a:rect l="l" t="t" r="r" b="b"/>
              <a:pathLst>
                <a:path w="1366519">
                  <a:moveTo>
                    <a:pt x="0" y="0"/>
                  </a:moveTo>
                  <a:lnTo>
                    <a:pt x="136625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365471" y="8910213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3395782" y="8973444"/>
              <a:ext cx="1374140" cy="198755"/>
            </a:xfrm>
            <a:custGeom>
              <a:avLst/>
              <a:gdLst/>
              <a:ahLst/>
              <a:cxnLst/>
              <a:rect l="l" t="t" r="r" b="b"/>
              <a:pathLst>
                <a:path w="1374140" h="198754">
                  <a:moveTo>
                    <a:pt x="1274348" y="0"/>
                  </a:moveTo>
                  <a:lnTo>
                    <a:pt x="99326" y="0"/>
                  </a:lnTo>
                  <a:lnTo>
                    <a:pt x="60664" y="7805"/>
                  </a:lnTo>
                  <a:lnTo>
                    <a:pt x="29092" y="29092"/>
                  </a:lnTo>
                  <a:lnTo>
                    <a:pt x="7805" y="60664"/>
                  </a:lnTo>
                  <a:lnTo>
                    <a:pt x="0" y="99326"/>
                  </a:lnTo>
                  <a:lnTo>
                    <a:pt x="7805" y="137995"/>
                  </a:lnTo>
                  <a:lnTo>
                    <a:pt x="29092" y="169570"/>
                  </a:lnTo>
                  <a:lnTo>
                    <a:pt x="60664" y="190858"/>
                  </a:lnTo>
                  <a:lnTo>
                    <a:pt x="99326" y="198664"/>
                  </a:lnTo>
                  <a:lnTo>
                    <a:pt x="1274348" y="198664"/>
                  </a:lnTo>
                  <a:lnTo>
                    <a:pt x="1313012" y="190858"/>
                  </a:lnTo>
                  <a:lnTo>
                    <a:pt x="1344588" y="169570"/>
                  </a:lnTo>
                  <a:lnTo>
                    <a:pt x="1365878" y="137995"/>
                  </a:lnTo>
                  <a:lnTo>
                    <a:pt x="1373685" y="99326"/>
                  </a:lnTo>
                  <a:lnTo>
                    <a:pt x="1365878" y="60664"/>
                  </a:lnTo>
                  <a:lnTo>
                    <a:pt x="1344588" y="29092"/>
                  </a:lnTo>
                  <a:lnTo>
                    <a:pt x="1313012" y="7805"/>
                  </a:lnTo>
                  <a:lnTo>
                    <a:pt x="1274348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13653188" y="9011611"/>
            <a:ext cx="8591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Seleccionar</a:t>
            </a:r>
            <a:r>
              <a:rPr sz="550" spc="-30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medio</a:t>
            </a:r>
            <a:r>
              <a:rPr sz="550" spc="-25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de</a:t>
            </a:r>
            <a:r>
              <a:rPr sz="550" spc="-25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pago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3375306" y="6519812"/>
            <a:ext cx="21272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15" dirty="0">
                <a:latin typeface="Arial MT"/>
                <a:cs typeface="Arial MT"/>
              </a:rPr>
              <a:t>Pago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3421343" y="7101047"/>
            <a:ext cx="323850" cy="243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latin typeface="Arial MT"/>
                <a:cs typeface="Arial MT"/>
              </a:rPr>
              <a:t>Resumen</a:t>
            </a:r>
            <a:endParaRPr sz="5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550" spc="-5" dirty="0">
                <a:latin typeface="Arial MT"/>
                <a:cs typeface="Arial MT"/>
              </a:rPr>
              <a:t>Subtotal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3421343" y="7369061"/>
            <a:ext cx="266065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Propina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4586123" y="7235576"/>
            <a:ext cx="188595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38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4624859" y="7369061"/>
            <a:ext cx="149860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S/ 0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3421343" y="7502475"/>
            <a:ext cx="1353185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77290" algn="l"/>
              </a:tabLst>
            </a:pPr>
            <a:r>
              <a:rPr sz="550" spc="-70" dirty="0">
                <a:latin typeface="Arial MT"/>
                <a:cs typeface="Arial MT"/>
              </a:rPr>
              <a:t>T</a:t>
            </a:r>
            <a:r>
              <a:rPr sz="550" spc="-10" dirty="0">
                <a:latin typeface="Arial MT"/>
                <a:cs typeface="Arial MT"/>
              </a:rPr>
              <a:t>ota</a:t>
            </a:r>
            <a:r>
              <a:rPr sz="550" spc="-5" dirty="0">
                <a:latin typeface="Arial MT"/>
                <a:cs typeface="Arial MT"/>
              </a:rPr>
              <a:t>l</a:t>
            </a:r>
            <a:r>
              <a:rPr sz="550" dirty="0">
                <a:latin typeface="Arial MT"/>
                <a:cs typeface="Arial MT"/>
              </a:rPr>
              <a:t>	</a:t>
            </a: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38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3328149" y="7700153"/>
            <a:ext cx="1509395" cy="419100"/>
          </a:xfrm>
          <a:prstGeom prst="rect">
            <a:avLst/>
          </a:prstGeom>
          <a:ln w="580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375"/>
              </a:spcBef>
            </a:pPr>
            <a:r>
              <a:rPr sz="550" dirty="0">
                <a:latin typeface="Arial MT"/>
                <a:cs typeface="Arial MT"/>
              </a:rPr>
              <a:t>Se</a:t>
            </a:r>
            <a:r>
              <a:rPr sz="550" spc="-10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notificará al</a:t>
            </a:r>
            <a:r>
              <a:rPr sz="550" spc="-10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teléfono</a:t>
            </a:r>
            <a:endParaRPr sz="5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50">
              <a:latin typeface="Arial MT"/>
              <a:cs typeface="Arial MT"/>
            </a:endParaRPr>
          </a:p>
          <a:p>
            <a:pPr marL="111125">
              <a:lnSpc>
                <a:spcPct val="100000"/>
              </a:lnSpc>
            </a:pPr>
            <a:r>
              <a:rPr sz="700" spc="-10" dirty="0">
                <a:latin typeface="Arial MT"/>
                <a:cs typeface="Arial MT"/>
              </a:rPr>
              <a:t>51954702029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3499775" y="6865871"/>
            <a:ext cx="868680" cy="901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" spc="10" dirty="0">
                <a:latin typeface="Arial MT"/>
                <a:cs typeface="Arial MT"/>
              </a:rPr>
              <a:t>Escribe</a:t>
            </a:r>
            <a:r>
              <a:rPr sz="400" spc="-5" dirty="0">
                <a:latin typeface="Arial MT"/>
                <a:cs typeface="Arial MT"/>
              </a:rPr>
              <a:t> </a:t>
            </a:r>
            <a:r>
              <a:rPr sz="400" spc="5" dirty="0">
                <a:latin typeface="Arial MT"/>
                <a:cs typeface="Arial MT"/>
              </a:rPr>
              <a:t>algún</a:t>
            </a:r>
            <a:r>
              <a:rPr sz="400" dirty="0">
                <a:latin typeface="Arial MT"/>
                <a:cs typeface="Arial MT"/>
              </a:rPr>
              <a:t> </a:t>
            </a:r>
            <a:r>
              <a:rPr sz="400" spc="10" dirty="0">
                <a:latin typeface="Arial MT"/>
                <a:cs typeface="Arial MT"/>
              </a:rPr>
              <a:t>código</a:t>
            </a:r>
            <a:r>
              <a:rPr sz="400" dirty="0">
                <a:latin typeface="Arial MT"/>
                <a:cs typeface="Arial MT"/>
              </a:rPr>
              <a:t> </a:t>
            </a:r>
            <a:r>
              <a:rPr sz="400" spc="10" dirty="0">
                <a:latin typeface="Arial MT"/>
                <a:cs typeface="Arial MT"/>
              </a:rPr>
              <a:t>de</a:t>
            </a:r>
            <a:r>
              <a:rPr sz="400" dirty="0">
                <a:latin typeface="Arial MT"/>
                <a:cs typeface="Arial MT"/>
              </a:rPr>
              <a:t> </a:t>
            </a:r>
            <a:r>
              <a:rPr sz="400" spc="5" dirty="0">
                <a:latin typeface="Arial MT"/>
                <a:cs typeface="Arial MT"/>
              </a:rPr>
              <a:t>promoción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3348591" y="6157603"/>
            <a:ext cx="40005" cy="74295"/>
          </a:xfrm>
          <a:custGeom>
            <a:avLst/>
            <a:gdLst/>
            <a:ahLst/>
            <a:cxnLst/>
            <a:rect l="l" t="t" r="r" b="b"/>
            <a:pathLst>
              <a:path w="40005" h="74295">
                <a:moveTo>
                  <a:pt x="36302" y="0"/>
                </a:moveTo>
                <a:lnTo>
                  <a:pt x="33527" y="73"/>
                </a:lnTo>
                <a:lnTo>
                  <a:pt x="31" y="35234"/>
                </a:lnTo>
                <a:lnTo>
                  <a:pt x="0" y="37831"/>
                </a:lnTo>
                <a:lnTo>
                  <a:pt x="32658" y="73715"/>
                </a:lnTo>
                <a:lnTo>
                  <a:pt x="33841" y="74207"/>
                </a:lnTo>
                <a:lnTo>
                  <a:pt x="35035" y="74207"/>
                </a:lnTo>
                <a:lnTo>
                  <a:pt x="36082" y="74207"/>
                </a:lnTo>
                <a:lnTo>
                  <a:pt x="37140" y="73830"/>
                </a:lnTo>
                <a:lnTo>
                  <a:pt x="39768" y="71432"/>
                </a:lnTo>
                <a:lnTo>
                  <a:pt x="39904" y="68668"/>
                </a:lnTo>
                <a:lnTo>
                  <a:pt x="10764" y="36648"/>
                </a:lnTo>
                <a:lnTo>
                  <a:pt x="39873" y="6114"/>
                </a:lnTo>
                <a:lnTo>
                  <a:pt x="39810" y="3340"/>
                </a:lnTo>
                <a:lnTo>
                  <a:pt x="36302" y="0"/>
                </a:lnTo>
                <a:close/>
              </a:path>
            </a:pathLst>
          </a:custGeom>
          <a:solidFill>
            <a:srgbClr val="F44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13395224" y="6143175"/>
            <a:ext cx="165100" cy="100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-5" dirty="0">
                <a:solidFill>
                  <a:srgbClr val="F44F0F"/>
                </a:solidFill>
                <a:latin typeface="Arial MT"/>
                <a:cs typeface="Arial MT"/>
              </a:rPr>
              <a:t>Back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3832310" y="6144330"/>
            <a:ext cx="501650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spc="25" dirty="0">
                <a:solidFill>
                  <a:srgbClr val="A900E8"/>
                </a:solidFill>
                <a:latin typeface="Arial MT"/>
                <a:cs typeface="Arial MT"/>
              </a:rPr>
              <a:t>WING</a:t>
            </a:r>
            <a:r>
              <a:rPr sz="450" spc="10" dirty="0">
                <a:solidFill>
                  <a:srgbClr val="A900E8"/>
                </a:solidFill>
                <a:latin typeface="Arial MT"/>
                <a:cs typeface="Arial MT"/>
              </a:rPr>
              <a:t> </a:t>
            </a:r>
            <a:r>
              <a:rPr sz="450" spc="-10" dirty="0">
                <a:solidFill>
                  <a:srgbClr val="A900E8"/>
                </a:solidFill>
                <a:latin typeface="Arial MT"/>
                <a:cs typeface="Arial MT"/>
              </a:rPr>
              <a:t>F</a:t>
            </a:r>
            <a:r>
              <a:rPr sz="450" spc="25" dirty="0">
                <a:solidFill>
                  <a:srgbClr val="A900E8"/>
                </a:solidFill>
                <a:latin typeface="Arial MT"/>
                <a:cs typeface="Arial MT"/>
              </a:rPr>
              <a:t>AC</a:t>
            </a:r>
            <a:r>
              <a:rPr sz="450" spc="10" dirty="0">
                <a:solidFill>
                  <a:srgbClr val="A900E8"/>
                </a:solidFill>
                <a:latin typeface="Arial MT"/>
                <a:cs typeface="Arial MT"/>
              </a:rPr>
              <a:t>T</a:t>
            </a:r>
            <a:r>
              <a:rPr sz="450" spc="25" dirty="0">
                <a:solidFill>
                  <a:srgbClr val="A900E8"/>
                </a:solidFill>
                <a:latin typeface="Arial MT"/>
                <a:cs typeface="Arial MT"/>
              </a:rPr>
              <a:t>O</a:t>
            </a:r>
            <a:r>
              <a:rPr sz="450" spc="15" dirty="0">
                <a:solidFill>
                  <a:srgbClr val="A900E8"/>
                </a:solidFill>
                <a:latin typeface="Arial MT"/>
                <a:cs typeface="Arial MT"/>
              </a:rPr>
              <a:t>R</a:t>
            </a:r>
            <a:r>
              <a:rPr sz="450" spc="20" dirty="0">
                <a:solidFill>
                  <a:srgbClr val="A900E8"/>
                </a:solidFill>
                <a:latin typeface="Arial MT"/>
                <a:cs typeface="Arial MT"/>
              </a:rPr>
              <a:t>Y</a:t>
            </a:r>
            <a:endParaRPr sz="450">
              <a:latin typeface="Arial MT"/>
              <a:cs typeface="Arial MT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13325292" y="5424030"/>
            <a:ext cx="4373880" cy="4441190"/>
            <a:chOff x="13325292" y="5424030"/>
            <a:chExt cx="4373880" cy="4441190"/>
          </a:xfrm>
        </p:grpSpPr>
        <p:pic>
          <p:nvPicPr>
            <p:cNvPr id="144" name="object 1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844457" y="6172522"/>
              <a:ext cx="477048" cy="48461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3328149" y="6663440"/>
              <a:ext cx="1509395" cy="341630"/>
            </a:xfrm>
            <a:custGeom>
              <a:avLst/>
              <a:gdLst/>
              <a:ahLst/>
              <a:cxnLst/>
              <a:rect l="l" t="t" r="r" b="b"/>
              <a:pathLst>
                <a:path w="1509394" h="341629">
                  <a:moveTo>
                    <a:pt x="1508938" y="341235"/>
                  </a:moveTo>
                  <a:lnTo>
                    <a:pt x="0" y="341235"/>
                  </a:lnTo>
                  <a:lnTo>
                    <a:pt x="0" y="0"/>
                  </a:lnTo>
                  <a:lnTo>
                    <a:pt x="1508938" y="0"/>
                  </a:lnTo>
                  <a:lnTo>
                    <a:pt x="1508938" y="341235"/>
                  </a:lnTo>
                  <a:close/>
                </a:path>
              </a:pathLst>
            </a:custGeom>
            <a:ln w="52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433938" y="6879204"/>
              <a:ext cx="63500" cy="59055"/>
            </a:xfrm>
            <a:custGeom>
              <a:avLst/>
              <a:gdLst/>
              <a:ahLst/>
              <a:cxnLst/>
              <a:rect l="l" t="t" r="r" b="b"/>
              <a:pathLst>
                <a:path w="63500" h="59054">
                  <a:moveTo>
                    <a:pt x="41349" y="0"/>
                  </a:moveTo>
                  <a:lnTo>
                    <a:pt x="35780" y="697"/>
                  </a:lnTo>
                  <a:lnTo>
                    <a:pt x="33527" y="1331"/>
                  </a:lnTo>
                  <a:lnTo>
                    <a:pt x="0" y="31361"/>
                  </a:lnTo>
                  <a:lnTo>
                    <a:pt x="24491" y="58648"/>
                  </a:lnTo>
                  <a:lnTo>
                    <a:pt x="57788" y="25120"/>
                  </a:lnTo>
                  <a:lnTo>
                    <a:pt x="63443" y="14922"/>
                  </a:lnTo>
                  <a:lnTo>
                    <a:pt x="61615" y="12838"/>
                  </a:lnTo>
                  <a:lnTo>
                    <a:pt x="46993" y="12838"/>
                  </a:lnTo>
                  <a:lnTo>
                    <a:pt x="45495" y="11351"/>
                  </a:lnTo>
                  <a:lnTo>
                    <a:pt x="45495" y="7676"/>
                  </a:lnTo>
                  <a:lnTo>
                    <a:pt x="46993" y="6179"/>
                  </a:lnTo>
                  <a:lnTo>
                    <a:pt x="55774" y="6179"/>
                  </a:lnTo>
                  <a:lnTo>
                    <a:pt x="55296" y="5634"/>
                  </a:lnTo>
                  <a:lnTo>
                    <a:pt x="48449" y="1043"/>
                  </a:lnTo>
                  <a:lnTo>
                    <a:pt x="41349" y="0"/>
                  </a:lnTo>
                  <a:close/>
                </a:path>
                <a:path w="63500" h="59054">
                  <a:moveTo>
                    <a:pt x="55774" y="6179"/>
                  </a:moveTo>
                  <a:lnTo>
                    <a:pt x="50658" y="6179"/>
                  </a:lnTo>
                  <a:lnTo>
                    <a:pt x="52155" y="7676"/>
                  </a:lnTo>
                  <a:lnTo>
                    <a:pt x="52155" y="11351"/>
                  </a:lnTo>
                  <a:lnTo>
                    <a:pt x="50658" y="12838"/>
                  </a:lnTo>
                  <a:lnTo>
                    <a:pt x="61615" y="12838"/>
                  </a:lnTo>
                  <a:lnTo>
                    <a:pt x="55774" y="6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86541" y="5424030"/>
              <a:ext cx="3212395" cy="4441100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5245737" y="6076941"/>
              <a:ext cx="1612265" cy="3284854"/>
            </a:xfrm>
            <a:custGeom>
              <a:avLst/>
              <a:gdLst/>
              <a:ahLst/>
              <a:cxnLst/>
              <a:rect l="l" t="t" r="r" b="b"/>
              <a:pathLst>
                <a:path w="1612265" h="3284854">
                  <a:moveTo>
                    <a:pt x="1612181" y="0"/>
                  </a:moveTo>
                  <a:lnTo>
                    <a:pt x="0" y="0"/>
                  </a:lnTo>
                  <a:lnTo>
                    <a:pt x="0" y="3113915"/>
                  </a:lnTo>
                  <a:lnTo>
                    <a:pt x="6089" y="3159236"/>
                  </a:lnTo>
                  <a:lnTo>
                    <a:pt x="23274" y="3199962"/>
                  </a:lnTo>
                  <a:lnTo>
                    <a:pt x="49930" y="3234466"/>
                  </a:lnTo>
                  <a:lnTo>
                    <a:pt x="84432" y="3261125"/>
                  </a:lnTo>
                  <a:lnTo>
                    <a:pt x="125156" y="3278312"/>
                  </a:lnTo>
                  <a:lnTo>
                    <a:pt x="170476" y="3284402"/>
                  </a:lnTo>
                  <a:lnTo>
                    <a:pt x="1441694" y="3284402"/>
                  </a:lnTo>
                  <a:lnTo>
                    <a:pt x="1487015" y="3278312"/>
                  </a:lnTo>
                  <a:lnTo>
                    <a:pt x="1527740" y="3261125"/>
                  </a:lnTo>
                  <a:lnTo>
                    <a:pt x="1562245" y="3234466"/>
                  </a:lnTo>
                  <a:lnTo>
                    <a:pt x="1588904" y="3199962"/>
                  </a:lnTo>
                  <a:lnTo>
                    <a:pt x="1606091" y="3159236"/>
                  </a:lnTo>
                  <a:lnTo>
                    <a:pt x="1612181" y="3113915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5245737" y="6326912"/>
              <a:ext cx="1612265" cy="3034665"/>
            </a:xfrm>
            <a:custGeom>
              <a:avLst/>
              <a:gdLst/>
              <a:ahLst/>
              <a:cxnLst/>
              <a:rect l="l" t="t" r="r" b="b"/>
              <a:pathLst>
                <a:path w="1612265" h="3034665">
                  <a:moveTo>
                    <a:pt x="1612181" y="0"/>
                  </a:moveTo>
                  <a:lnTo>
                    <a:pt x="0" y="0"/>
                  </a:lnTo>
                  <a:lnTo>
                    <a:pt x="0" y="2863944"/>
                  </a:lnTo>
                  <a:lnTo>
                    <a:pt x="6089" y="2909265"/>
                  </a:lnTo>
                  <a:lnTo>
                    <a:pt x="23274" y="2949990"/>
                  </a:lnTo>
                  <a:lnTo>
                    <a:pt x="49930" y="2984495"/>
                  </a:lnTo>
                  <a:lnTo>
                    <a:pt x="84432" y="3011154"/>
                  </a:lnTo>
                  <a:lnTo>
                    <a:pt x="125156" y="3028340"/>
                  </a:lnTo>
                  <a:lnTo>
                    <a:pt x="170476" y="3034431"/>
                  </a:lnTo>
                  <a:lnTo>
                    <a:pt x="1441694" y="3034431"/>
                  </a:lnTo>
                  <a:lnTo>
                    <a:pt x="1487015" y="3028340"/>
                  </a:lnTo>
                  <a:lnTo>
                    <a:pt x="1527740" y="3011154"/>
                  </a:lnTo>
                  <a:lnTo>
                    <a:pt x="1562245" y="2984495"/>
                  </a:lnTo>
                  <a:lnTo>
                    <a:pt x="1588904" y="2949990"/>
                  </a:lnTo>
                  <a:lnTo>
                    <a:pt x="1606091" y="2909265"/>
                  </a:lnTo>
                  <a:lnTo>
                    <a:pt x="1612181" y="2863944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5334673" y="8255438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5402721" y="7364479"/>
              <a:ext cx="1366520" cy="0"/>
            </a:xfrm>
            <a:custGeom>
              <a:avLst/>
              <a:gdLst/>
              <a:ahLst/>
              <a:cxnLst/>
              <a:rect l="l" t="t" r="r" b="b"/>
              <a:pathLst>
                <a:path w="1366519">
                  <a:moveTo>
                    <a:pt x="0" y="0"/>
                  </a:moveTo>
                  <a:lnTo>
                    <a:pt x="136625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5402721" y="7500011"/>
              <a:ext cx="1366520" cy="0"/>
            </a:xfrm>
            <a:custGeom>
              <a:avLst/>
              <a:gdLst/>
              <a:ahLst/>
              <a:cxnLst/>
              <a:rect l="l" t="t" r="r" b="b"/>
              <a:pathLst>
                <a:path w="1366519">
                  <a:moveTo>
                    <a:pt x="0" y="0"/>
                  </a:moveTo>
                  <a:lnTo>
                    <a:pt x="136625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5334673" y="8910213"/>
              <a:ext cx="1434465" cy="0"/>
            </a:xfrm>
            <a:custGeom>
              <a:avLst/>
              <a:gdLst/>
              <a:ahLst/>
              <a:cxnLst/>
              <a:rect l="l" t="t" r="r" b="b"/>
              <a:pathLst>
                <a:path w="1434465">
                  <a:moveTo>
                    <a:pt x="0" y="0"/>
                  </a:moveTo>
                  <a:lnTo>
                    <a:pt x="1434301" y="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5364984" y="8973443"/>
              <a:ext cx="1374140" cy="198755"/>
            </a:xfrm>
            <a:custGeom>
              <a:avLst/>
              <a:gdLst/>
              <a:ahLst/>
              <a:cxnLst/>
              <a:rect l="l" t="t" r="r" b="b"/>
              <a:pathLst>
                <a:path w="1374140" h="198754">
                  <a:moveTo>
                    <a:pt x="1274348" y="0"/>
                  </a:moveTo>
                  <a:lnTo>
                    <a:pt x="99326" y="0"/>
                  </a:lnTo>
                  <a:lnTo>
                    <a:pt x="60664" y="7805"/>
                  </a:lnTo>
                  <a:lnTo>
                    <a:pt x="29092" y="29092"/>
                  </a:lnTo>
                  <a:lnTo>
                    <a:pt x="7805" y="60664"/>
                  </a:lnTo>
                  <a:lnTo>
                    <a:pt x="0" y="99326"/>
                  </a:lnTo>
                  <a:lnTo>
                    <a:pt x="7805" y="137995"/>
                  </a:lnTo>
                  <a:lnTo>
                    <a:pt x="29092" y="169570"/>
                  </a:lnTo>
                  <a:lnTo>
                    <a:pt x="60664" y="190858"/>
                  </a:lnTo>
                  <a:lnTo>
                    <a:pt x="99326" y="198664"/>
                  </a:lnTo>
                  <a:lnTo>
                    <a:pt x="1274348" y="198664"/>
                  </a:lnTo>
                  <a:lnTo>
                    <a:pt x="1313012" y="190858"/>
                  </a:lnTo>
                  <a:lnTo>
                    <a:pt x="1344588" y="169570"/>
                  </a:lnTo>
                  <a:lnTo>
                    <a:pt x="1365878" y="137995"/>
                  </a:lnTo>
                  <a:lnTo>
                    <a:pt x="1373685" y="99326"/>
                  </a:lnTo>
                  <a:lnTo>
                    <a:pt x="1365878" y="60664"/>
                  </a:lnTo>
                  <a:lnTo>
                    <a:pt x="1344588" y="29092"/>
                  </a:lnTo>
                  <a:lnTo>
                    <a:pt x="1313012" y="7805"/>
                  </a:lnTo>
                  <a:lnTo>
                    <a:pt x="1274348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 txBox="1"/>
          <p:nvPr/>
        </p:nvSpPr>
        <p:spPr>
          <a:xfrm>
            <a:off x="15622389" y="9011611"/>
            <a:ext cx="8591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Seleccionar</a:t>
            </a:r>
            <a:r>
              <a:rPr sz="550" spc="-30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medio</a:t>
            </a:r>
            <a:r>
              <a:rPr sz="550" spc="-25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de</a:t>
            </a:r>
            <a:r>
              <a:rPr sz="550" spc="-25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pago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5344505" y="6519812"/>
            <a:ext cx="21272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15" dirty="0">
                <a:latin typeface="Arial MT"/>
                <a:cs typeface="Arial MT"/>
              </a:rPr>
              <a:t>Pago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15390545" y="7502475"/>
            <a:ext cx="172720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70" dirty="0">
                <a:latin typeface="Arial MT"/>
                <a:cs typeface="Arial MT"/>
              </a:rPr>
              <a:t>T</a:t>
            </a:r>
            <a:r>
              <a:rPr sz="550" spc="-10" dirty="0">
                <a:latin typeface="Arial MT"/>
                <a:cs typeface="Arial MT"/>
              </a:rPr>
              <a:t>otal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6555324" y="7235576"/>
            <a:ext cx="188595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38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6594059" y="7369061"/>
            <a:ext cx="149860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S/ 0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6555324" y="7502475"/>
            <a:ext cx="188595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38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5396049" y="7906735"/>
            <a:ext cx="564515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10" dirty="0">
                <a:latin typeface="Arial MT"/>
                <a:cs typeface="Arial MT"/>
              </a:rPr>
              <a:t>51954702029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5481676" y="6883683"/>
            <a:ext cx="843280" cy="6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5"/>
              </a:lnSpc>
            </a:pPr>
            <a:r>
              <a:rPr sz="400" spc="10" dirty="0">
                <a:latin typeface="Arial MT"/>
                <a:cs typeface="Arial MT"/>
              </a:rPr>
              <a:t>Escribe</a:t>
            </a:r>
            <a:r>
              <a:rPr sz="400" dirty="0">
                <a:latin typeface="Arial MT"/>
                <a:cs typeface="Arial MT"/>
              </a:rPr>
              <a:t> </a:t>
            </a:r>
            <a:r>
              <a:rPr sz="400" spc="5" dirty="0">
                <a:latin typeface="Arial MT"/>
                <a:cs typeface="Arial MT"/>
              </a:rPr>
              <a:t>algún </a:t>
            </a:r>
            <a:r>
              <a:rPr sz="400" spc="10" dirty="0">
                <a:latin typeface="Arial MT"/>
                <a:cs typeface="Arial MT"/>
              </a:rPr>
              <a:t>código</a:t>
            </a:r>
            <a:r>
              <a:rPr sz="400" dirty="0">
                <a:latin typeface="Arial MT"/>
                <a:cs typeface="Arial MT"/>
              </a:rPr>
              <a:t> </a:t>
            </a:r>
            <a:r>
              <a:rPr sz="400" spc="10" dirty="0">
                <a:latin typeface="Arial MT"/>
                <a:cs typeface="Arial MT"/>
              </a:rPr>
              <a:t>de</a:t>
            </a:r>
            <a:r>
              <a:rPr sz="400" spc="5" dirty="0">
                <a:latin typeface="Arial MT"/>
                <a:cs typeface="Arial MT"/>
              </a:rPr>
              <a:t> promoción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5317792" y="6157603"/>
            <a:ext cx="40005" cy="74295"/>
          </a:xfrm>
          <a:custGeom>
            <a:avLst/>
            <a:gdLst/>
            <a:ahLst/>
            <a:cxnLst/>
            <a:rect l="l" t="t" r="r" b="b"/>
            <a:pathLst>
              <a:path w="40005" h="74295">
                <a:moveTo>
                  <a:pt x="36302" y="0"/>
                </a:moveTo>
                <a:lnTo>
                  <a:pt x="33527" y="73"/>
                </a:lnTo>
                <a:lnTo>
                  <a:pt x="31" y="35234"/>
                </a:lnTo>
                <a:lnTo>
                  <a:pt x="0" y="37831"/>
                </a:lnTo>
                <a:lnTo>
                  <a:pt x="32658" y="73715"/>
                </a:lnTo>
                <a:lnTo>
                  <a:pt x="33841" y="74207"/>
                </a:lnTo>
                <a:lnTo>
                  <a:pt x="35035" y="74207"/>
                </a:lnTo>
                <a:lnTo>
                  <a:pt x="36082" y="74207"/>
                </a:lnTo>
                <a:lnTo>
                  <a:pt x="37140" y="73830"/>
                </a:lnTo>
                <a:lnTo>
                  <a:pt x="39768" y="71432"/>
                </a:lnTo>
                <a:lnTo>
                  <a:pt x="39904" y="68668"/>
                </a:lnTo>
                <a:lnTo>
                  <a:pt x="10764" y="36648"/>
                </a:lnTo>
                <a:lnTo>
                  <a:pt x="39873" y="6114"/>
                </a:lnTo>
                <a:lnTo>
                  <a:pt x="39810" y="3340"/>
                </a:lnTo>
                <a:lnTo>
                  <a:pt x="36302" y="0"/>
                </a:lnTo>
                <a:close/>
              </a:path>
            </a:pathLst>
          </a:custGeom>
          <a:solidFill>
            <a:srgbClr val="F44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 txBox="1"/>
          <p:nvPr/>
        </p:nvSpPr>
        <p:spPr>
          <a:xfrm>
            <a:off x="15364426" y="6143411"/>
            <a:ext cx="938530" cy="100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9580" algn="l"/>
              </a:tabLst>
            </a:pPr>
            <a:r>
              <a:rPr sz="500" spc="-5" dirty="0">
                <a:solidFill>
                  <a:srgbClr val="F44F0F"/>
                </a:solidFill>
                <a:latin typeface="Arial MT"/>
                <a:cs typeface="Arial MT"/>
              </a:rPr>
              <a:t>Back	</a:t>
            </a:r>
            <a:r>
              <a:rPr sz="450" spc="25" dirty="0">
                <a:solidFill>
                  <a:srgbClr val="A900E8"/>
                </a:solidFill>
                <a:latin typeface="Arial MT"/>
                <a:cs typeface="Arial MT"/>
              </a:rPr>
              <a:t>WING</a:t>
            </a:r>
            <a:r>
              <a:rPr sz="450" spc="10" dirty="0">
                <a:solidFill>
                  <a:srgbClr val="A900E8"/>
                </a:solidFill>
                <a:latin typeface="Arial MT"/>
                <a:cs typeface="Arial MT"/>
              </a:rPr>
              <a:t> </a:t>
            </a:r>
            <a:r>
              <a:rPr sz="450" spc="-10" dirty="0">
                <a:solidFill>
                  <a:srgbClr val="A900E8"/>
                </a:solidFill>
                <a:latin typeface="Arial MT"/>
                <a:cs typeface="Arial MT"/>
              </a:rPr>
              <a:t>F</a:t>
            </a:r>
            <a:r>
              <a:rPr sz="450" spc="25" dirty="0">
                <a:solidFill>
                  <a:srgbClr val="A900E8"/>
                </a:solidFill>
                <a:latin typeface="Arial MT"/>
                <a:cs typeface="Arial MT"/>
              </a:rPr>
              <a:t>AC</a:t>
            </a:r>
            <a:r>
              <a:rPr sz="450" spc="10" dirty="0">
                <a:solidFill>
                  <a:srgbClr val="A900E8"/>
                </a:solidFill>
                <a:latin typeface="Arial MT"/>
                <a:cs typeface="Arial MT"/>
              </a:rPr>
              <a:t>T</a:t>
            </a:r>
            <a:r>
              <a:rPr sz="450" spc="25" dirty="0">
                <a:solidFill>
                  <a:srgbClr val="A900E8"/>
                </a:solidFill>
                <a:latin typeface="Arial MT"/>
                <a:cs typeface="Arial MT"/>
              </a:rPr>
              <a:t>O</a:t>
            </a:r>
            <a:r>
              <a:rPr sz="450" spc="15" dirty="0">
                <a:solidFill>
                  <a:srgbClr val="A900E8"/>
                </a:solidFill>
                <a:latin typeface="Arial MT"/>
                <a:cs typeface="Arial MT"/>
              </a:rPr>
              <a:t>R</a:t>
            </a:r>
            <a:r>
              <a:rPr sz="450" spc="20" dirty="0">
                <a:solidFill>
                  <a:srgbClr val="A900E8"/>
                </a:solidFill>
                <a:latin typeface="Arial MT"/>
                <a:cs typeface="Arial MT"/>
              </a:rPr>
              <a:t>Y</a:t>
            </a:r>
            <a:endParaRPr sz="450">
              <a:latin typeface="Arial MT"/>
              <a:cs typeface="Arial MT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15245734" y="6076941"/>
            <a:ext cx="1612265" cy="3284854"/>
            <a:chOff x="15245734" y="6076941"/>
            <a:chExt cx="1612265" cy="3284854"/>
          </a:xfrm>
        </p:grpSpPr>
        <p:pic>
          <p:nvPicPr>
            <p:cNvPr id="166" name="object 16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13657" y="6172523"/>
              <a:ext cx="477048" cy="48461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15297356" y="6663441"/>
              <a:ext cx="1509395" cy="341630"/>
            </a:xfrm>
            <a:custGeom>
              <a:avLst/>
              <a:gdLst/>
              <a:ahLst/>
              <a:cxnLst/>
              <a:rect l="l" t="t" r="r" b="b"/>
              <a:pathLst>
                <a:path w="1509394" h="341629">
                  <a:moveTo>
                    <a:pt x="1508938" y="341235"/>
                  </a:moveTo>
                  <a:lnTo>
                    <a:pt x="0" y="341235"/>
                  </a:lnTo>
                  <a:lnTo>
                    <a:pt x="0" y="0"/>
                  </a:lnTo>
                  <a:lnTo>
                    <a:pt x="1508938" y="0"/>
                  </a:lnTo>
                  <a:lnTo>
                    <a:pt x="1508938" y="341235"/>
                  </a:lnTo>
                  <a:close/>
                </a:path>
              </a:pathLst>
            </a:custGeom>
            <a:ln w="52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5297356" y="7700153"/>
              <a:ext cx="1509395" cy="419100"/>
            </a:xfrm>
            <a:custGeom>
              <a:avLst/>
              <a:gdLst/>
              <a:ahLst/>
              <a:cxnLst/>
              <a:rect l="l" t="t" r="r" b="b"/>
              <a:pathLst>
                <a:path w="1509394" h="419100">
                  <a:moveTo>
                    <a:pt x="1508938" y="418950"/>
                  </a:moveTo>
                  <a:lnTo>
                    <a:pt x="0" y="418950"/>
                  </a:lnTo>
                  <a:lnTo>
                    <a:pt x="0" y="0"/>
                  </a:lnTo>
                  <a:lnTo>
                    <a:pt x="1508938" y="0"/>
                  </a:lnTo>
                  <a:lnTo>
                    <a:pt x="1508938" y="418950"/>
                  </a:lnTo>
                  <a:close/>
                </a:path>
              </a:pathLst>
            </a:custGeom>
            <a:ln w="5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5403138" y="6879205"/>
              <a:ext cx="63500" cy="59055"/>
            </a:xfrm>
            <a:custGeom>
              <a:avLst/>
              <a:gdLst/>
              <a:ahLst/>
              <a:cxnLst/>
              <a:rect l="l" t="t" r="r" b="b"/>
              <a:pathLst>
                <a:path w="63500" h="59054">
                  <a:moveTo>
                    <a:pt x="41349" y="0"/>
                  </a:moveTo>
                  <a:lnTo>
                    <a:pt x="35780" y="697"/>
                  </a:lnTo>
                  <a:lnTo>
                    <a:pt x="33527" y="1331"/>
                  </a:lnTo>
                  <a:lnTo>
                    <a:pt x="0" y="31361"/>
                  </a:lnTo>
                  <a:lnTo>
                    <a:pt x="24491" y="58648"/>
                  </a:lnTo>
                  <a:lnTo>
                    <a:pt x="57788" y="25120"/>
                  </a:lnTo>
                  <a:lnTo>
                    <a:pt x="63443" y="14922"/>
                  </a:lnTo>
                  <a:lnTo>
                    <a:pt x="61615" y="12838"/>
                  </a:lnTo>
                  <a:lnTo>
                    <a:pt x="46993" y="12838"/>
                  </a:lnTo>
                  <a:lnTo>
                    <a:pt x="45495" y="11351"/>
                  </a:lnTo>
                  <a:lnTo>
                    <a:pt x="45495" y="7676"/>
                  </a:lnTo>
                  <a:lnTo>
                    <a:pt x="46993" y="6179"/>
                  </a:lnTo>
                  <a:lnTo>
                    <a:pt x="55774" y="6179"/>
                  </a:lnTo>
                  <a:lnTo>
                    <a:pt x="55296" y="5634"/>
                  </a:lnTo>
                  <a:lnTo>
                    <a:pt x="48449" y="1043"/>
                  </a:lnTo>
                  <a:lnTo>
                    <a:pt x="41349" y="0"/>
                  </a:lnTo>
                  <a:close/>
                </a:path>
                <a:path w="63500" h="59054">
                  <a:moveTo>
                    <a:pt x="55774" y="6179"/>
                  </a:moveTo>
                  <a:lnTo>
                    <a:pt x="50658" y="6179"/>
                  </a:lnTo>
                  <a:lnTo>
                    <a:pt x="52155" y="7676"/>
                  </a:lnTo>
                  <a:lnTo>
                    <a:pt x="52155" y="11351"/>
                  </a:lnTo>
                  <a:lnTo>
                    <a:pt x="50658" y="12838"/>
                  </a:lnTo>
                  <a:lnTo>
                    <a:pt x="61615" y="12838"/>
                  </a:lnTo>
                  <a:lnTo>
                    <a:pt x="55774" y="6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245736" y="6076941"/>
              <a:ext cx="1612265" cy="3284854"/>
            </a:xfrm>
            <a:custGeom>
              <a:avLst/>
              <a:gdLst/>
              <a:ahLst/>
              <a:cxnLst/>
              <a:rect l="l" t="t" r="r" b="b"/>
              <a:pathLst>
                <a:path w="1612265" h="3284854">
                  <a:moveTo>
                    <a:pt x="1612181" y="0"/>
                  </a:moveTo>
                  <a:lnTo>
                    <a:pt x="0" y="0"/>
                  </a:lnTo>
                  <a:lnTo>
                    <a:pt x="0" y="3113915"/>
                  </a:lnTo>
                  <a:lnTo>
                    <a:pt x="6089" y="3159236"/>
                  </a:lnTo>
                  <a:lnTo>
                    <a:pt x="23274" y="3199962"/>
                  </a:lnTo>
                  <a:lnTo>
                    <a:pt x="49930" y="3234466"/>
                  </a:lnTo>
                  <a:lnTo>
                    <a:pt x="84432" y="3261125"/>
                  </a:lnTo>
                  <a:lnTo>
                    <a:pt x="125156" y="3278312"/>
                  </a:lnTo>
                  <a:lnTo>
                    <a:pt x="170476" y="3284402"/>
                  </a:lnTo>
                  <a:lnTo>
                    <a:pt x="1441694" y="3284402"/>
                  </a:lnTo>
                  <a:lnTo>
                    <a:pt x="1487015" y="3278312"/>
                  </a:lnTo>
                  <a:lnTo>
                    <a:pt x="1527740" y="3261125"/>
                  </a:lnTo>
                  <a:lnTo>
                    <a:pt x="1562245" y="3234466"/>
                  </a:lnTo>
                  <a:lnTo>
                    <a:pt x="1588904" y="3199962"/>
                  </a:lnTo>
                  <a:lnTo>
                    <a:pt x="1606091" y="3159236"/>
                  </a:lnTo>
                  <a:lnTo>
                    <a:pt x="1612181" y="3113915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5245736" y="6863074"/>
              <a:ext cx="1612265" cy="2498725"/>
            </a:xfrm>
            <a:custGeom>
              <a:avLst/>
              <a:gdLst/>
              <a:ahLst/>
              <a:cxnLst/>
              <a:rect l="l" t="t" r="r" b="b"/>
              <a:pathLst>
                <a:path w="1612265" h="2498725">
                  <a:moveTo>
                    <a:pt x="1612181" y="0"/>
                  </a:moveTo>
                  <a:lnTo>
                    <a:pt x="0" y="0"/>
                  </a:lnTo>
                  <a:lnTo>
                    <a:pt x="0" y="2327782"/>
                  </a:lnTo>
                  <a:lnTo>
                    <a:pt x="6089" y="2373103"/>
                  </a:lnTo>
                  <a:lnTo>
                    <a:pt x="23274" y="2413829"/>
                  </a:lnTo>
                  <a:lnTo>
                    <a:pt x="49930" y="2448333"/>
                  </a:lnTo>
                  <a:lnTo>
                    <a:pt x="84432" y="2474992"/>
                  </a:lnTo>
                  <a:lnTo>
                    <a:pt x="125156" y="2492179"/>
                  </a:lnTo>
                  <a:lnTo>
                    <a:pt x="170476" y="2498269"/>
                  </a:lnTo>
                  <a:lnTo>
                    <a:pt x="1441694" y="2498269"/>
                  </a:lnTo>
                  <a:lnTo>
                    <a:pt x="1487015" y="2492179"/>
                  </a:lnTo>
                  <a:lnTo>
                    <a:pt x="1527740" y="2474992"/>
                  </a:lnTo>
                  <a:lnTo>
                    <a:pt x="1562245" y="2448333"/>
                  </a:lnTo>
                  <a:lnTo>
                    <a:pt x="1588904" y="2413829"/>
                  </a:lnTo>
                  <a:lnTo>
                    <a:pt x="1606091" y="2373103"/>
                  </a:lnTo>
                  <a:lnTo>
                    <a:pt x="1612181" y="2327782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5245734" y="6863079"/>
              <a:ext cx="1612265" cy="208915"/>
            </a:xfrm>
            <a:custGeom>
              <a:avLst/>
              <a:gdLst/>
              <a:ahLst/>
              <a:cxnLst/>
              <a:rect l="l" t="t" r="r" b="b"/>
              <a:pathLst>
                <a:path w="1612265" h="208915">
                  <a:moveTo>
                    <a:pt x="1612181" y="0"/>
                  </a:moveTo>
                  <a:lnTo>
                    <a:pt x="0" y="0"/>
                  </a:lnTo>
                  <a:lnTo>
                    <a:pt x="0" y="208915"/>
                  </a:lnTo>
                  <a:lnTo>
                    <a:pt x="1612181" y="208915"/>
                  </a:lnTo>
                  <a:lnTo>
                    <a:pt x="161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642583" y="6905347"/>
              <a:ext cx="128027" cy="128017"/>
            </a:xfrm>
            <a:prstGeom prst="rect">
              <a:avLst/>
            </a:prstGeom>
          </p:spPr>
        </p:pic>
      </p:grpSp>
      <p:sp>
        <p:nvSpPr>
          <p:cNvPr id="174" name="object 174"/>
          <p:cNvSpPr txBox="1"/>
          <p:nvPr/>
        </p:nvSpPr>
        <p:spPr>
          <a:xfrm>
            <a:off x="15245734" y="6863078"/>
            <a:ext cx="1612265" cy="20891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14"/>
              </a:spcBef>
            </a:pPr>
            <a:r>
              <a:rPr sz="700" spc="5" dirty="0">
                <a:solidFill>
                  <a:srgbClr val="FFFFFF"/>
                </a:solidFill>
                <a:latin typeface="Arial MT"/>
                <a:cs typeface="Arial MT"/>
              </a:rPr>
              <a:t>Mis</a:t>
            </a:r>
            <a:r>
              <a:rPr sz="7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Arial MT"/>
                <a:cs typeface="Arial MT"/>
              </a:rPr>
              <a:t>métodos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pago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5293326" y="7092902"/>
            <a:ext cx="965835" cy="10515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9855">
              <a:lnSpc>
                <a:spcPct val="100000"/>
              </a:lnSpc>
              <a:spcBef>
                <a:spcPts val="160"/>
              </a:spcBef>
            </a:pPr>
            <a:r>
              <a:rPr lang="es-ES" sz="550" spc="-10" dirty="0">
                <a:latin typeface="Arial MT"/>
                <a:cs typeface="Arial MT"/>
              </a:rPr>
              <a:t>Resumen</a:t>
            </a:r>
            <a:endParaRPr sz="550" dirty="0">
              <a:latin typeface="Arial MT"/>
              <a:cs typeface="Arial MT"/>
            </a:endParaRPr>
          </a:p>
        </p:txBody>
      </p:sp>
      <p:grpSp>
        <p:nvGrpSpPr>
          <p:cNvPr id="177" name="object 177"/>
          <p:cNvGrpSpPr/>
          <p:nvPr/>
        </p:nvGrpSpPr>
        <p:grpSpPr>
          <a:xfrm>
            <a:off x="15304189" y="7361861"/>
            <a:ext cx="1502410" cy="440055"/>
            <a:chOff x="15304189" y="7361861"/>
            <a:chExt cx="1502410" cy="440055"/>
          </a:xfrm>
        </p:grpSpPr>
        <p:sp>
          <p:nvSpPr>
            <p:cNvPr id="178" name="object 178"/>
            <p:cNvSpPr/>
            <p:nvPr/>
          </p:nvSpPr>
          <p:spPr>
            <a:xfrm>
              <a:off x="15304189" y="7364479"/>
              <a:ext cx="1502410" cy="0"/>
            </a:xfrm>
            <a:custGeom>
              <a:avLst/>
              <a:gdLst/>
              <a:ahLst/>
              <a:cxnLst/>
              <a:rect l="l" t="t" r="r" b="b"/>
              <a:pathLst>
                <a:path w="1502409">
                  <a:moveTo>
                    <a:pt x="0" y="0"/>
                  </a:moveTo>
                  <a:lnTo>
                    <a:pt x="1502100" y="0"/>
                  </a:lnTo>
                </a:path>
              </a:pathLst>
            </a:custGeom>
            <a:ln w="523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586285" y="7407679"/>
              <a:ext cx="115211" cy="115200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15439917" y="7624467"/>
              <a:ext cx="1224280" cy="177165"/>
            </a:xfrm>
            <a:custGeom>
              <a:avLst/>
              <a:gdLst/>
              <a:ahLst/>
              <a:cxnLst/>
              <a:rect l="l" t="t" r="r" b="b"/>
              <a:pathLst>
                <a:path w="1224280" h="177165">
                  <a:moveTo>
                    <a:pt x="1135368" y="0"/>
                  </a:moveTo>
                  <a:lnTo>
                    <a:pt x="88447" y="0"/>
                  </a:lnTo>
                  <a:lnTo>
                    <a:pt x="54020" y="6950"/>
                  </a:lnTo>
                  <a:lnTo>
                    <a:pt x="25906" y="25906"/>
                  </a:lnTo>
                  <a:lnTo>
                    <a:pt x="6950" y="54020"/>
                  </a:lnTo>
                  <a:lnTo>
                    <a:pt x="0" y="88447"/>
                  </a:lnTo>
                  <a:lnTo>
                    <a:pt x="6950" y="122868"/>
                  </a:lnTo>
                  <a:lnTo>
                    <a:pt x="25906" y="150979"/>
                  </a:lnTo>
                  <a:lnTo>
                    <a:pt x="54020" y="169933"/>
                  </a:lnTo>
                  <a:lnTo>
                    <a:pt x="88447" y="176884"/>
                  </a:lnTo>
                  <a:lnTo>
                    <a:pt x="1135368" y="176884"/>
                  </a:lnTo>
                  <a:lnTo>
                    <a:pt x="1169794" y="169933"/>
                  </a:lnTo>
                  <a:lnTo>
                    <a:pt x="1197904" y="150979"/>
                  </a:lnTo>
                  <a:lnTo>
                    <a:pt x="1216856" y="122868"/>
                  </a:lnTo>
                  <a:lnTo>
                    <a:pt x="1223805" y="88447"/>
                  </a:lnTo>
                  <a:lnTo>
                    <a:pt x="1216856" y="54020"/>
                  </a:lnTo>
                  <a:lnTo>
                    <a:pt x="1197904" y="25906"/>
                  </a:lnTo>
                  <a:lnTo>
                    <a:pt x="1169794" y="6950"/>
                  </a:lnTo>
                  <a:lnTo>
                    <a:pt x="1135368" y="0"/>
                  </a:lnTo>
                  <a:close/>
                </a:path>
              </a:pathLst>
            </a:custGeom>
            <a:solidFill>
              <a:srgbClr val="F44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object 181"/>
          <p:cNvSpPr txBox="1"/>
          <p:nvPr/>
        </p:nvSpPr>
        <p:spPr>
          <a:xfrm>
            <a:off x="15378438" y="7657165"/>
            <a:ext cx="1024255" cy="7822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63220">
              <a:lnSpc>
                <a:spcPct val="100000"/>
              </a:lnSpc>
              <a:spcBef>
                <a:spcPts val="190"/>
              </a:spcBef>
            </a:pPr>
            <a:r>
              <a:rPr sz="350" spc="10" dirty="0">
                <a:solidFill>
                  <a:srgbClr val="FFFFFF"/>
                </a:solidFill>
                <a:latin typeface="Arial MT"/>
                <a:cs typeface="Arial MT"/>
              </a:rPr>
              <a:t>Pagar</a:t>
            </a:r>
            <a:r>
              <a:rPr sz="3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" spc="1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3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" spc="15" dirty="0">
                <a:solidFill>
                  <a:srgbClr val="FFFFFF"/>
                </a:solidFill>
                <a:latin typeface="Arial MT"/>
                <a:cs typeface="Arial MT"/>
              </a:rPr>
              <a:t>Pago</a:t>
            </a:r>
            <a:r>
              <a:rPr sz="3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" spc="15" dirty="0">
                <a:solidFill>
                  <a:srgbClr val="FFFFFF"/>
                </a:solidFill>
                <a:latin typeface="Arial MT"/>
                <a:cs typeface="Arial MT"/>
              </a:rPr>
              <a:t>Prueba</a:t>
            </a:r>
            <a:r>
              <a:rPr sz="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" spc="10" dirty="0">
                <a:solidFill>
                  <a:srgbClr val="FFFFFF"/>
                </a:solidFill>
                <a:latin typeface="Arial MT"/>
                <a:cs typeface="Arial MT"/>
              </a:rPr>
              <a:t>S/</a:t>
            </a:r>
            <a:r>
              <a:rPr sz="3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" spc="1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endParaRPr sz="350" dirty="0">
              <a:latin typeface="Arial MT"/>
              <a:cs typeface="Arial MT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081261" y="1068125"/>
            <a:ext cx="7294245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¿Cómo ingresa el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cliente a Niubiz go?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183" name="object 18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27264" y="2978319"/>
            <a:ext cx="398297" cy="198863"/>
          </a:xfrm>
          <a:prstGeom prst="rect">
            <a:avLst/>
          </a:prstGeom>
        </p:spPr>
      </p:pic>
      <p:sp>
        <p:nvSpPr>
          <p:cNvPr id="184" name="CuadroTexto 183">
            <a:extLst>
              <a:ext uri="{FF2B5EF4-FFF2-40B4-BE49-F238E27FC236}">
                <a16:creationId xmlns:a16="http://schemas.microsoft.com/office/drawing/2014/main" id="{E5D3F6E1-F99D-554F-A47F-79AE12E5333F}"/>
              </a:ext>
            </a:extLst>
          </p:cNvPr>
          <p:cNvSpPr txBox="1"/>
          <p:nvPr/>
        </p:nvSpPr>
        <p:spPr>
          <a:xfrm>
            <a:off x="15245585" y="7215102"/>
            <a:ext cx="1057372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50" dirty="0">
                <a:latin typeface="Arial" panose="020B0604020202020204" pitchFamily="34" charset="0"/>
                <a:cs typeface="Arial" panose="020B0604020202020204" pitchFamily="34" charset="0"/>
              </a:rPr>
              <a:t>Otros medios de pago</a:t>
            </a: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333BCBFA-D16A-0C5D-1B30-7E23544848F9}"/>
              </a:ext>
            </a:extLst>
          </p:cNvPr>
          <p:cNvSpPr txBox="1"/>
          <p:nvPr/>
        </p:nvSpPr>
        <p:spPr>
          <a:xfrm>
            <a:off x="15245585" y="7363492"/>
            <a:ext cx="1057372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50" dirty="0">
                <a:latin typeface="Arial" panose="020B0604020202020204" pitchFamily="34" charset="0"/>
                <a:cs typeface="Arial" panose="020B0604020202020204" pitchFamily="34" charset="0"/>
              </a:rPr>
              <a:t>Pago Prueba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51751B53-3A4C-DE7A-BAC1-A18B8BF2F57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6201" y="3823024"/>
            <a:ext cx="7079615" cy="7052309"/>
          </a:xfrm>
          <a:custGeom>
            <a:avLst/>
            <a:gdLst/>
            <a:ahLst/>
            <a:cxnLst/>
            <a:rect l="l" t="t" r="r" b="b"/>
            <a:pathLst>
              <a:path w="7079615" h="7052309">
                <a:moveTo>
                  <a:pt x="3607429" y="0"/>
                </a:moveTo>
                <a:lnTo>
                  <a:pt x="3554233" y="293"/>
                </a:lnTo>
                <a:lnTo>
                  <a:pt x="3501355" y="1175"/>
                </a:lnTo>
                <a:lnTo>
                  <a:pt x="3448794" y="2644"/>
                </a:lnTo>
                <a:lnTo>
                  <a:pt x="3396550" y="4700"/>
                </a:lnTo>
                <a:lnTo>
                  <a:pt x="3344624" y="7344"/>
                </a:lnTo>
                <a:lnTo>
                  <a:pt x="3293015" y="10576"/>
                </a:lnTo>
                <a:lnTo>
                  <a:pt x="3241724" y="14395"/>
                </a:lnTo>
                <a:lnTo>
                  <a:pt x="3190749" y="18802"/>
                </a:lnTo>
                <a:lnTo>
                  <a:pt x="3140092" y="23797"/>
                </a:lnTo>
                <a:lnTo>
                  <a:pt x="3089753" y="29379"/>
                </a:lnTo>
                <a:lnTo>
                  <a:pt x="3039730" y="35549"/>
                </a:lnTo>
                <a:lnTo>
                  <a:pt x="2990025" y="42306"/>
                </a:lnTo>
                <a:lnTo>
                  <a:pt x="2940637" y="49651"/>
                </a:lnTo>
                <a:lnTo>
                  <a:pt x="2891566" y="57584"/>
                </a:lnTo>
                <a:lnTo>
                  <a:pt x="2842812" y="66105"/>
                </a:lnTo>
                <a:lnTo>
                  <a:pt x="2794376" y="75213"/>
                </a:lnTo>
                <a:lnTo>
                  <a:pt x="2746256" y="84909"/>
                </a:lnTo>
                <a:lnTo>
                  <a:pt x="2698454" y="95193"/>
                </a:lnTo>
                <a:lnTo>
                  <a:pt x="2650969" y="106064"/>
                </a:lnTo>
                <a:lnTo>
                  <a:pt x="2603801" y="117523"/>
                </a:lnTo>
                <a:lnTo>
                  <a:pt x="2556950" y="129570"/>
                </a:lnTo>
                <a:lnTo>
                  <a:pt x="2510416" y="142205"/>
                </a:lnTo>
                <a:lnTo>
                  <a:pt x="2464199" y="155427"/>
                </a:lnTo>
                <a:lnTo>
                  <a:pt x="2418299" y="169237"/>
                </a:lnTo>
                <a:lnTo>
                  <a:pt x="2372716" y="183635"/>
                </a:lnTo>
                <a:lnTo>
                  <a:pt x="2327451" y="198621"/>
                </a:lnTo>
                <a:lnTo>
                  <a:pt x="2282502" y="214194"/>
                </a:lnTo>
                <a:lnTo>
                  <a:pt x="2237870" y="230356"/>
                </a:lnTo>
                <a:lnTo>
                  <a:pt x="2193555" y="247105"/>
                </a:lnTo>
                <a:lnTo>
                  <a:pt x="2149557" y="264442"/>
                </a:lnTo>
                <a:lnTo>
                  <a:pt x="2101063" y="284311"/>
                </a:lnTo>
                <a:lnTo>
                  <a:pt x="2053054" y="304737"/>
                </a:lnTo>
                <a:lnTo>
                  <a:pt x="2005530" y="325722"/>
                </a:lnTo>
                <a:lnTo>
                  <a:pt x="1958490" y="347265"/>
                </a:lnTo>
                <a:lnTo>
                  <a:pt x="1911935" y="369366"/>
                </a:lnTo>
                <a:lnTo>
                  <a:pt x="1865864" y="392026"/>
                </a:lnTo>
                <a:lnTo>
                  <a:pt x="1820278" y="415243"/>
                </a:lnTo>
                <a:lnTo>
                  <a:pt x="1775177" y="439018"/>
                </a:lnTo>
                <a:lnTo>
                  <a:pt x="1730561" y="463352"/>
                </a:lnTo>
                <a:lnTo>
                  <a:pt x="1686429" y="488243"/>
                </a:lnTo>
                <a:lnTo>
                  <a:pt x="1642782" y="513693"/>
                </a:lnTo>
                <a:lnTo>
                  <a:pt x="1599619" y="539701"/>
                </a:lnTo>
                <a:lnTo>
                  <a:pt x="1556941" y="566267"/>
                </a:lnTo>
                <a:lnTo>
                  <a:pt x="1514748" y="593391"/>
                </a:lnTo>
                <a:lnTo>
                  <a:pt x="1473039" y="621074"/>
                </a:lnTo>
                <a:lnTo>
                  <a:pt x="1431815" y="649314"/>
                </a:lnTo>
                <a:lnTo>
                  <a:pt x="1391076" y="678113"/>
                </a:lnTo>
                <a:lnTo>
                  <a:pt x="1350821" y="707470"/>
                </a:lnTo>
                <a:lnTo>
                  <a:pt x="1311051" y="737386"/>
                </a:lnTo>
                <a:lnTo>
                  <a:pt x="1271765" y="767859"/>
                </a:lnTo>
                <a:lnTo>
                  <a:pt x="1232964" y="798891"/>
                </a:lnTo>
                <a:lnTo>
                  <a:pt x="1194648" y="830481"/>
                </a:lnTo>
                <a:lnTo>
                  <a:pt x="1156816" y="862630"/>
                </a:lnTo>
                <a:lnTo>
                  <a:pt x="1119469" y="895337"/>
                </a:lnTo>
                <a:lnTo>
                  <a:pt x="1082606" y="928602"/>
                </a:lnTo>
                <a:lnTo>
                  <a:pt x="1046229" y="962425"/>
                </a:lnTo>
                <a:lnTo>
                  <a:pt x="1010335" y="996807"/>
                </a:lnTo>
                <a:lnTo>
                  <a:pt x="974966" y="1031714"/>
                </a:lnTo>
                <a:lnTo>
                  <a:pt x="940193" y="1067124"/>
                </a:lnTo>
                <a:lnTo>
                  <a:pt x="906016" y="1103037"/>
                </a:lnTo>
                <a:lnTo>
                  <a:pt x="872435" y="1139452"/>
                </a:lnTo>
                <a:lnTo>
                  <a:pt x="839450" y="1176370"/>
                </a:lnTo>
                <a:lnTo>
                  <a:pt x="807060" y="1213790"/>
                </a:lnTo>
                <a:lnTo>
                  <a:pt x="775267" y="1251712"/>
                </a:lnTo>
                <a:lnTo>
                  <a:pt x="744069" y="1290137"/>
                </a:lnTo>
                <a:lnTo>
                  <a:pt x="713467" y="1329064"/>
                </a:lnTo>
                <a:lnTo>
                  <a:pt x="683461" y="1368494"/>
                </a:lnTo>
                <a:lnTo>
                  <a:pt x="654050" y="1408426"/>
                </a:lnTo>
                <a:lnTo>
                  <a:pt x="625234" y="1448860"/>
                </a:lnTo>
                <a:lnTo>
                  <a:pt x="597014" y="1489797"/>
                </a:lnTo>
                <a:lnTo>
                  <a:pt x="569389" y="1531236"/>
                </a:lnTo>
                <a:lnTo>
                  <a:pt x="542359" y="1573177"/>
                </a:lnTo>
                <a:lnTo>
                  <a:pt x="515925" y="1615621"/>
                </a:lnTo>
                <a:lnTo>
                  <a:pt x="490086" y="1658567"/>
                </a:lnTo>
                <a:lnTo>
                  <a:pt x="464842" y="1702016"/>
                </a:lnTo>
                <a:lnTo>
                  <a:pt x="440192" y="1745966"/>
                </a:lnTo>
                <a:lnTo>
                  <a:pt x="416138" y="1790419"/>
                </a:lnTo>
                <a:lnTo>
                  <a:pt x="392679" y="1835374"/>
                </a:lnTo>
                <a:lnTo>
                  <a:pt x="369814" y="1880832"/>
                </a:lnTo>
                <a:lnTo>
                  <a:pt x="347544" y="1926792"/>
                </a:lnTo>
                <a:lnTo>
                  <a:pt x="325869" y="1973253"/>
                </a:lnTo>
                <a:lnTo>
                  <a:pt x="304788" y="2020218"/>
                </a:lnTo>
                <a:lnTo>
                  <a:pt x="284302" y="2067684"/>
                </a:lnTo>
                <a:lnTo>
                  <a:pt x="264410" y="2115652"/>
                </a:lnTo>
                <a:lnTo>
                  <a:pt x="246490" y="2160676"/>
                </a:lnTo>
                <a:lnTo>
                  <a:pt x="229199" y="2205957"/>
                </a:lnTo>
                <a:lnTo>
                  <a:pt x="212536" y="2251496"/>
                </a:lnTo>
                <a:lnTo>
                  <a:pt x="196502" y="2297294"/>
                </a:lnTo>
                <a:lnTo>
                  <a:pt x="181097" y="2343350"/>
                </a:lnTo>
                <a:lnTo>
                  <a:pt x="166320" y="2389663"/>
                </a:lnTo>
                <a:lnTo>
                  <a:pt x="152172" y="2436235"/>
                </a:lnTo>
                <a:lnTo>
                  <a:pt x="138653" y="2483065"/>
                </a:lnTo>
                <a:lnTo>
                  <a:pt x="125763" y="2530153"/>
                </a:lnTo>
                <a:lnTo>
                  <a:pt x="113501" y="2577499"/>
                </a:lnTo>
                <a:lnTo>
                  <a:pt x="101868" y="2625103"/>
                </a:lnTo>
                <a:lnTo>
                  <a:pt x="90864" y="2672965"/>
                </a:lnTo>
                <a:lnTo>
                  <a:pt x="80489" y="2721085"/>
                </a:lnTo>
                <a:lnTo>
                  <a:pt x="70742" y="2769463"/>
                </a:lnTo>
                <a:lnTo>
                  <a:pt x="61625" y="2818098"/>
                </a:lnTo>
                <a:lnTo>
                  <a:pt x="53136" y="2866992"/>
                </a:lnTo>
                <a:lnTo>
                  <a:pt x="45275" y="2916143"/>
                </a:lnTo>
                <a:lnTo>
                  <a:pt x="38044" y="2965553"/>
                </a:lnTo>
                <a:lnTo>
                  <a:pt x="31441" y="3015220"/>
                </a:lnTo>
                <a:lnTo>
                  <a:pt x="25467" y="3065145"/>
                </a:lnTo>
                <a:lnTo>
                  <a:pt x="20122" y="3115328"/>
                </a:lnTo>
                <a:lnTo>
                  <a:pt x="15406" y="3165769"/>
                </a:lnTo>
                <a:lnTo>
                  <a:pt x="11319" y="3216467"/>
                </a:lnTo>
                <a:lnTo>
                  <a:pt x="7860" y="3267423"/>
                </a:lnTo>
                <a:lnTo>
                  <a:pt x="5030" y="3318637"/>
                </a:lnTo>
                <a:lnTo>
                  <a:pt x="2829" y="3370109"/>
                </a:lnTo>
                <a:lnTo>
                  <a:pt x="1257" y="3421838"/>
                </a:lnTo>
                <a:lnTo>
                  <a:pt x="314" y="3473825"/>
                </a:lnTo>
                <a:lnTo>
                  <a:pt x="0" y="3526070"/>
                </a:lnTo>
                <a:lnTo>
                  <a:pt x="314" y="3578329"/>
                </a:lnTo>
                <a:lnTo>
                  <a:pt x="1257" y="3630328"/>
                </a:lnTo>
                <a:lnTo>
                  <a:pt x="2829" y="3682068"/>
                </a:lnTo>
                <a:lnTo>
                  <a:pt x="5030" y="3733548"/>
                </a:lnTo>
                <a:lnTo>
                  <a:pt x="7860" y="3784768"/>
                </a:lnTo>
                <a:lnTo>
                  <a:pt x="11319" y="3835729"/>
                </a:lnTo>
                <a:lnTo>
                  <a:pt x="15406" y="3886431"/>
                </a:lnTo>
                <a:lnTo>
                  <a:pt x="20122" y="3936874"/>
                </a:lnTo>
                <a:lnTo>
                  <a:pt x="25467" y="3987058"/>
                </a:lnTo>
                <a:lnTo>
                  <a:pt x="31441" y="4036982"/>
                </a:lnTo>
                <a:lnTo>
                  <a:pt x="38044" y="4086648"/>
                </a:lnTo>
                <a:lnTo>
                  <a:pt x="45275" y="4136055"/>
                </a:lnTo>
                <a:lnTo>
                  <a:pt x="53136" y="4185204"/>
                </a:lnTo>
                <a:lnTo>
                  <a:pt x="61625" y="4234094"/>
                </a:lnTo>
                <a:lnTo>
                  <a:pt x="70742" y="4282725"/>
                </a:lnTo>
                <a:lnTo>
                  <a:pt x="80489" y="4331098"/>
                </a:lnTo>
                <a:lnTo>
                  <a:pt x="90864" y="4379213"/>
                </a:lnTo>
                <a:lnTo>
                  <a:pt x="101868" y="4427069"/>
                </a:lnTo>
                <a:lnTo>
                  <a:pt x="113501" y="4474668"/>
                </a:lnTo>
                <a:lnTo>
                  <a:pt x="125763" y="4522008"/>
                </a:lnTo>
                <a:lnTo>
                  <a:pt x="138653" y="4569091"/>
                </a:lnTo>
                <a:lnTo>
                  <a:pt x="152172" y="4615915"/>
                </a:lnTo>
                <a:lnTo>
                  <a:pt x="166320" y="4662482"/>
                </a:lnTo>
                <a:lnTo>
                  <a:pt x="181097" y="4708792"/>
                </a:lnTo>
                <a:lnTo>
                  <a:pt x="196502" y="4754844"/>
                </a:lnTo>
                <a:lnTo>
                  <a:pt x="212536" y="4800638"/>
                </a:lnTo>
                <a:lnTo>
                  <a:pt x="229199" y="4846175"/>
                </a:lnTo>
                <a:lnTo>
                  <a:pt x="246490" y="4891455"/>
                </a:lnTo>
                <a:lnTo>
                  <a:pt x="264410" y="4936477"/>
                </a:lnTo>
                <a:lnTo>
                  <a:pt x="284302" y="4984446"/>
                </a:lnTo>
                <a:lnTo>
                  <a:pt x="304788" y="5031912"/>
                </a:lnTo>
                <a:lnTo>
                  <a:pt x="325869" y="5078876"/>
                </a:lnTo>
                <a:lnTo>
                  <a:pt x="347544" y="5125338"/>
                </a:lnTo>
                <a:lnTo>
                  <a:pt x="369814" y="5171298"/>
                </a:lnTo>
                <a:lnTo>
                  <a:pt x="392679" y="5216755"/>
                </a:lnTo>
                <a:lnTo>
                  <a:pt x="416138" y="5261710"/>
                </a:lnTo>
                <a:lnTo>
                  <a:pt x="440192" y="5306163"/>
                </a:lnTo>
                <a:lnTo>
                  <a:pt x="464842" y="5350113"/>
                </a:lnTo>
                <a:lnTo>
                  <a:pt x="490086" y="5393561"/>
                </a:lnTo>
                <a:lnTo>
                  <a:pt x="515925" y="5436507"/>
                </a:lnTo>
                <a:lnTo>
                  <a:pt x="542359" y="5478950"/>
                </a:lnTo>
                <a:lnTo>
                  <a:pt x="569389" y="5520890"/>
                </a:lnTo>
                <a:lnTo>
                  <a:pt x="597014" y="5562329"/>
                </a:lnTo>
                <a:lnTo>
                  <a:pt x="625234" y="5603264"/>
                </a:lnTo>
                <a:lnTo>
                  <a:pt x="654050" y="5643698"/>
                </a:lnTo>
                <a:lnTo>
                  <a:pt x="683461" y="5683628"/>
                </a:lnTo>
                <a:lnTo>
                  <a:pt x="713467" y="5723057"/>
                </a:lnTo>
                <a:lnTo>
                  <a:pt x="744069" y="5761982"/>
                </a:lnTo>
                <a:lnTo>
                  <a:pt x="775267" y="5800405"/>
                </a:lnTo>
                <a:lnTo>
                  <a:pt x="807060" y="5838326"/>
                </a:lnTo>
                <a:lnTo>
                  <a:pt x="839450" y="5875743"/>
                </a:lnTo>
                <a:lnTo>
                  <a:pt x="872435" y="5912658"/>
                </a:lnTo>
                <a:lnTo>
                  <a:pt x="906016" y="5949071"/>
                </a:lnTo>
                <a:lnTo>
                  <a:pt x="940193" y="5984980"/>
                </a:lnTo>
                <a:lnTo>
                  <a:pt x="974966" y="6020387"/>
                </a:lnTo>
                <a:lnTo>
                  <a:pt x="1010335" y="6055292"/>
                </a:lnTo>
                <a:lnTo>
                  <a:pt x="1046229" y="6089672"/>
                </a:lnTo>
                <a:lnTo>
                  <a:pt x="1082606" y="6123495"/>
                </a:lnTo>
                <a:lnTo>
                  <a:pt x="1119469" y="6156760"/>
                </a:lnTo>
                <a:lnTo>
                  <a:pt x="1156816" y="6189467"/>
                </a:lnTo>
                <a:lnTo>
                  <a:pt x="1194648" y="6221616"/>
                </a:lnTo>
                <a:lnTo>
                  <a:pt x="1232964" y="6253207"/>
                </a:lnTo>
                <a:lnTo>
                  <a:pt x="1271765" y="6284239"/>
                </a:lnTo>
                <a:lnTo>
                  <a:pt x="1311051" y="6314714"/>
                </a:lnTo>
                <a:lnTo>
                  <a:pt x="1350821" y="6344630"/>
                </a:lnTo>
                <a:lnTo>
                  <a:pt x="1391076" y="6373989"/>
                </a:lnTo>
                <a:lnTo>
                  <a:pt x="1431815" y="6402789"/>
                </a:lnTo>
                <a:lnTo>
                  <a:pt x="1473039" y="6431031"/>
                </a:lnTo>
                <a:lnTo>
                  <a:pt x="1514748" y="6458714"/>
                </a:lnTo>
                <a:lnTo>
                  <a:pt x="1556941" y="6485840"/>
                </a:lnTo>
                <a:lnTo>
                  <a:pt x="1599619" y="6512407"/>
                </a:lnTo>
                <a:lnTo>
                  <a:pt x="1642782" y="6538416"/>
                </a:lnTo>
                <a:lnTo>
                  <a:pt x="1686429" y="6563866"/>
                </a:lnTo>
                <a:lnTo>
                  <a:pt x="1730561" y="6588758"/>
                </a:lnTo>
                <a:lnTo>
                  <a:pt x="1775177" y="6613092"/>
                </a:lnTo>
                <a:lnTo>
                  <a:pt x="1820278" y="6636867"/>
                </a:lnTo>
                <a:lnTo>
                  <a:pt x="1865864" y="6660084"/>
                </a:lnTo>
                <a:lnTo>
                  <a:pt x="1911935" y="6682743"/>
                </a:lnTo>
                <a:lnTo>
                  <a:pt x="1958490" y="6704843"/>
                </a:lnTo>
                <a:lnTo>
                  <a:pt x="2005530" y="6726384"/>
                </a:lnTo>
                <a:lnTo>
                  <a:pt x="2053054" y="6747367"/>
                </a:lnTo>
                <a:lnTo>
                  <a:pt x="2101063" y="6767791"/>
                </a:lnTo>
                <a:lnTo>
                  <a:pt x="2149557" y="6787657"/>
                </a:lnTo>
                <a:lnTo>
                  <a:pt x="2193555" y="6804990"/>
                </a:lnTo>
                <a:lnTo>
                  <a:pt x="2237870" y="6821736"/>
                </a:lnTo>
                <a:lnTo>
                  <a:pt x="2282502" y="6837895"/>
                </a:lnTo>
                <a:lnTo>
                  <a:pt x="2327451" y="6853467"/>
                </a:lnTo>
                <a:lnTo>
                  <a:pt x="2372716" y="6868452"/>
                </a:lnTo>
                <a:lnTo>
                  <a:pt x="2418299" y="6882850"/>
                </a:lnTo>
                <a:lnTo>
                  <a:pt x="2464199" y="6896660"/>
                </a:lnTo>
                <a:lnTo>
                  <a:pt x="2510416" y="6909883"/>
                </a:lnTo>
                <a:lnTo>
                  <a:pt x="2556950" y="6922519"/>
                </a:lnTo>
                <a:lnTo>
                  <a:pt x="2603801" y="6934567"/>
                </a:lnTo>
                <a:lnTo>
                  <a:pt x="2650969" y="6946029"/>
                </a:lnTo>
                <a:lnTo>
                  <a:pt x="2698454" y="6956902"/>
                </a:lnTo>
                <a:lnTo>
                  <a:pt x="2746256" y="6967189"/>
                </a:lnTo>
                <a:lnTo>
                  <a:pt x="2794376" y="6976888"/>
                </a:lnTo>
                <a:lnTo>
                  <a:pt x="2842812" y="6985999"/>
                </a:lnTo>
                <a:lnTo>
                  <a:pt x="2891566" y="6994523"/>
                </a:lnTo>
                <a:lnTo>
                  <a:pt x="2940637" y="7002459"/>
                </a:lnTo>
                <a:lnTo>
                  <a:pt x="2990025" y="7009807"/>
                </a:lnTo>
                <a:lnTo>
                  <a:pt x="3039730" y="7016568"/>
                </a:lnTo>
                <a:lnTo>
                  <a:pt x="3089753" y="7022741"/>
                </a:lnTo>
                <a:lnTo>
                  <a:pt x="3140092" y="7028327"/>
                </a:lnTo>
                <a:lnTo>
                  <a:pt x="3190749" y="7033324"/>
                </a:lnTo>
                <a:lnTo>
                  <a:pt x="3241724" y="7037734"/>
                </a:lnTo>
                <a:lnTo>
                  <a:pt x="3293015" y="7041556"/>
                </a:lnTo>
                <a:lnTo>
                  <a:pt x="3344624" y="7044790"/>
                </a:lnTo>
                <a:lnTo>
                  <a:pt x="3396550" y="7047436"/>
                </a:lnTo>
                <a:lnTo>
                  <a:pt x="3448794" y="7049494"/>
                </a:lnTo>
                <a:lnTo>
                  <a:pt x="3501355" y="7050965"/>
                </a:lnTo>
                <a:lnTo>
                  <a:pt x="3554233" y="7051847"/>
                </a:lnTo>
                <a:lnTo>
                  <a:pt x="3607429" y="7052141"/>
                </a:lnTo>
                <a:lnTo>
                  <a:pt x="3661512" y="7051825"/>
                </a:lnTo>
                <a:lnTo>
                  <a:pt x="3715293" y="7050879"/>
                </a:lnTo>
                <a:lnTo>
                  <a:pt x="3768771" y="7049301"/>
                </a:lnTo>
                <a:lnTo>
                  <a:pt x="3821946" y="7047094"/>
                </a:lnTo>
                <a:lnTo>
                  <a:pt x="3874818" y="7044256"/>
                </a:lnTo>
                <a:lnTo>
                  <a:pt x="3927388" y="7040787"/>
                </a:lnTo>
                <a:lnTo>
                  <a:pt x="3979655" y="7036689"/>
                </a:lnTo>
                <a:lnTo>
                  <a:pt x="4031620" y="7031961"/>
                </a:lnTo>
                <a:lnTo>
                  <a:pt x="4083281" y="7026604"/>
                </a:lnTo>
                <a:lnTo>
                  <a:pt x="4134640" y="7020617"/>
                </a:lnTo>
                <a:lnTo>
                  <a:pt x="4185696" y="7014001"/>
                </a:lnTo>
                <a:lnTo>
                  <a:pt x="4236450" y="7006757"/>
                </a:lnTo>
                <a:lnTo>
                  <a:pt x="4286900" y="6998884"/>
                </a:lnTo>
                <a:lnTo>
                  <a:pt x="4337048" y="6990382"/>
                </a:lnTo>
                <a:lnTo>
                  <a:pt x="4386893" y="6981252"/>
                </a:lnTo>
                <a:lnTo>
                  <a:pt x="4436435" y="6971494"/>
                </a:lnTo>
                <a:lnTo>
                  <a:pt x="4485675" y="6961108"/>
                </a:lnTo>
                <a:lnTo>
                  <a:pt x="4534611" y="6950095"/>
                </a:lnTo>
                <a:lnTo>
                  <a:pt x="4583245" y="6938454"/>
                </a:lnTo>
                <a:lnTo>
                  <a:pt x="4631576" y="6926186"/>
                </a:lnTo>
                <a:lnTo>
                  <a:pt x="4679605" y="6913291"/>
                </a:lnTo>
                <a:lnTo>
                  <a:pt x="4727330" y="6899769"/>
                </a:lnTo>
                <a:lnTo>
                  <a:pt x="4774752" y="6885621"/>
                </a:lnTo>
                <a:lnTo>
                  <a:pt x="4821872" y="6870846"/>
                </a:lnTo>
                <a:lnTo>
                  <a:pt x="4868689" y="6855445"/>
                </a:lnTo>
                <a:lnTo>
                  <a:pt x="4919128" y="6838069"/>
                </a:lnTo>
                <a:lnTo>
                  <a:pt x="4969057" y="6820103"/>
                </a:lnTo>
                <a:lnTo>
                  <a:pt x="5018474" y="6801545"/>
                </a:lnTo>
                <a:lnTo>
                  <a:pt x="5067381" y="6782396"/>
                </a:lnTo>
                <a:lnTo>
                  <a:pt x="5115776" y="6762656"/>
                </a:lnTo>
                <a:lnTo>
                  <a:pt x="5163660" y="6742325"/>
                </a:lnTo>
                <a:lnTo>
                  <a:pt x="5211033" y="6721403"/>
                </a:lnTo>
                <a:lnTo>
                  <a:pt x="5257894" y="6699889"/>
                </a:lnTo>
                <a:lnTo>
                  <a:pt x="5304244" y="6677784"/>
                </a:lnTo>
                <a:lnTo>
                  <a:pt x="5350082" y="6655088"/>
                </a:lnTo>
                <a:lnTo>
                  <a:pt x="5395408" y="6631801"/>
                </a:lnTo>
                <a:lnTo>
                  <a:pt x="5440222" y="6607922"/>
                </a:lnTo>
                <a:lnTo>
                  <a:pt x="5484524" y="6583452"/>
                </a:lnTo>
                <a:lnTo>
                  <a:pt x="5528314" y="6558390"/>
                </a:lnTo>
                <a:lnTo>
                  <a:pt x="5571592" y="6532737"/>
                </a:lnTo>
                <a:lnTo>
                  <a:pt x="5614358" y="6506493"/>
                </a:lnTo>
                <a:lnTo>
                  <a:pt x="5656610" y="6479657"/>
                </a:lnTo>
                <a:lnTo>
                  <a:pt x="5698351" y="6452229"/>
                </a:lnTo>
                <a:lnTo>
                  <a:pt x="5739578" y="6424210"/>
                </a:lnTo>
                <a:lnTo>
                  <a:pt x="5780293" y="6395599"/>
                </a:lnTo>
                <a:lnTo>
                  <a:pt x="5820495" y="6366396"/>
                </a:lnTo>
                <a:lnTo>
                  <a:pt x="5860184" y="6336602"/>
                </a:lnTo>
                <a:lnTo>
                  <a:pt x="5899359" y="6306216"/>
                </a:lnTo>
                <a:lnTo>
                  <a:pt x="5938010" y="6275293"/>
                </a:lnTo>
                <a:lnTo>
                  <a:pt x="5976121" y="6243833"/>
                </a:lnTo>
                <a:lnTo>
                  <a:pt x="6013694" y="6211833"/>
                </a:lnTo>
                <a:lnTo>
                  <a:pt x="6050728" y="6179296"/>
                </a:lnTo>
                <a:lnTo>
                  <a:pt x="6087222" y="6146219"/>
                </a:lnTo>
                <a:lnTo>
                  <a:pt x="6123178" y="6112604"/>
                </a:lnTo>
                <a:lnTo>
                  <a:pt x="6158596" y="6078450"/>
                </a:lnTo>
                <a:lnTo>
                  <a:pt x="6193474" y="6043756"/>
                </a:lnTo>
                <a:lnTo>
                  <a:pt x="6227814" y="6008524"/>
                </a:lnTo>
                <a:lnTo>
                  <a:pt x="6261616" y="5972752"/>
                </a:lnTo>
                <a:lnTo>
                  <a:pt x="6294879" y="5936441"/>
                </a:lnTo>
                <a:lnTo>
                  <a:pt x="6327604" y="5899591"/>
                </a:lnTo>
                <a:lnTo>
                  <a:pt x="6359790" y="5862201"/>
                </a:lnTo>
                <a:lnTo>
                  <a:pt x="6391439" y="5824271"/>
                </a:lnTo>
                <a:lnTo>
                  <a:pt x="6422549" y="5785802"/>
                </a:lnTo>
                <a:lnTo>
                  <a:pt x="6453121" y="5746792"/>
                </a:lnTo>
                <a:lnTo>
                  <a:pt x="6483156" y="5707243"/>
                </a:lnTo>
                <a:lnTo>
                  <a:pt x="6512652" y="5667153"/>
                </a:lnTo>
                <a:lnTo>
                  <a:pt x="6541611" y="5626523"/>
                </a:lnTo>
                <a:lnTo>
                  <a:pt x="6570032" y="5585352"/>
                </a:lnTo>
                <a:lnTo>
                  <a:pt x="6597915" y="5543641"/>
                </a:lnTo>
                <a:lnTo>
                  <a:pt x="6625261" y="5501390"/>
                </a:lnTo>
                <a:lnTo>
                  <a:pt x="6652069" y="5458598"/>
                </a:lnTo>
                <a:lnTo>
                  <a:pt x="6678252" y="5415371"/>
                </a:lnTo>
                <a:lnTo>
                  <a:pt x="6703744" y="5371761"/>
                </a:lnTo>
                <a:lnTo>
                  <a:pt x="6728545" y="5327765"/>
                </a:lnTo>
                <a:lnTo>
                  <a:pt x="6752654" y="5283385"/>
                </a:lnTo>
                <a:lnTo>
                  <a:pt x="6776072" y="5238620"/>
                </a:lnTo>
                <a:lnTo>
                  <a:pt x="6798799" y="5193470"/>
                </a:lnTo>
                <a:lnTo>
                  <a:pt x="6820833" y="5147935"/>
                </a:lnTo>
                <a:lnTo>
                  <a:pt x="6842177" y="5102014"/>
                </a:lnTo>
                <a:lnTo>
                  <a:pt x="6862828" y="5055709"/>
                </a:lnTo>
                <a:lnTo>
                  <a:pt x="6882787" y="5009017"/>
                </a:lnTo>
                <a:lnTo>
                  <a:pt x="6902055" y="4961941"/>
                </a:lnTo>
                <a:lnTo>
                  <a:pt x="6920630" y="4914478"/>
                </a:lnTo>
                <a:lnTo>
                  <a:pt x="6938514" y="4866630"/>
                </a:lnTo>
                <a:lnTo>
                  <a:pt x="6955705" y="4818396"/>
                </a:lnTo>
                <a:lnTo>
                  <a:pt x="6972204" y="4769775"/>
                </a:lnTo>
                <a:lnTo>
                  <a:pt x="6988010" y="4720769"/>
                </a:lnTo>
                <a:lnTo>
                  <a:pt x="7003124" y="4671376"/>
                </a:lnTo>
                <a:lnTo>
                  <a:pt x="7017545" y="4621597"/>
                </a:lnTo>
                <a:lnTo>
                  <a:pt x="7031274" y="4571432"/>
                </a:lnTo>
                <a:lnTo>
                  <a:pt x="7044310" y="4520880"/>
                </a:lnTo>
                <a:lnTo>
                  <a:pt x="7056653" y="4469941"/>
                </a:lnTo>
                <a:lnTo>
                  <a:pt x="7068303" y="4418616"/>
                </a:lnTo>
                <a:lnTo>
                  <a:pt x="7079260" y="4366903"/>
                </a:lnTo>
                <a:lnTo>
                  <a:pt x="5451823" y="4366903"/>
                </a:lnTo>
                <a:lnTo>
                  <a:pt x="5432444" y="4413657"/>
                </a:lnTo>
                <a:lnTo>
                  <a:pt x="5412066" y="4459564"/>
                </a:lnTo>
                <a:lnTo>
                  <a:pt x="5390688" y="4504626"/>
                </a:lnTo>
                <a:lnTo>
                  <a:pt x="5368311" y="4548841"/>
                </a:lnTo>
                <a:lnTo>
                  <a:pt x="5344935" y="4592210"/>
                </a:lnTo>
                <a:lnTo>
                  <a:pt x="5320560" y="4634734"/>
                </a:lnTo>
                <a:lnTo>
                  <a:pt x="5295186" y="4676410"/>
                </a:lnTo>
                <a:lnTo>
                  <a:pt x="5268813" y="4717241"/>
                </a:lnTo>
                <a:lnTo>
                  <a:pt x="5241441" y="4757225"/>
                </a:lnTo>
                <a:lnTo>
                  <a:pt x="5213071" y="4796362"/>
                </a:lnTo>
                <a:lnTo>
                  <a:pt x="5183702" y="4834653"/>
                </a:lnTo>
                <a:lnTo>
                  <a:pt x="5153335" y="4872098"/>
                </a:lnTo>
                <a:lnTo>
                  <a:pt x="5121969" y="4908695"/>
                </a:lnTo>
                <a:lnTo>
                  <a:pt x="5089606" y="4944446"/>
                </a:lnTo>
                <a:lnTo>
                  <a:pt x="5056244" y="4979349"/>
                </a:lnTo>
                <a:lnTo>
                  <a:pt x="5021885" y="5013406"/>
                </a:lnTo>
                <a:lnTo>
                  <a:pt x="4986527" y="5046616"/>
                </a:lnTo>
                <a:lnTo>
                  <a:pt x="4950172" y="5078978"/>
                </a:lnTo>
                <a:lnTo>
                  <a:pt x="4912820" y="5110494"/>
                </a:lnTo>
                <a:lnTo>
                  <a:pt x="4874470" y="5141162"/>
                </a:lnTo>
                <a:lnTo>
                  <a:pt x="4835122" y="5170982"/>
                </a:lnTo>
                <a:lnTo>
                  <a:pt x="4794778" y="5199955"/>
                </a:lnTo>
                <a:lnTo>
                  <a:pt x="4753436" y="5228081"/>
                </a:lnTo>
                <a:lnTo>
                  <a:pt x="4712982" y="5254094"/>
                </a:lnTo>
                <a:lnTo>
                  <a:pt x="4671894" y="5278999"/>
                </a:lnTo>
                <a:lnTo>
                  <a:pt x="4630171" y="5302795"/>
                </a:lnTo>
                <a:lnTo>
                  <a:pt x="4587814" y="5325483"/>
                </a:lnTo>
                <a:lnTo>
                  <a:pt x="4544822" y="5347063"/>
                </a:lnTo>
                <a:lnTo>
                  <a:pt x="4501195" y="5367535"/>
                </a:lnTo>
                <a:lnTo>
                  <a:pt x="4456934" y="5386899"/>
                </a:lnTo>
                <a:lnTo>
                  <a:pt x="4412038" y="5405155"/>
                </a:lnTo>
                <a:lnTo>
                  <a:pt x="4366508" y="5422304"/>
                </a:lnTo>
                <a:lnTo>
                  <a:pt x="4320343" y="5438346"/>
                </a:lnTo>
                <a:lnTo>
                  <a:pt x="4273544" y="5453281"/>
                </a:lnTo>
                <a:lnTo>
                  <a:pt x="4226110" y="5467108"/>
                </a:lnTo>
                <a:lnTo>
                  <a:pt x="4178042" y="5479828"/>
                </a:lnTo>
                <a:lnTo>
                  <a:pt x="4129340" y="5491442"/>
                </a:lnTo>
                <a:lnTo>
                  <a:pt x="4080003" y="5501949"/>
                </a:lnTo>
                <a:lnTo>
                  <a:pt x="4030032" y="5511349"/>
                </a:lnTo>
                <a:lnTo>
                  <a:pt x="3979426" y="5519643"/>
                </a:lnTo>
                <a:lnTo>
                  <a:pt x="3928187" y="5526830"/>
                </a:lnTo>
                <a:lnTo>
                  <a:pt x="3876313" y="5532912"/>
                </a:lnTo>
                <a:lnTo>
                  <a:pt x="3823804" y="5537887"/>
                </a:lnTo>
                <a:lnTo>
                  <a:pt x="3770662" y="5541757"/>
                </a:lnTo>
                <a:lnTo>
                  <a:pt x="3716885" y="5544520"/>
                </a:lnTo>
                <a:lnTo>
                  <a:pt x="3662474" y="5546178"/>
                </a:lnTo>
                <a:lnTo>
                  <a:pt x="3607429" y="5546731"/>
                </a:lnTo>
                <a:lnTo>
                  <a:pt x="3551833" y="5546182"/>
                </a:lnTo>
                <a:lnTo>
                  <a:pt x="3496924" y="5544533"/>
                </a:lnTo>
                <a:lnTo>
                  <a:pt x="3442703" y="5541786"/>
                </a:lnTo>
                <a:lnTo>
                  <a:pt x="3389169" y="5537940"/>
                </a:lnTo>
                <a:lnTo>
                  <a:pt x="3336323" y="5532994"/>
                </a:lnTo>
                <a:lnTo>
                  <a:pt x="3284166" y="5526950"/>
                </a:lnTo>
                <a:lnTo>
                  <a:pt x="3232696" y="5519807"/>
                </a:lnTo>
                <a:lnTo>
                  <a:pt x="3181915" y="5511564"/>
                </a:lnTo>
                <a:lnTo>
                  <a:pt x="3131822" y="5502223"/>
                </a:lnTo>
                <a:lnTo>
                  <a:pt x="3082417" y="5491782"/>
                </a:lnTo>
                <a:lnTo>
                  <a:pt x="3033701" y="5480242"/>
                </a:lnTo>
                <a:lnTo>
                  <a:pt x="2985673" y="5467603"/>
                </a:lnTo>
                <a:lnTo>
                  <a:pt x="2938334" y="5453864"/>
                </a:lnTo>
                <a:lnTo>
                  <a:pt x="2891684" y="5439027"/>
                </a:lnTo>
                <a:lnTo>
                  <a:pt x="2845723" y="5423090"/>
                </a:lnTo>
                <a:lnTo>
                  <a:pt x="2800451" y="5406053"/>
                </a:lnTo>
                <a:lnTo>
                  <a:pt x="2755868" y="5387918"/>
                </a:lnTo>
                <a:lnTo>
                  <a:pt x="2711974" y="5368683"/>
                </a:lnTo>
                <a:lnTo>
                  <a:pt x="2668770" y="5348348"/>
                </a:lnTo>
                <a:lnTo>
                  <a:pt x="2626256" y="5326915"/>
                </a:lnTo>
                <a:lnTo>
                  <a:pt x="2584431" y="5304381"/>
                </a:lnTo>
                <a:lnTo>
                  <a:pt x="2543295" y="5280749"/>
                </a:lnTo>
                <a:lnTo>
                  <a:pt x="2502850" y="5256016"/>
                </a:lnTo>
                <a:lnTo>
                  <a:pt x="2463094" y="5230184"/>
                </a:lnTo>
                <a:lnTo>
                  <a:pt x="2424029" y="5203253"/>
                </a:lnTo>
                <a:lnTo>
                  <a:pt x="2385654" y="5175222"/>
                </a:lnTo>
                <a:lnTo>
                  <a:pt x="2347969" y="5146091"/>
                </a:lnTo>
                <a:lnTo>
                  <a:pt x="2310974" y="5115861"/>
                </a:lnTo>
                <a:lnTo>
                  <a:pt x="2274670" y="5084531"/>
                </a:lnTo>
                <a:lnTo>
                  <a:pt x="2239057" y="5052101"/>
                </a:lnTo>
                <a:lnTo>
                  <a:pt x="2204134" y="5018571"/>
                </a:lnTo>
                <a:lnTo>
                  <a:pt x="2169902" y="4983942"/>
                </a:lnTo>
                <a:lnTo>
                  <a:pt x="2136517" y="4948451"/>
                </a:lnTo>
                <a:lnTo>
                  <a:pt x="2104192" y="4912311"/>
                </a:lnTo>
                <a:lnTo>
                  <a:pt x="2072929" y="4875520"/>
                </a:lnTo>
                <a:lnTo>
                  <a:pt x="2042726" y="4838079"/>
                </a:lnTo>
                <a:lnTo>
                  <a:pt x="2013584" y="4799987"/>
                </a:lnTo>
                <a:lnTo>
                  <a:pt x="1985503" y="4761246"/>
                </a:lnTo>
                <a:lnTo>
                  <a:pt x="1958482" y="4721856"/>
                </a:lnTo>
                <a:lnTo>
                  <a:pt x="1932522" y="4681815"/>
                </a:lnTo>
                <a:lnTo>
                  <a:pt x="1907622" y="4641124"/>
                </a:lnTo>
                <a:lnTo>
                  <a:pt x="1883783" y="4599784"/>
                </a:lnTo>
                <a:lnTo>
                  <a:pt x="1861004" y="4557795"/>
                </a:lnTo>
                <a:lnTo>
                  <a:pt x="1839285" y="4515155"/>
                </a:lnTo>
                <a:lnTo>
                  <a:pt x="1818627" y="4471867"/>
                </a:lnTo>
                <a:lnTo>
                  <a:pt x="1799028" y="4427929"/>
                </a:lnTo>
                <a:lnTo>
                  <a:pt x="1780490" y="4383341"/>
                </a:lnTo>
                <a:lnTo>
                  <a:pt x="1763011" y="4338104"/>
                </a:lnTo>
                <a:lnTo>
                  <a:pt x="1746593" y="4292218"/>
                </a:lnTo>
                <a:lnTo>
                  <a:pt x="1731234" y="4245683"/>
                </a:lnTo>
                <a:lnTo>
                  <a:pt x="1716935" y="4198499"/>
                </a:lnTo>
                <a:lnTo>
                  <a:pt x="1703695" y="4150666"/>
                </a:lnTo>
                <a:lnTo>
                  <a:pt x="1691515" y="4102184"/>
                </a:lnTo>
                <a:lnTo>
                  <a:pt x="1680395" y="4053053"/>
                </a:lnTo>
                <a:lnTo>
                  <a:pt x="1670334" y="4003273"/>
                </a:lnTo>
                <a:lnTo>
                  <a:pt x="1661332" y="3952845"/>
                </a:lnTo>
                <a:lnTo>
                  <a:pt x="1653390" y="3901767"/>
                </a:lnTo>
                <a:lnTo>
                  <a:pt x="1646507" y="3850042"/>
                </a:lnTo>
                <a:lnTo>
                  <a:pt x="1640683" y="3797667"/>
                </a:lnTo>
                <a:lnTo>
                  <a:pt x="1635918" y="3744645"/>
                </a:lnTo>
                <a:lnTo>
                  <a:pt x="1632212" y="3690973"/>
                </a:lnTo>
                <a:lnTo>
                  <a:pt x="1629565" y="3636654"/>
                </a:lnTo>
                <a:lnTo>
                  <a:pt x="1627977" y="3581686"/>
                </a:lnTo>
                <a:lnTo>
                  <a:pt x="1627447" y="3526070"/>
                </a:lnTo>
                <a:lnTo>
                  <a:pt x="1627977" y="3470447"/>
                </a:lnTo>
                <a:lnTo>
                  <a:pt x="1629565" y="3415474"/>
                </a:lnTo>
                <a:lnTo>
                  <a:pt x="1632212" y="3361151"/>
                </a:lnTo>
                <a:lnTo>
                  <a:pt x="1635918" y="3307478"/>
                </a:lnTo>
                <a:lnTo>
                  <a:pt x="1640683" y="3254454"/>
                </a:lnTo>
                <a:lnTo>
                  <a:pt x="1646507" y="3202080"/>
                </a:lnTo>
                <a:lnTo>
                  <a:pt x="1653390" y="3150355"/>
                </a:lnTo>
                <a:lnTo>
                  <a:pt x="1661332" y="3099280"/>
                </a:lnTo>
                <a:lnTo>
                  <a:pt x="1670334" y="3048855"/>
                </a:lnTo>
                <a:lnTo>
                  <a:pt x="1680395" y="2999079"/>
                </a:lnTo>
                <a:lnTo>
                  <a:pt x="1691515" y="2949952"/>
                </a:lnTo>
                <a:lnTo>
                  <a:pt x="1703695" y="2901474"/>
                </a:lnTo>
                <a:lnTo>
                  <a:pt x="1716935" y="2853645"/>
                </a:lnTo>
                <a:lnTo>
                  <a:pt x="1731234" y="2806466"/>
                </a:lnTo>
                <a:lnTo>
                  <a:pt x="1746593" y="2759936"/>
                </a:lnTo>
                <a:lnTo>
                  <a:pt x="1763011" y="2714054"/>
                </a:lnTo>
                <a:lnTo>
                  <a:pt x="1780490" y="2668822"/>
                </a:lnTo>
                <a:lnTo>
                  <a:pt x="1799028" y="2624238"/>
                </a:lnTo>
                <a:lnTo>
                  <a:pt x="1818627" y="2580303"/>
                </a:lnTo>
                <a:lnTo>
                  <a:pt x="1839285" y="2537017"/>
                </a:lnTo>
                <a:lnTo>
                  <a:pt x="1861004" y="2494379"/>
                </a:lnTo>
                <a:lnTo>
                  <a:pt x="1883783" y="2452390"/>
                </a:lnTo>
                <a:lnTo>
                  <a:pt x="1907622" y="2411050"/>
                </a:lnTo>
                <a:lnTo>
                  <a:pt x="1932522" y="2370358"/>
                </a:lnTo>
                <a:lnTo>
                  <a:pt x="1958482" y="2330314"/>
                </a:lnTo>
                <a:lnTo>
                  <a:pt x="1985503" y="2290919"/>
                </a:lnTo>
                <a:lnTo>
                  <a:pt x="2013584" y="2252171"/>
                </a:lnTo>
                <a:lnTo>
                  <a:pt x="2042726" y="2214072"/>
                </a:lnTo>
                <a:lnTo>
                  <a:pt x="2072929" y="2176621"/>
                </a:lnTo>
                <a:lnTo>
                  <a:pt x="2104192" y="2139818"/>
                </a:lnTo>
                <a:lnTo>
                  <a:pt x="2136517" y="2103664"/>
                </a:lnTo>
                <a:lnTo>
                  <a:pt x="2169902" y="2068156"/>
                </a:lnTo>
                <a:lnTo>
                  <a:pt x="2204134" y="2033544"/>
                </a:lnTo>
                <a:lnTo>
                  <a:pt x="2239057" y="2000029"/>
                </a:lnTo>
                <a:lnTo>
                  <a:pt x="2274670" y="1967611"/>
                </a:lnTo>
                <a:lnTo>
                  <a:pt x="2310974" y="1936292"/>
                </a:lnTo>
                <a:lnTo>
                  <a:pt x="2347969" y="1906070"/>
                </a:lnTo>
                <a:lnTo>
                  <a:pt x="2385654" y="1876947"/>
                </a:lnTo>
                <a:lnTo>
                  <a:pt x="2424029" y="1848921"/>
                </a:lnTo>
                <a:lnTo>
                  <a:pt x="2463094" y="1821994"/>
                </a:lnTo>
                <a:lnTo>
                  <a:pt x="2502850" y="1796164"/>
                </a:lnTo>
                <a:lnTo>
                  <a:pt x="2543295" y="1771433"/>
                </a:lnTo>
                <a:lnTo>
                  <a:pt x="2584431" y="1747801"/>
                </a:lnTo>
                <a:lnTo>
                  <a:pt x="2626256" y="1725267"/>
                </a:lnTo>
                <a:lnTo>
                  <a:pt x="2668770" y="1703831"/>
                </a:lnTo>
                <a:lnTo>
                  <a:pt x="2711974" y="1683494"/>
                </a:lnTo>
                <a:lnTo>
                  <a:pt x="2755868" y="1664255"/>
                </a:lnTo>
                <a:lnTo>
                  <a:pt x="2800451" y="1646116"/>
                </a:lnTo>
                <a:lnTo>
                  <a:pt x="2845723" y="1629075"/>
                </a:lnTo>
                <a:lnTo>
                  <a:pt x="2891684" y="1613133"/>
                </a:lnTo>
                <a:lnTo>
                  <a:pt x="2938334" y="1598289"/>
                </a:lnTo>
                <a:lnTo>
                  <a:pt x="2985673" y="1584545"/>
                </a:lnTo>
                <a:lnTo>
                  <a:pt x="3033701" y="1571900"/>
                </a:lnTo>
                <a:lnTo>
                  <a:pt x="3082417" y="1560355"/>
                </a:lnTo>
                <a:lnTo>
                  <a:pt x="3131822" y="1549908"/>
                </a:lnTo>
                <a:lnTo>
                  <a:pt x="3181915" y="1540561"/>
                </a:lnTo>
                <a:lnTo>
                  <a:pt x="3232696" y="1532313"/>
                </a:lnTo>
                <a:lnTo>
                  <a:pt x="3284166" y="1525164"/>
                </a:lnTo>
                <a:lnTo>
                  <a:pt x="3336323" y="1519116"/>
                </a:lnTo>
                <a:lnTo>
                  <a:pt x="3389169" y="1514166"/>
                </a:lnTo>
                <a:lnTo>
                  <a:pt x="3442703" y="1510317"/>
                </a:lnTo>
                <a:lnTo>
                  <a:pt x="3496924" y="1507567"/>
                </a:lnTo>
                <a:lnTo>
                  <a:pt x="3551833" y="1505917"/>
                </a:lnTo>
                <a:lnTo>
                  <a:pt x="3607429" y="1505367"/>
                </a:lnTo>
                <a:lnTo>
                  <a:pt x="3662474" y="1505921"/>
                </a:lnTo>
                <a:lnTo>
                  <a:pt x="3716885" y="1507583"/>
                </a:lnTo>
                <a:lnTo>
                  <a:pt x="3770662" y="1510353"/>
                </a:lnTo>
                <a:lnTo>
                  <a:pt x="3823804" y="1514230"/>
                </a:lnTo>
                <a:lnTo>
                  <a:pt x="3876313" y="1519214"/>
                </a:lnTo>
                <a:lnTo>
                  <a:pt x="3928187" y="1525305"/>
                </a:lnTo>
                <a:lnTo>
                  <a:pt x="3979426" y="1532504"/>
                </a:lnTo>
                <a:lnTo>
                  <a:pt x="4030032" y="1540809"/>
                </a:lnTo>
                <a:lnTo>
                  <a:pt x="4080003" y="1550221"/>
                </a:lnTo>
                <a:lnTo>
                  <a:pt x="4129340" y="1560738"/>
                </a:lnTo>
                <a:lnTo>
                  <a:pt x="4178042" y="1572363"/>
                </a:lnTo>
                <a:lnTo>
                  <a:pt x="4226110" y="1585093"/>
                </a:lnTo>
                <a:lnTo>
                  <a:pt x="4273544" y="1598928"/>
                </a:lnTo>
                <a:lnTo>
                  <a:pt x="4320343" y="1613870"/>
                </a:lnTo>
                <a:lnTo>
                  <a:pt x="4366508" y="1629917"/>
                </a:lnTo>
                <a:lnTo>
                  <a:pt x="4412038" y="1647069"/>
                </a:lnTo>
                <a:lnTo>
                  <a:pt x="4456934" y="1665326"/>
                </a:lnTo>
                <a:lnTo>
                  <a:pt x="4501195" y="1684687"/>
                </a:lnTo>
                <a:lnTo>
                  <a:pt x="4544822" y="1705154"/>
                </a:lnTo>
                <a:lnTo>
                  <a:pt x="4587814" y="1726725"/>
                </a:lnTo>
                <a:lnTo>
                  <a:pt x="4630171" y="1749400"/>
                </a:lnTo>
                <a:lnTo>
                  <a:pt x="4671894" y="1773179"/>
                </a:lnTo>
                <a:lnTo>
                  <a:pt x="4712982" y="1798062"/>
                </a:lnTo>
                <a:lnTo>
                  <a:pt x="4753436" y="1824049"/>
                </a:lnTo>
                <a:lnTo>
                  <a:pt x="4794778" y="1852193"/>
                </a:lnTo>
                <a:lnTo>
                  <a:pt x="4835122" y="1881183"/>
                </a:lnTo>
                <a:lnTo>
                  <a:pt x="4874470" y="1911020"/>
                </a:lnTo>
                <a:lnTo>
                  <a:pt x="4912820" y="1941702"/>
                </a:lnTo>
                <a:lnTo>
                  <a:pt x="4950172" y="1973231"/>
                </a:lnTo>
                <a:lnTo>
                  <a:pt x="4986527" y="2005605"/>
                </a:lnTo>
                <a:lnTo>
                  <a:pt x="5021885" y="2038825"/>
                </a:lnTo>
                <a:lnTo>
                  <a:pt x="5056244" y="2072890"/>
                </a:lnTo>
                <a:lnTo>
                  <a:pt x="5089606" y="2107801"/>
                </a:lnTo>
                <a:lnTo>
                  <a:pt x="5121969" y="2143556"/>
                </a:lnTo>
                <a:lnTo>
                  <a:pt x="5153335" y="2180157"/>
                </a:lnTo>
                <a:lnTo>
                  <a:pt x="5183702" y="2217603"/>
                </a:lnTo>
                <a:lnTo>
                  <a:pt x="5213071" y="2255893"/>
                </a:lnTo>
                <a:lnTo>
                  <a:pt x="5241441" y="2295028"/>
                </a:lnTo>
                <a:lnTo>
                  <a:pt x="5268813" y="2335007"/>
                </a:lnTo>
                <a:lnTo>
                  <a:pt x="5295186" y="2375831"/>
                </a:lnTo>
                <a:lnTo>
                  <a:pt x="5320560" y="2417499"/>
                </a:lnTo>
                <a:lnTo>
                  <a:pt x="5344935" y="2460011"/>
                </a:lnTo>
                <a:lnTo>
                  <a:pt x="5368311" y="2503367"/>
                </a:lnTo>
                <a:lnTo>
                  <a:pt x="5390688" y="2547566"/>
                </a:lnTo>
                <a:lnTo>
                  <a:pt x="5412066" y="2592610"/>
                </a:lnTo>
                <a:lnTo>
                  <a:pt x="5432444" y="2638497"/>
                </a:lnTo>
                <a:lnTo>
                  <a:pt x="5451823" y="2685227"/>
                </a:lnTo>
                <a:lnTo>
                  <a:pt x="7079260" y="2685227"/>
                </a:lnTo>
                <a:lnTo>
                  <a:pt x="7068303" y="2633543"/>
                </a:lnTo>
                <a:lnTo>
                  <a:pt x="7056653" y="2582243"/>
                </a:lnTo>
                <a:lnTo>
                  <a:pt x="7044310" y="2531326"/>
                </a:lnTo>
                <a:lnTo>
                  <a:pt x="7031274" y="2480794"/>
                </a:lnTo>
                <a:lnTo>
                  <a:pt x="7017545" y="2430645"/>
                </a:lnTo>
                <a:lnTo>
                  <a:pt x="7003124" y="2380880"/>
                </a:lnTo>
                <a:lnTo>
                  <a:pt x="6988010" y="2331498"/>
                </a:lnTo>
                <a:lnTo>
                  <a:pt x="6972204" y="2282500"/>
                </a:lnTo>
                <a:lnTo>
                  <a:pt x="6955705" y="2233885"/>
                </a:lnTo>
                <a:lnTo>
                  <a:pt x="6938514" y="2185654"/>
                </a:lnTo>
                <a:lnTo>
                  <a:pt x="6920630" y="2137806"/>
                </a:lnTo>
                <a:lnTo>
                  <a:pt x="6902055" y="2090341"/>
                </a:lnTo>
                <a:lnTo>
                  <a:pt x="6882787" y="2043259"/>
                </a:lnTo>
                <a:lnTo>
                  <a:pt x="6862828" y="1996561"/>
                </a:lnTo>
                <a:lnTo>
                  <a:pt x="6842177" y="1950245"/>
                </a:lnTo>
                <a:lnTo>
                  <a:pt x="6820833" y="1904312"/>
                </a:lnTo>
                <a:lnTo>
                  <a:pt x="6798799" y="1858763"/>
                </a:lnTo>
                <a:lnTo>
                  <a:pt x="6776072" y="1813596"/>
                </a:lnTo>
                <a:lnTo>
                  <a:pt x="6752654" y="1768811"/>
                </a:lnTo>
                <a:lnTo>
                  <a:pt x="6728545" y="1724410"/>
                </a:lnTo>
                <a:lnTo>
                  <a:pt x="6703744" y="1680391"/>
                </a:lnTo>
                <a:lnTo>
                  <a:pt x="6678252" y="1636755"/>
                </a:lnTo>
                <a:lnTo>
                  <a:pt x="6652069" y="1593501"/>
                </a:lnTo>
                <a:lnTo>
                  <a:pt x="6625261" y="1550736"/>
                </a:lnTo>
                <a:lnTo>
                  <a:pt x="6597915" y="1508509"/>
                </a:lnTo>
                <a:lnTo>
                  <a:pt x="6570032" y="1466821"/>
                </a:lnTo>
                <a:lnTo>
                  <a:pt x="6541611" y="1425670"/>
                </a:lnTo>
                <a:lnTo>
                  <a:pt x="6512652" y="1385058"/>
                </a:lnTo>
                <a:lnTo>
                  <a:pt x="6483156" y="1344983"/>
                </a:lnTo>
                <a:lnTo>
                  <a:pt x="6453121" y="1305446"/>
                </a:lnTo>
                <a:lnTo>
                  <a:pt x="6422549" y="1266446"/>
                </a:lnTo>
                <a:lnTo>
                  <a:pt x="6391439" y="1227984"/>
                </a:lnTo>
                <a:lnTo>
                  <a:pt x="6359790" y="1190060"/>
                </a:lnTo>
                <a:lnTo>
                  <a:pt x="6327604" y="1152672"/>
                </a:lnTo>
                <a:lnTo>
                  <a:pt x="6294879" y="1115822"/>
                </a:lnTo>
                <a:lnTo>
                  <a:pt x="6261616" y="1079508"/>
                </a:lnTo>
                <a:lnTo>
                  <a:pt x="6227814" y="1043731"/>
                </a:lnTo>
                <a:lnTo>
                  <a:pt x="6193474" y="1008492"/>
                </a:lnTo>
                <a:lnTo>
                  <a:pt x="6158596" y="973788"/>
                </a:lnTo>
                <a:lnTo>
                  <a:pt x="6123178" y="939622"/>
                </a:lnTo>
                <a:lnTo>
                  <a:pt x="6087222" y="905991"/>
                </a:lnTo>
                <a:lnTo>
                  <a:pt x="6050728" y="872898"/>
                </a:lnTo>
                <a:lnTo>
                  <a:pt x="6013694" y="840340"/>
                </a:lnTo>
                <a:lnTo>
                  <a:pt x="5976121" y="808318"/>
                </a:lnTo>
                <a:lnTo>
                  <a:pt x="5938010" y="776832"/>
                </a:lnTo>
                <a:lnTo>
                  <a:pt x="5899359" y="745883"/>
                </a:lnTo>
                <a:lnTo>
                  <a:pt x="5860184" y="715529"/>
                </a:lnTo>
                <a:lnTo>
                  <a:pt x="5820495" y="685764"/>
                </a:lnTo>
                <a:lnTo>
                  <a:pt x="5780293" y="656587"/>
                </a:lnTo>
                <a:lnTo>
                  <a:pt x="5739578" y="627998"/>
                </a:lnTo>
                <a:lnTo>
                  <a:pt x="5698351" y="599998"/>
                </a:lnTo>
                <a:lnTo>
                  <a:pt x="5656610" y="572587"/>
                </a:lnTo>
                <a:lnTo>
                  <a:pt x="5614358" y="545763"/>
                </a:lnTo>
                <a:lnTo>
                  <a:pt x="5571592" y="519529"/>
                </a:lnTo>
                <a:lnTo>
                  <a:pt x="5528314" y="493883"/>
                </a:lnTo>
                <a:lnTo>
                  <a:pt x="5484524" y="468825"/>
                </a:lnTo>
                <a:lnTo>
                  <a:pt x="5440222" y="444356"/>
                </a:lnTo>
                <a:lnTo>
                  <a:pt x="5395408" y="420476"/>
                </a:lnTo>
                <a:lnTo>
                  <a:pt x="5350082" y="397184"/>
                </a:lnTo>
                <a:lnTo>
                  <a:pt x="5304244" y="374481"/>
                </a:lnTo>
                <a:lnTo>
                  <a:pt x="5257894" y="352366"/>
                </a:lnTo>
                <a:lnTo>
                  <a:pt x="5211033" y="330840"/>
                </a:lnTo>
                <a:lnTo>
                  <a:pt x="5163660" y="309903"/>
                </a:lnTo>
                <a:lnTo>
                  <a:pt x="5115776" y="289554"/>
                </a:lnTo>
                <a:lnTo>
                  <a:pt x="5067381" y="269794"/>
                </a:lnTo>
                <a:lnTo>
                  <a:pt x="5018474" y="250623"/>
                </a:lnTo>
                <a:lnTo>
                  <a:pt x="4969057" y="232041"/>
                </a:lnTo>
                <a:lnTo>
                  <a:pt x="4919128" y="214047"/>
                </a:lnTo>
                <a:lnTo>
                  <a:pt x="4868689" y="196643"/>
                </a:lnTo>
                <a:lnTo>
                  <a:pt x="4821872" y="181242"/>
                </a:lnTo>
                <a:lnTo>
                  <a:pt x="4774752" y="166468"/>
                </a:lnTo>
                <a:lnTo>
                  <a:pt x="4727330" y="152321"/>
                </a:lnTo>
                <a:lnTo>
                  <a:pt x="4679605" y="138801"/>
                </a:lnTo>
                <a:lnTo>
                  <a:pt x="4631576" y="125907"/>
                </a:lnTo>
                <a:lnTo>
                  <a:pt x="4583245" y="113642"/>
                </a:lnTo>
                <a:lnTo>
                  <a:pt x="4534611" y="102003"/>
                </a:lnTo>
                <a:lnTo>
                  <a:pt x="4485675" y="90992"/>
                </a:lnTo>
                <a:lnTo>
                  <a:pt x="4436435" y="80609"/>
                </a:lnTo>
                <a:lnTo>
                  <a:pt x="4386893" y="70854"/>
                </a:lnTo>
                <a:lnTo>
                  <a:pt x="4337048" y="61727"/>
                </a:lnTo>
                <a:lnTo>
                  <a:pt x="4286900" y="53229"/>
                </a:lnTo>
                <a:lnTo>
                  <a:pt x="4236450" y="45359"/>
                </a:lnTo>
                <a:lnTo>
                  <a:pt x="4185696" y="38117"/>
                </a:lnTo>
                <a:lnTo>
                  <a:pt x="4134640" y="31505"/>
                </a:lnTo>
                <a:lnTo>
                  <a:pt x="4083281" y="25521"/>
                </a:lnTo>
                <a:lnTo>
                  <a:pt x="4031620" y="20166"/>
                </a:lnTo>
                <a:lnTo>
                  <a:pt x="3979655" y="15441"/>
                </a:lnTo>
                <a:lnTo>
                  <a:pt x="3927388" y="11345"/>
                </a:lnTo>
                <a:lnTo>
                  <a:pt x="3874818" y="7879"/>
                </a:lnTo>
                <a:lnTo>
                  <a:pt x="3821946" y="5043"/>
                </a:lnTo>
                <a:lnTo>
                  <a:pt x="3768771" y="2837"/>
                </a:lnTo>
                <a:lnTo>
                  <a:pt x="3715293" y="1261"/>
                </a:lnTo>
                <a:lnTo>
                  <a:pt x="3661512" y="315"/>
                </a:lnTo>
                <a:lnTo>
                  <a:pt x="3607429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0208" y="1042868"/>
            <a:ext cx="2143125" cy="9656445"/>
          </a:xfrm>
          <a:custGeom>
            <a:avLst/>
            <a:gdLst/>
            <a:ahLst/>
            <a:cxnLst/>
            <a:rect l="l" t="t" r="r" b="b"/>
            <a:pathLst>
              <a:path w="2143125" h="9656445">
                <a:moveTo>
                  <a:pt x="1885146" y="2956464"/>
                </a:moveTo>
                <a:lnTo>
                  <a:pt x="271269" y="2956464"/>
                </a:lnTo>
                <a:lnTo>
                  <a:pt x="271269" y="9655946"/>
                </a:lnTo>
                <a:lnTo>
                  <a:pt x="1885146" y="9655946"/>
                </a:lnTo>
                <a:lnTo>
                  <a:pt x="1885146" y="2956464"/>
                </a:lnTo>
                <a:close/>
              </a:path>
              <a:path w="2143125" h="9656445">
                <a:moveTo>
                  <a:pt x="1071433" y="0"/>
                </a:moveTo>
                <a:lnTo>
                  <a:pt x="1019245" y="1079"/>
                </a:lnTo>
                <a:lnTo>
                  <a:pt x="967995" y="4318"/>
                </a:lnTo>
                <a:lnTo>
                  <a:pt x="917684" y="9717"/>
                </a:lnTo>
                <a:lnTo>
                  <a:pt x="868311" y="17274"/>
                </a:lnTo>
                <a:lnTo>
                  <a:pt x="819877" y="26990"/>
                </a:lnTo>
                <a:lnTo>
                  <a:pt x="772382" y="38865"/>
                </a:lnTo>
                <a:lnTo>
                  <a:pt x="725826" y="52898"/>
                </a:lnTo>
                <a:lnTo>
                  <a:pt x="680209" y="69089"/>
                </a:lnTo>
                <a:lnTo>
                  <a:pt x="635532" y="87439"/>
                </a:lnTo>
                <a:lnTo>
                  <a:pt x="591794" y="107947"/>
                </a:lnTo>
                <a:lnTo>
                  <a:pt x="548995" y="130612"/>
                </a:lnTo>
                <a:lnTo>
                  <a:pt x="507137" y="155435"/>
                </a:lnTo>
                <a:lnTo>
                  <a:pt x="466218" y="182415"/>
                </a:lnTo>
                <a:lnTo>
                  <a:pt x="426240" y="211552"/>
                </a:lnTo>
                <a:lnTo>
                  <a:pt x="387202" y="242847"/>
                </a:lnTo>
                <a:lnTo>
                  <a:pt x="349105" y="276298"/>
                </a:lnTo>
                <a:lnTo>
                  <a:pt x="311948" y="311906"/>
                </a:lnTo>
                <a:lnTo>
                  <a:pt x="276304" y="349141"/>
                </a:lnTo>
                <a:lnTo>
                  <a:pt x="242824" y="387404"/>
                </a:lnTo>
                <a:lnTo>
                  <a:pt x="211508" y="426698"/>
                </a:lnTo>
                <a:lnTo>
                  <a:pt x="182356" y="467021"/>
                </a:lnTo>
                <a:lnTo>
                  <a:pt x="155367" y="508373"/>
                </a:lnTo>
                <a:lnTo>
                  <a:pt x="130540" y="550755"/>
                </a:lnTo>
                <a:lnTo>
                  <a:pt x="107875" y="594167"/>
                </a:lnTo>
                <a:lnTo>
                  <a:pt x="87371" y="638608"/>
                </a:lnTo>
                <a:lnTo>
                  <a:pt x="69028" y="684079"/>
                </a:lnTo>
                <a:lnTo>
                  <a:pt x="52844" y="730579"/>
                </a:lnTo>
                <a:lnTo>
                  <a:pt x="38821" y="778109"/>
                </a:lnTo>
                <a:lnTo>
                  <a:pt x="26957" y="826669"/>
                </a:lnTo>
                <a:lnTo>
                  <a:pt x="17251" y="876258"/>
                </a:lnTo>
                <a:lnTo>
                  <a:pt x="9702" y="926876"/>
                </a:lnTo>
                <a:lnTo>
                  <a:pt x="4312" y="978524"/>
                </a:lnTo>
                <a:lnTo>
                  <a:pt x="1077" y="1031202"/>
                </a:lnTo>
                <a:lnTo>
                  <a:pt x="0" y="1084909"/>
                </a:lnTo>
                <a:lnTo>
                  <a:pt x="1077" y="1137097"/>
                </a:lnTo>
                <a:lnTo>
                  <a:pt x="4312" y="1188346"/>
                </a:lnTo>
                <a:lnTo>
                  <a:pt x="9702" y="1238658"/>
                </a:lnTo>
                <a:lnTo>
                  <a:pt x="17251" y="1288030"/>
                </a:lnTo>
                <a:lnTo>
                  <a:pt x="26957" y="1336464"/>
                </a:lnTo>
                <a:lnTo>
                  <a:pt x="38821" y="1383959"/>
                </a:lnTo>
                <a:lnTo>
                  <a:pt x="52844" y="1430516"/>
                </a:lnTo>
                <a:lnTo>
                  <a:pt x="69028" y="1476132"/>
                </a:lnTo>
                <a:lnTo>
                  <a:pt x="87371" y="1520810"/>
                </a:lnTo>
                <a:lnTo>
                  <a:pt x="107875" y="1564548"/>
                </a:lnTo>
                <a:lnTo>
                  <a:pt x="130540" y="1607346"/>
                </a:lnTo>
                <a:lnTo>
                  <a:pt x="155367" y="1649205"/>
                </a:lnTo>
                <a:lnTo>
                  <a:pt x="182356" y="1690123"/>
                </a:lnTo>
                <a:lnTo>
                  <a:pt x="211508" y="1730102"/>
                </a:lnTo>
                <a:lnTo>
                  <a:pt x="242824" y="1769140"/>
                </a:lnTo>
                <a:lnTo>
                  <a:pt x="276304" y="1807237"/>
                </a:lnTo>
                <a:lnTo>
                  <a:pt x="311948" y="1844394"/>
                </a:lnTo>
                <a:lnTo>
                  <a:pt x="349105" y="1880031"/>
                </a:lnTo>
                <a:lnTo>
                  <a:pt x="387202" y="1913505"/>
                </a:lnTo>
                <a:lnTo>
                  <a:pt x="426240" y="1944815"/>
                </a:lnTo>
                <a:lnTo>
                  <a:pt x="466218" y="1973963"/>
                </a:lnTo>
                <a:lnTo>
                  <a:pt x="507137" y="2000948"/>
                </a:lnTo>
                <a:lnTo>
                  <a:pt x="548995" y="2025772"/>
                </a:lnTo>
                <a:lnTo>
                  <a:pt x="591794" y="2048434"/>
                </a:lnTo>
                <a:lnTo>
                  <a:pt x="635532" y="2068935"/>
                </a:lnTo>
                <a:lnTo>
                  <a:pt x="680209" y="2087277"/>
                </a:lnTo>
                <a:lnTo>
                  <a:pt x="725826" y="2103458"/>
                </a:lnTo>
                <a:lnTo>
                  <a:pt x="772382" y="2117481"/>
                </a:lnTo>
                <a:lnTo>
                  <a:pt x="819877" y="2129344"/>
                </a:lnTo>
                <a:lnTo>
                  <a:pt x="868311" y="2139050"/>
                </a:lnTo>
                <a:lnTo>
                  <a:pt x="917684" y="2146598"/>
                </a:lnTo>
                <a:lnTo>
                  <a:pt x="967995" y="2151988"/>
                </a:lnTo>
                <a:lnTo>
                  <a:pt x="1019245" y="2155222"/>
                </a:lnTo>
                <a:lnTo>
                  <a:pt x="1071433" y="2156300"/>
                </a:lnTo>
                <a:lnTo>
                  <a:pt x="1125111" y="2155222"/>
                </a:lnTo>
                <a:lnTo>
                  <a:pt x="1177717" y="2151988"/>
                </a:lnTo>
                <a:lnTo>
                  <a:pt x="1229249" y="2146598"/>
                </a:lnTo>
                <a:lnTo>
                  <a:pt x="1279708" y="2139050"/>
                </a:lnTo>
                <a:lnTo>
                  <a:pt x="1329092" y="2129344"/>
                </a:lnTo>
                <a:lnTo>
                  <a:pt x="1377401" y="2117481"/>
                </a:lnTo>
                <a:lnTo>
                  <a:pt x="1424635" y="2103458"/>
                </a:lnTo>
                <a:lnTo>
                  <a:pt x="1470792" y="2087277"/>
                </a:lnTo>
                <a:lnTo>
                  <a:pt x="1515873" y="2068935"/>
                </a:lnTo>
                <a:lnTo>
                  <a:pt x="1559877" y="2048434"/>
                </a:lnTo>
                <a:lnTo>
                  <a:pt x="1602802" y="2025772"/>
                </a:lnTo>
                <a:lnTo>
                  <a:pt x="1644650" y="2000948"/>
                </a:lnTo>
                <a:lnTo>
                  <a:pt x="1685418" y="1973963"/>
                </a:lnTo>
                <a:lnTo>
                  <a:pt x="1725107" y="1944815"/>
                </a:lnTo>
                <a:lnTo>
                  <a:pt x="1763717" y="1913505"/>
                </a:lnTo>
                <a:lnTo>
                  <a:pt x="1801245" y="1880031"/>
                </a:lnTo>
                <a:lnTo>
                  <a:pt x="1837692" y="1844394"/>
                </a:lnTo>
                <a:lnTo>
                  <a:pt x="1872528" y="1807237"/>
                </a:lnTo>
                <a:lnTo>
                  <a:pt x="1905254" y="1769140"/>
                </a:lnTo>
                <a:lnTo>
                  <a:pt x="1935868" y="1730102"/>
                </a:lnTo>
                <a:lnTo>
                  <a:pt x="1964370" y="1690123"/>
                </a:lnTo>
                <a:lnTo>
                  <a:pt x="1990762" y="1649205"/>
                </a:lnTo>
                <a:lnTo>
                  <a:pt x="2015043" y="1607346"/>
                </a:lnTo>
                <a:lnTo>
                  <a:pt x="2037212" y="1564548"/>
                </a:lnTo>
                <a:lnTo>
                  <a:pt x="2057270" y="1520810"/>
                </a:lnTo>
                <a:lnTo>
                  <a:pt x="2075217" y="1476132"/>
                </a:lnTo>
                <a:lnTo>
                  <a:pt x="2091052" y="1430516"/>
                </a:lnTo>
                <a:lnTo>
                  <a:pt x="2104776" y="1383959"/>
                </a:lnTo>
                <a:lnTo>
                  <a:pt x="2116389" y="1336464"/>
                </a:lnTo>
                <a:lnTo>
                  <a:pt x="2125891" y="1288030"/>
                </a:lnTo>
                <a:lnTo>
                  <a:pt x="2133281" y="1238658"/>
                </a:lnTo>
                <a:lnTo>
                  <a:pt x="2138559" y="1188346"/>
                </a:lnTo>
                <a:lnTo>
                  <a:pt x="2141727" y="1137097"/>
                </a:lnTo>
                <a:lnTo>
                  <a:pt x="2142782" y="1084909"/>
                </a:lnTo>
                <a:lnTo>
                  <a:pt x="2141727" y="1031202"/>
                </a:lnTo>
                <a:lnTo>
                  <a:pt x="2138559" y="978524"/>
                </a:lnTo>
                <a:lnTo>
                  <a:pt x="2133281" y="926876"/>
                </a:lnTo>
                <a:lnTo>
                  <a:pt x="2125891" y="876258"/>
                </a:lnTo>
                <a:lnTo>
                  <a:pt x="2116389" y="826669"/>
                </a:lnTo>
                <a:lnTo>
                  <a:pt x="2104776" y="778109"/>
                </a:lnTo>
                <a:lnTo>
                  <a:pt x="2091052" y="730579"/>
                </a:lnTo>
                <a:lnTo>
                  <a:pt x="2075217" y="684079"/>
                </a:lnTo>
                <a:lnTo>
                  <a:pt x="2057270" y="638608"/>
                </a:lnTo>
                <a:lnTo>
                  <a:pt x="2037212" y="594167"/>
                </a:lnTo>
                <a:lnTo>
                  <a:pt x="2015043" y="550755"/>
                </a:lnTo>
                <a:lnTo>
                  <a:pt x="1990762" y="508373"/>
                </a:lnTo>
                <a:lnTo>
                  <a:pt x="1964370" y="467021"/>
                </a:lnTo>
                <a:lnTo>
                  <a:pt x="1935868" y="426698"/>
                </a:lnTo>
                <a:lnTo>
                  <a:pt x="1905254" y="387404"/>
                </a:lnTo>
                <a:lnTo>
                  <a:pt x="1872528" y="349141"/>
                </a:lnTo>
                <a:lnTo>
                  <a:pt x="1837692" y="311906"/>
                </a:lnTo>
                <a:lnTo>
                  <a:pt x="1801245" y="276298"/>
                </a:lnTo>
                <a:lnTo>
                  <a:pt x="1763717" y="242847"/>
                </a:lnTo>
                <a:lnTo>
                  <a:pt x="1725107" y="211552"/>
                </a:lnTo>
                <a:lnTo>
                  <a:pt x="1685418" y="182415"/>
                </a:lnTo>
                <a:lnTo>
                  <a:pt x="1644650" y="155435"/>
                </a:lnTo>
                <a:lnTo>
                  <a:pt x="1602802" y="130612"/>
                </a:lnTo>
                <a:lnTo>
                  <a:pt x="1559877" y="107947"/>
                </a:lnTo>
                <a:lnTo>
                  <a:pt x="1515873" y="87439"/>
                </a:lnTo>
                <a:lnTo>
                  <a:pt x="1470792" y="69089"/>
                </a:lnTo>
                <a:lnTo>
                  <a:pt x="1424635" y="52898"/>
                </a:lnTo>
                <a:lnTo>
                  <a:pt x="1377401" y="38865"/>
                </a:lnTo>
                <a:lnTo>
                  <a:pt x="1329092" y="26990"/>
                </a:lnTo>
                <a:lnTo>
                  <a:pt x="1279708" y="17274"/>
                </a:lnTo>
                <a:lnTo>
                  <a:pt x="1229249" y="9717"/>
                </a:lnTo>
                <a:lnTo>
                  <a:pt x="1177717" y="4318"/>
                </a:lnTo>
                <a:lnTo>
                  <a:pt x="1125111" y="1079"/>
                </a:lnTo>
                <a:lnTo>
                  <a:pt x="107143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14208" y="3826666"/>
            <a:ext cx="7185025" cy="7048500"/>
          </a:xfrm>
          <a:custGeom>
            <a:avLst/>
            <a:gdLst/>
            <a:ahLst/>
            <a:cxnLst/>
            <a:rect l="l" t="t" r="r" b="b"/>
            <a:pathLst>
              <a:path w="7185025" h="7048500">
                <a:moveTo>
                  <a:pt x="3979981" y="7035800"/>
                </a:moveTo>
                <a:lnTo>
                  <a:pt x="3241724" y="7035800"/>
                </a:lnTo>
                <a:lnTo>
                  <a:pt x="3293015" y="7048500"/>
                </a:lnTo>
                <a:lnTo>
                  <a:pt x="3927626" y="7048500"/>
                </a:lnTo>
                <a:lnTo>
                  <a:pt x="3979981" y="7035800"/>
                </a:lnTo>
                <a:close/>
              </a:path>
              <a:path w="7185025" h="7048500">
                <a:moveTo>
                  <a:pt x="4083823" y="7023100"/>
                </a:moveTo>
                <a:lnTo>
                  <a:pt x="3089753" y="7023100"/>
                </a:lnTo>
                <a:lnTo>
                  <a:pt x="3140092" y="7035800"/>
                </a:lnTo>
                <a:lnTo>
                  <a:pt x="4032047" y="7035800"/>
                </a:lnTo>
                <a:lnTo>
                  <a:pt x="4083823" y="7023100"/>
                </a:lnTo>
                <a:close/>
              </a:path>
              <a:path w="7185025" h="7048500">
                <a:moveTo>
                  <a:pt x="4288037" y="50800"/>
                </a:moveTo>
                <a:lnTo>
                  <a:pt x="2940637" y="50800"/>
                </a:lnTo>
                <a:lnTo>
                  <a:pt x="2891566" y="63500"/>
                </a:lnTo>
                <a:lnTo>
                  <a:pt x="2842812" y="63500"/>
                </a:lnTo>
                <a:lnTo>
                  <a:pt x="2650969" y="114300"/>
                </a:lnTo>
                <a:lnTo>
                  <a:pt x="2603801" y="114300"/>
                </a:lnTo>
                <a:lnTo>
                  <a:pt x="2464199" y="152400"/>
                </a:lnTo>
                <a:lnTo>
                  <a:pt x="2418299" y="177800"/>
                </a:lnTo>
                <a:lnTo>
                  <a:pt x="2237870" y="228600"/>
                </a:lnTo>
                <a:lnTo>
                  <a:pt x="2193555" y="254000"/>
                </a:lnTo>
                <a:lnTo>
                  <a:pt x="2149557" y="266700"/>
                </a:lnTo>
                <a:lnTo>
                  <a:pt x="2101063" y="292100"/>
                </a:lnTo>
                <a:lnTo>
                  <a:pt x="2053054" y="304800"/>
                </a:lnTo>
                <a:lnTo>
                  <a:pt x="1958490" y="355600"/>
                </a:lnTo>
                <a:lnTo>
                  <a:pt x="1911935" y="368300"/>
                </a:lnTo>
                <a:lnTo>
                  <a:pt x="1865864" y="393700"/>
                </a:lnTo>
                <a:lnTo>
                  <a:pt x="1730561" y="469900"/>
                </a:lnTo>
                <a:lnTo>
                  <a:pt x="1599619" y="546100"/>
                </a:lnTo>
                <a:lnTo>
                  <a:pt x="1514748" y="596900"/>
                </a:lnTo>
                <a:lnTo>
                  <a:pt x="1431815" y="647700"/>
                </a:lnTo>
                <a:lnTo>
                  <a:pt x="1391076" y="685800"/>
                </a:lnTo>
                <a:lnTo>
                  <a:pt x="1311051" y="736600"/>
                </a:lnTo>
                <a:lnTo>
                  <a:pt x="1271765" y="774700"/>
                </a:lnTo>
                <a:lnTo>
                  <a:pt x="1232964" y="800100"/>
                </a:lnTo>
                <a:lnTo>
                  <a:pt x="1194648" y="838200"/>
                </a:lnTo>
                <a:lnTo>
                  <a:pt x="1156816" y="863600"/>
                </a:lnTo>
                <a:lnTo>
                  <a:pt x="1119469" y="901700"/>
                </a:lnTo>
                <a:lnTo>
                  <a:pt x="1082606" y="927100"/>
                </a:lnTo>
                <a:lnTo>
                  <a:pt x="1046229" y="965200"/>
                </a:lnTo>
                <a:lnTo>
                  <a:pt x="1010335" y="10033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104900"/>
                </a:lnTo>
                <a:lnTo>
                  <a:pt x="872435" y="1143000"/>
                </a:lnTo>
                <a:lnTo>
                  <a:pt x="839450" y="1181100"/>
                </a:lnTo>
                <a:lnTo>
                  <a:pt x="807060" y="1219200"/>
                </a:lnTo>
                <a:lnTo>
                  <a:pt x="775267" y="1257300"/>
                </a:lnTo>
                <a:lnTo>
                  <a:pt x="744069" y="1295400"/>
                </a:lnTo>
                <a:lnTo>
                  <a:pt x="713467" y="1333500"/>
                </a:lnTo>
                <a:lnTo>
                  <a:pt x="683461" y="1371600"/>
                </a:lnTo>
                <a:lnTo>
                  <a:pt x="654050" y="1409700"/>
                </a:lnTo>
                <a:lnTo>
                  <a:pt x="625234" y="1447800"/>
                </a:lnTo>
                <a:lnTo>
                  <a:pt x="597014" y="1498600"/>
                </a:lnTo>
                <a:lnTo>
                  <a:pt x="569389" y="1536700"/>
                </a:lnTo>
                <a:lnTo>
                  <a:pt x="542359" y="1574800"/>
                </a:lnTo>
                <a:lnTo>
                  <a:pt x="515925" y="1612900"/>
                </a:lnTo>
                <a:lnTo>
                  <a:pt x="490086" y="1663700"/>
                </a:lnTo>
                <a:lnTo>
                  <a:pt x="464842" y="1701800"/>
                </a:lnTo>
                <a:lnTo>
                  <a:pt x="440192" y="1752600"/>
                </a:lnTo>
                <a:lnTo>
                  <a:pt x="416138" y="1790700"/>
                </a:lnTo>
                <a:lnTo>
                  <a:pt x="392679" y="1841500"/>
                </a:lnTo>
                <a:lnTo>
                  <a:pt x="369814" y="1879600"/>
                </a:lnTo>
                <a:lnTo>
                  <a:pt x="347544" y="1930400"/>
                </a:lnTo>
                <a:lnTo>
                  <a:pt x="325869" y="1981200"/>
                </a:lnTo>
                <a:lnTo>
                  <a:pt x="304788" y="2019300"/>
                </a:lnTo>
                <a:lnTo>
                  <a:pt x="284302" y="2070100"/>
                </a:lnTo>
                <a:lnTo>
                  <a:pt x="264410" y="2120900"/>
                </a:lnTo>
                <a:lnTo>
                  <a:pt x="246489" y="2159000"/>
                </a:lnTo>
                <a:lnTo>
                  <a:pt x="229197" y="2209800"/>
                </a:lnTo>
                <a:lnTo>
                  <a:pt x="212533" y="2247900"/>
                </a:lnTo>
                <a:lnTo>
                  <a:pt x="196499" y="2298700"/>
                </a:lnTo>
                <a:lnTo>
                  <a:pt x="181093" y="2349500"/>
                </a:lnTo>
                <a:lnTo>
                  <a:pt x="166316" y="2387600"/>
                </a:lnTo>
                <a:lnTo>
                  <a:pt x="152168" y="2438400"/>
                </a:lnTo>
                <a:lnTo>
                  <a:pt x="138649" y="2489200"/>
                </a:lnTo>
                <a:lnTo>
                  <a:pt x="125758" y="2527300"/>
                </a:lnTo>
                <a:lnTo>
                  <a:pt x="113497" y="2578100"/>
                </a:lnTo>
                <a:lnTo>
                  <a:pt x="101864" y="2628900"/>
                </a:lnTo>
                <a:lnTo>
                  <a:pt x="90860" y="2679700"/>
                </a:lnTo>
                <a:lnTo>
                  <a:pt x="80485" y="2717800"/>
                </a:lnTo>
                <a:lnTo>
                  <a:pt x="70738" y="2768600"/>
                </a:lnTo>
                <a:lnTo>
                  <a:pt x="61621" y="2819400"/>
                </a:lnTo>
                <a:lnTo>
                  <a:pt x="53132" y="2870200"/>
                </a:lnTo>
                <a:lnTo>
                  <a:pt x="45272" y="2921000"/>
                </a:lnTo>
                <a:lnTo>
                  <a:pt x="38041" y="2971800"/>
                </a:lnTo>
                <a:lnTo>
                  <a:pt x="31439" y="3022600"/>
                </a:lnTo>
                <a:lnTo>
                  <a:pt x="25465" y="3073400"/>
                </a:lnTo>
                <a:lnTo>
                  <a:pt x="20121" y="31242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27400"/>
                </a:lnTo>
                <a:lnTo>
                  <a:pt x="2829" y="3378200"/>
                </a:lnTo>
                <a:lnTo>
                  <a:pt x="1257" y="3429000"/>
                </a:lnTo>
                <a:lnTo>
                  <a:pt x="314" y="3479800"/>
                </a:lnTo>
                <a:lnTo>
                  <a:pt x="0" y="3530600"/>
                </a:lnTo>
                <a:lnTo>
                  <a:pt x="314" y="3581400"/>
                </a:lnTo>
                <a:lnTo>
                  <a:pt x="1257" y="3632200"/>
                </a:lnTo>
                <a:lnTo>
                  <a:pt x="2829" y="36830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5" y="3987800"/>
                </a:lnTo>
                <a:lnTo>
                  <a:pt x="31439" y="4038600"/>
                </a:lnTo>
                <a:lnTo>
                  <a:pt x="38041" y="4089400"/>
                </a:lnTo>
                <a:lnTo>
                  <a:pt x="45272" y="4140200"/>
                </a:lnTo>
                <a:lnTo>
                  <a:pt x="53132" y="4191000"/>
                </a:lnTo>
                <a:lnTo>
                  <a:pt x="61621" y="4241800"/>
                </a:lnTo>
                <a:lnTo>
                  <a:pt x="70738" y="4279900"/>
                </a:lnTo>
                <a:lnTo>
                  <a:pt x="80485" y="4330700"/>
                </a:lnTo>
                <a:lnTo>
                  <a:pt x="90860" y="4381500"/>
                </a:lnTo>
                <a:lnTo>
                  <a:pt x="101864" y="4432300"/>
                </a:lnTo>
                <a:lnTo>
                  <a:pt x="113497" y="4483100"/>
                </a:lnTo>
                <a:lnTo>
                  <a:pt x="125758" y="4521200"/>
                </a:lnTo>
                <a:lnTo>
                  <a:pt x="138649" y="4572000"/>
                </a:lnTo>
                <a:lnTo>
                  <a:pt x="152168" y="4622800"/>
                </a:lnTo>
                <a:lnTo>
                  <a:pt x="166316" y="4660900"/>
                </a:lnTo>
                <a:lnTo>
                  <a:pt x="181093" y="4711700"/>
                </a:lnTo>
                <a:lnTo>
                  <a:pt x="196499" y="4762500"/>
                </a:lnTo>
                <a:lnTo>
                  <a:pt x="212533" y="4800600"/>
                </a:lnTo>
                <a:lnTo>
                  <a:pt x="229197" y="4851400"/>
                </a:lnTo>
                <a:lnTo>
                  <a:pt x="246489" y="4889500"/>
                </a:lnTo>
                <a:lnTo>
                  <a:pt x="264410" y="4940300"/>
                </a:lnTo>
                <a:lnTo>
                  <a:pt x="284302" y="4991100"/>
                </a:lnTo>
                <a:lnTo>
                  <a:pt x="304788" y="5029200"/>
                </a:lnTo>
                <a:lnTo>
                  <a:pt x="325869" y="5080000"/>
                </a:lnTo>
                <a:lnTo>
                  <a:pt x="347544" y="5130800"/>
                </a:lnTo>
                <a:lnTo>
                  <a:pt x="369814" y="5168900"/>
                </a:lnTo>
                <a:lnTo>
                  <a:pt x="392679" y="5219700"/>
                </a:lnTo>
                <a:lnTo>
                  <a:pt x="416138" y="5270500"/>
                </a:lnTo>
                <a:lnTo>
                  <a:pt x="440192" y="5308600"/>
                </a:lnTo>
                <a:lnTo>
                  <a:pt x="464842" y="5346700"/>
                </a:lnTo>
                <a:lnTo>
                  <a:pt x="490086" y="5397500"/>
                </a:lnTo>
                <a:lnTo>
                  <a:pt x="515925" y="5435600"/>
                </a:lnTo>
                <a:lnTo>
                  <a:pt x="542359" y="5486400"/>
                </a:lnTo>
                <a:lnTo>
                  <a:pt x="569389" y="5524500"/>
                </a:lnTo>
                <a:lnTo>
                  <a:pt x="597014" y="5562600"/>
                </a:lnTo>
                <a:lnTo>
                  <a:pt x="625234" y="5600700"/>
                </a:lnTo>
                <a:lnTo>
                  <a:pt x="654050" y="5651500"/>
                </a:lnTo>
                <a:lnTo>
                  <a:pt x="683461" y="5689600"/>
                </a:lnTo>
                <a:lnTo>
                  <a:pt x="713467" y="5727700"/>
                </a:lnTo>
                <a:lnTo>
                  <a:pt x="744069" y="5765800"/>
                </a:lnTo>
                <a:lnTo>
                  <a:pt x="775267" y="5803900"/>
                </a:lnTo>
                <a:lnTo>
                  <a:pt x="807060" y="5842000"/>
                </a:lnTo>
                <a:lnTo>
                  <a:pt x="839450" y="5880100"/>
                </a:lnTo>
                <a:lnTo>
                  <a:pt x="872435" y="5918200"/>
                </a:lnTo>
                <a:lnTo>
                  <a:pt x="906016" y="59563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57900"/>
                </a:lnTo>
                <a:lnTo>
                  <a:pt x="1046229" y="6096000"/>
                </a:lnTo>
                <a:lnTo>
                  <a:pt x="1082606" y="6121400"/>
                </a:lnTo>
                <a:lnTo>
                  <a:pt x="1119469" y="6159500"/>
                </a:lnTo>
                <a:lnTo>
                  <a:pt x="1156816" y="6197600"/>
                </a:lnTo>
                <a:lnTo>
                  <a:pt x="1194648" y="6223000"/>
                </a:lnTo>
                <a:lnTo>
                  <a:pt x="1232964" y="6261100"/>
                </a:lnTo>
                <a:lnTo>
                  <a:pt x="1311051" y="6311900"/>
                </a:lnTo>
                <a:lnTo>
                  <a:pt x="1350821" y="6350000"/>
                </a:lnTo>
                <a:lnTo>
                  <a:pt x="1431815" y="6400800"/>
                </a:lnTo>
                <a:lnTo>
                  <a:pt x="1473039" y="6438900"/>
                </a:lnTo>
                <a:lnTo>
                  <a:pt x="1514748" y="6464300"/>
                </a:lnTo>
                <a:lnTo>
                  <a:pt x="1599619" y="6515100"/>
                </a:lnTo>
                <a:lnTo>
                  <a:pt x="1730561" y="6591300"/>
                </a:lnTo>
                <a:lnTo>
                  <a:pt x="1865864" y="6667500"/>
                </a:lnTo>
                <a:lnTo>
                  <a:pt x="1911935" y="6680200"/>
                </a:lnTo>
                <a:lnTo>
                  <a:pt x="2053054" y="6756400"/>
                </a:lnTo>
                <a:lnTo>
                  <a:pt x="2101063" y="6769100"/>
                </a:lnTo>
                <a:lnTo>
                  <a:pt x="2149557" y="6794500"/>
                </a:lnTo>
                <a:lnTo>
                  <a:pt x="2237870" y="6819900"/>
                </a:lnTo>
                <a:lnTo>
                  <a:pt x="2282502" y="6845300"/>
                </a:lnTo>
                <a:lnTo>
                  <a:pt x="2327451" y="6858000"/>
                </a:lnTo>
                <a:lnTo>
                  <a:pt x="2794376" y="6985000"/>
                </a:lnTo>
                <a:lnTo>
                  <a:pt x="2842812" y="6985000"/>
                </a:lnTo>
                <a:lnTo>
                  <a:pt x="2940637" y="7010400"/>
                </a:lnTo>
                <a:lnTo>
                  <a:pt x="2990025" y="7010400"/>
                </a:lnTo>
                <a:lnTo>
                  <a:pt x="3039730" y="7023100"/>
                </a:lnTo>
                <a:lnTo>
                  <a:pt x="4186509" y="7023100"/>
                </a:lnTo>
                <a:lnTo>
                  <a:pt x="4288037" y="6997700"/>
                </a:lnTo>
                <a:lnTo>
                  <a:pt x="4338367" y="6997700"/>
                </a:lnTo>
                <a:lnTo>
                  <a:pt x="4536789" y="6946900"/>
                </a:lnTo>
                <a:lnTo>
                  <a:pt x="4585669" y="6946900"/>
                </a:lnTo>
                <a:lnTo>
                  <a:pt x="4730572" y="6908800"/>
                </a:lnTo>
                <a:lnTo>
                  <a:pt x="4778292" y="6883400"/>
                </a:lnTo>
                <a:lnTo>
                  <a:pt x="4919711" y="6845300"/>
                </a:lnTo>
                <a:lnTo>
                  <a:pt x="4966270" y="6819900"/>
                </a:lnTo>
                <a:lnTo>
                  <a:pt x="5058516" y="6794500"/>
                </a:lnTo>
                <a:lnTo>
                  <a:pt x="5107476" y="6769100"/>
                </a:lnTo>
                <a:lnTo>
                  <a:pt x="5155936" y="6756400"/>
                </a:lnTo>
                <a:lnTo>
                  <a:pt x="5298313" y="6680200"/>
                </a:lnTo>
                <a:lnTo>
                  <a:pt x="5344771" y="6667500"/>
                </a:lnTo>
                <a:lnTo>
                  <a:pt x="5481137" y="6591300"/>
                </a:lnTo>
                <a:lnTo>
                  <a:pt x="5612993" y="6515100"/>
                </a:lnTo>
                <a:lnTo>
                  <a:pt x="5698390" y="6464300"/>
                </a:lnTo>
                <a:lnTo>
                  <a:pt x="5740335" y="6438900"/>
                </a:lnTo>
                <a:lnTo>
                  <a:pt x="5781779" y="6400800"/>
                </a:lnTo>
                <a:lnTo>
                  <a:pt x="5863162" y="6350000"/>
                </a:lnTo>
                <a:lnTo>
                  <a:pt x="5903100" y="6311900"/>
                </a:lnTo>
                <a:lnTo>
                  <a:pt x="5981471" y="6261100"/>
                </a:lnTo>
                <a:lnTo>
                  <a:pt x="6019902" y="6223000"/>
                </a:lnTo>
                <a:lnTo>
                  <a:pt x="6057831" y="6197600"/>
                </a:lnTo>
                <a:lnTo>
                  <a:pt x="6095258" y="6159500"/>
                </a:lnTo>
                <a:lnTo>
                  <a:pt x="6132182" y="6121400"/>
                </a:lnTo>
                <a:lnTo>
                  <a:pt x="6168604" y="6096000"/>
                </a:lnTo>
                <a:lnTo>
                  <a:pt x="6204523" y="6057900"/>
                </a:lnTo>
                <a:lnTo>
                  <a:pt x="6239869" y="6019800"/>
                </a:lnTo>
                <a:lnTo>
                  <a:pt x="6274623" y="5981700"/>
                </a:lnTo>
                <a:lnTo>
                  <a:pt x="6308784" y="5956300"/>
                </a:lnTo>
                <a:lnTo>
                  <a:pt x="6342352" y="5918200"/>
                </a:lnTo>
                <a:lnTo>
                  <a:pt x="6375327" y="5880100"/>
                </a:lnTo>
                <a:lnTo>
                  <a:pt x="6407709" y="5842000"/>
                </a:lnTo>
                <a:lnTo>
                  <a:pt x="6439497" y="5803900"/>
                </a:lnTo>
                <a:lnTo>
                  <a:pt x="6470692" y="5765800"/>
                </a:lnTo>
                <a:lnTo>
                  <a:pt x="6501293" y="5727700"/>
                </a:lnTo>
                <a:lnTo>
                  <a:pt x="6531300" y="5689600"/>
                </a:lnTo>
                <a:lnTo>
                  <a:pt x="6560714" y="5651500"/>
                </a:lnTo>
                <a:lnTo>
                  <a:pt x="6589533" y="5600700"/>
                </a:lnTo>
                <a:lnTo>
                  <a:pt x="6617759" y="5562600"/>
                </a:lnTo>
                <a:lnTo>
                  <a:pt x="6626969" y="5549900"/>
                </a:lnTo>
                <a:lnTo>
                  <a:pt x="3442703" y="5549900"/>
                </a:lnTo>
                <a:lnTo>
                  <a:pt x="3389169" y="5537200"/>
                </a:lnTo>
                <a:lnTo>
                  <a:pt x="3336323" y="5537200"/>
                </a:lnTo>
                <a:lnTo>
                  <a:pt x="3284166" y="5524500"/>
                </a:lnTo>
                <a:lnTo>
                  <a:pt x="3232696" y="5524500"/>
                </a:lnTo>
                <a:lnTo>
                  <a:pt x="3131822" y="5499100"/>
                </a:lnTo>
                <a:lnTo>
                  <a:pt x="3082417" y="5499100"/>
                </a:lnTo>
                <a:lnTo>
                  <a:pt x="2938334" y="5461000"/>
                </a:lnTo>
                <a:lnTo>
                  <a:pt x="2891684" y="5435600"/>
                </a:lnTo>
                <a:lnTo>
                  <a:pt x="2800451" y="5410200"/>
                </a:lnTo>
                <a:lnTo>
                  <a:pt x="2755868" y="5384800"/>
                </a:lnTo>
                <a:lnTo>
                  <a:pt x="2711974" y="5372100"/>
                </a:lnTo>
                <a:lnTo>
                  <a:pt x="2668770" y="5346700"/>
                </a:lnTo>
                <a:lnTo>
                  <a:pt x="2626256" y="5334000"/>
                </a:lnTo>
                <a:lnTo>
                  <a:pt x="2584431" y="5308600"/>
                </a:lnTo>
                <a:lnTo>
                  <a:pt x="2543295" y="5283200"/>
                </a:lnTo>
                <a:lnTo>
                  <a:pt x="2502850" y="5257800"/>
                </a:lnTo>
                <a:lnTo>
                  <a:pt x="2463094" y="5232400"/>
                </a:lnTo>
                <a:lnTo>
                  <a:pt x="2424029" y="5207000"/>
                </a:lnTo>
                <a:lnTo>
                  <a:pt x="2385654" y="5181600"/>
                </a:lnTo>
                <a:lnTo>
                  <a:pt x="2347969" y="5143500"/>
                </a:lnTo>
                <a:lnTo>
                  <a:pt x="2310974" y="5118100"/>
                </a:lnTo>
                <a:lnTo>
                  <a:pt x="2274670" y="5092700"/>
                </a:lnTo>
                <a:lnTo>
                  <a:pt x="2239057" y="5054600"/>
                </a:lnTo>
                <a:lnTo>
                  <a:pt x="2204134" y="5016500"/>
                </a:lnTo>
                <a:lnTo>
                  <a:pt x="2169902" y="4991100"/>
                </a:lnTo>
                <a:lnTo>
                  <a:pt x="2136517" y="4953000"/>
                </a:lnTo>
                <a:lnTo>
                  <a:pt x="2104192" y="4914900"/>
                </a:lnTo>
                <a:lnTo>
                  <a:pt x="2072929" y="4876800"/>
                </a:lnTo>
                <a:lnTo>
                  <a:pt x="2042726" y="4838700"/>
                </a:lnTo>
                <a:lnTo>
                  <a:pt x="2013584" y="4800600"/>
                </a:lnTo>
                <a:lnTo>
                  <a:pt x="1985503" y="4762500"/>
                </a:lnTo>
                <a:lnTo>
                  <a:pt x="1958482" y="4724400"/>
                </a:lnTo>
                <a:lnTo>
                  <a:pt x="1932522" y="4686300"/>
                </a:lnTo>
                <a:lnTo>
                  <a:pt x="1907622" y="4648200"/>
                </a:lnTo>
                <a:lnTo>
                  <a:pt x="1883783" y="4597400"/>
                </a:lnTo>
                <a:lnTo>
                  <a:pt x="1861004" y="4559300"/>
                </a:lnTo>
                <a:lnTo>
                  <a:pt x="1839285" y="4521200"/>
                </a:lnTo>
                <a:lnTo>
                  <a:pt x="1818627" y="4470400"/>
                </a:lnTo>
                <a:lnTo>
                  <a:pt x="1799028" y="4432300"/>
                </a:lnTo>
                <a:lnTo>
                  <a:pt x="1780490" y="4381500"/>
                </a:lnTo>
                <a:lnTo>
                  <a:pt x="1763011" y="4343400"/>
                </a:lnTo>
                <a:lnTo>
                  <a:pt x="1746593" y="4292600"/>
                </a:lnTo>
                <a:lnTo>
                  <a:pt x="1731234" y="4254500"/>
                </a:lnTo>
                <a:lnTo>
                  <a:pt x="1716935" y="4203700"/>
                </a:lnTo>
                <a:lnTo>
                  <a:pt x="1703695" y="4152900"/>
                </a:lnTo>
                <a:lnTo>
                  <a:pt x="1691515" y="4102100"/>
                </a:lnTo>
                <a:lnTo>
                  <a:pt x="1680395" y="4051300"/>
                </a:lnTo>
                <a:lnTo>
                  <a:pt x="1670334" y="4000500"/>
                </a:lnTo>
                <a:lnTo>
                  <a:pt x="1661332" y="3949700"/>
                </a:lnTo>
                <a:lnTo>
                  <a:pt x="1653390" y="3898900"/>
                </a:lnTo>
                <a:lnTo>
                  <a:pt x="1646507" y="3848100"/>
                </a:lnTo>
                <a:lnTo>
                  <a:pt x="1640683" y="3797300"/>
                </a:lnTo>
                <a:lnTo>
                  <a:pt x="1635918" y="3746500"/>
                </a:lnTo>
                <a:lnTo>
                  <a:pt x="1632212" y="3695700"/>
                </a:lnTo>
                <a:lnTo>
                  <a:pt x="1629565" y="3644900"/>
                </a:lnTo>
                <a:lnTo>
                  <a:pt x="1627977" y="3581400"/>
                </a:lnTo>
                <a:lnTo>
                  <a:pt x="1627447" y="3530600"/>
                </a:lnTo>
                <a:lnTo>
                  <a:pt x="1627977" y="3467100"/>
                </a:lnTo>
                <a:lnTo>
                  <a:pt x="1629565" y="3416300"/>
                </a:lnTo>
                <a:lnTo>
                  <a:pt x="1632212" y="3365500"/>
                </a:lnTo>
                <a:lnTo>
                  <a:pt x="1635918" y="3314700"/>
                </a:lnTo>
                <a:lnTo>
                  <a:pt x="1640683" y="3251200"/>
                </a:lnTo>
                <a:lnTo>
                  <a:pt x="1646507" y="3200400"/>
                </a:lnTo>
                <a:lnTo>
                  <a:pt x="1653390" y="3149600"/>
                </a:lnTo>
                <a:lnTo>
                  <a:pt x="1661332" y="3098800"/>
                </a:lnTo>
                <a:lnTo>
                  <a:pt x="1670334" y="3048000"/>
                </a:lnTo>
                <a:lnTo>
                  <a:pt x="1680395" y="2997200"/>
                </a:lnTo>
                <a:lnTo>
                  <a:pt x="1691515" y="2946400"/>
                </a:lnTo>
                <a:lnTo>
                  <a:pt x="1703695" y="2908300"/>
                </a:lnTo>
                <a:lnTo>
                  <a:pt x="1716935" y="2857500"/>
                </a:lnTo>
                <a:lnTo>
                  <a:pt x="1731234" y="2806700"/>
                </a:lnTo>
                <a:lnTo>
                  <a:pt x="1746593" y="2768600"/>
                </a:lnTo>
                <a:lnTo>
                  <a:pt x="1763011" y="2717800"/>
                </a:lnTo>
                <a:lnTo>
                  <a:pt x="1780490" y="2667000"/>
                </a:lnTo>
                <a:lnTo>
                  <a:pt x="1799028" y="2628900"/>
                </a:lnTo>
                <a:lnTo>
                  <a:pt x="1818627" y="2578100"/>
                </a:lnTo>
                <a:lnTo>
                  <a:pt x="1839285" y="2540000"/>
                </a:lnTo>
                <a:lnTo>
                  <a:pt x="1861004" y="2501900"/>
                </a:lnTo>
                <a:lnTo>
                  <a:pt x="1883783" y="2451100"/>
                </a:lnTo>
                <a:lnTo>
                  <a:pt x="1907622" y="2413000"/>
                </a:lnTo>
                <a:lnTo>
                  <a:pt x="1932522" y="2374900"/>
                </a:lnTo>
                <a:lnTo>
                  <a:pt x="1958482" y="2336800"/>
                </a:lnTo>
                <a:lnTo>
                  <a:pt x="1985503" y="2298700"/>
                </a:lnTo>
                <a:lnTo>
                  <a:pt x="2013584" y="2260600"/>
                </a:lnTo>
                <a:lnTo>
                  <a:pt x="2042726" y="2222500"/>
                </a:lnTo>
                <a:lnTo>
                  <a:pt x="2072929" y="2184400"/>
                </a:lnTo>
                <a:lnTo>
                  <a:pt x="2104192" y="2146300"/>
                </a:lnTo>
                <a:lnTo>
                  <a:pt x="2136517" y="2108200"/>
                </a:lnTo>
                <a:lnTo>
                  <a:pt x="2169902" y="2070100"/>
                </a:lnTo>
                <a:lnTo>
                  <a:pt x="2204134" y="2032000"/>
                </a:lnTo>
                <a:lnTo>
                  <a:pt x="2239057" y="2006600"/>
                </a:lnTo>
                <a:lnTo>
                  <a:pt x="2274670" y="1968500"/>
                </a:lnTo>
                <a:lnTo>
                  <a:pt x="2310974" y="1943100"/>
                </a:lnTo>
                <a:lnTo>
                  <a:pt x="2347969" y="1905000"/>
                </a:lnTo>
                <a:lnTo>
                  <a:pt x="2385654" y="1879600"/>
                </a:lnTo>
                <a:lnTo>
                  <a:pt x="2424029" y="1854200"/>
                </a:lnTo>
                <a:lnTo>
                  <a:pt x="2463094" y="1828800"/>
                </a:lnTo>
                <a:lnTo>
                  <a:pt x="2502850" y="1803400"/>
                </a:lnTo>
                <a:lnTo>
                  <a:pt x="2543295" y="1778000"/>
                </a:lnTo>
                <a:lnTo>
                  <a:pt x="2584431" y="1752600"/>
                </a:lnTo>
                <a:lnTo>
                  <a:pt x="2668770" y="1701800"/>
                </a:lnTo>
                <a:lnTo>
                  <a:pt x="2711974" y="1689100"/>
                </a:lnTo>
                <a:lnTo>
                  <a:pt x="2755868" y="1663700"/>
                </a:lnTo>
                <a:lnTo>
                  <a:pt x="2800451" y="1651000"/>
                </a:lnTo>
                <a:lnTo>
                  <a:pt x="2845723" y="1625600"/>
                </a:lnTo>
                <a:lnTo>
                  <a:pt x="3082417" y="1562100"/>
                </a:lnTo>
                <a:lnTo>
                  <a:pt x="3131822" y="1549400"/>
                </a:lnTo>
                <a:lnTo>
                  <a:pt x="3181915" y="1549400"/>
                </a:lnTo>
                <a:lnTo>
                  <a:pt x="3284166" y="1524000"/>
                </a:lnTo>
                <a:lnTo>
                  <a:pt x="3336323" y="1524000"/>
                </a:lnTo>
                <a:lnTo>
                  <a:pt x="3389169" y="1511300"/>
                </a:lnTo>
                <a:lnTo>
                  <a:pt x="6626969" y="1511300"/>
                </a:lnTo>
                <a:lnTo>
                  <a:pt x="6617759" y="1498600"/>
                </a:lnTo>
                <a:lnTo>
                  <a:pt x="6589533" y="1447800"/>
                </a:lnTo>
                <a:lnTo>
                  <a:pt x="6560714" y="1409700"/>
                </a:lnTo>
                <a:lnTo>
                  <a:pt x="6531300" y="1371600"/>
                </a:lnTo>
                <a:lnTo>
                  <a:pt x="6501293" y="1333500"/>
                </a:lnTo>
                <a:lnTo>
                  <a:pt x="6470692" y="1295400"/>
                </a:lnTo>
                <a:lnTo>
                  <a:pt x="6439497" y="1257300"/>
                </a:lnTo>
                <a:lnTo>
                  <a:pt x="6407709" y="1219200"/>
                </a:lnTo>
                <a:lnTo>
                  <a:pt x="6375327" y="1181100"/>
                </a:lnTo>
                <a:lnTo>
                  <a:pt x="6342352" y="1143000"/>
                </a:lnTo>
                <a:lnTo>
                  <a:pt x="6308784" y="1104900"/>
                </a:lnTo>
                <a:lnTo>
                  <a:pt x="6274623" y="1066800"/>
                </a:lnTo>
                <a:lnTo>
                  <a:pt x="6239869" y="1028700"/>
                </a:lnTo>
                <a:lnTo>
                  <a:pt x="6204523" y="1003300"/>
                </a:lnTo>
                <a:lnTo>
                  <a:pt x="6168604" y="965200"/>
                </a:lnTo>
                <a:lnTo>
                  <a:pt x="6132182" y="927100"/>
                </a:lnTo>
                <a:lnTo>
                  <a:pt x="6095258" y="901700"/>
                </a:lnTo>
                <a:lnTo>
                  <a:pt x="6057831" y="863600"/>
                </a:lnTo>
                <a:lnTo>
                  <a:pt x="6019902" y="838200"/>
                </a:lnTo>
                <a:lnTo>
                  <a:pt x="5981471" y="800100"/>
                </a:lnTo>
                <a:lnTo>
                  <a:pt x="5942537" y="774700"/>
                </a:lnTo>
                <a:lnTo>
                  <a:pt x="5903100" y="736600"/>
                </a:lnTo>
                <a:lnTo>
                  <a:pt x="5822722" y="685800"/>
                </a:lnTo>
                <a:lnTo>
                  <a:pt x="5781779" y="647700"/>
                </a:lnTo>
                <a:lnTo>
                  <a:pt x="5698390" y="596900"/>
                </a:lnTo>
                <a:lnTo>
                  <a:pt x="5612993" y="546100"/>
                </a:lnTo>
                <a:lnTo>
                  <a:pt x="5481137" y="469900"/>
                </a:lnTo>
                <a:lnTo>
                  <a:pt x="5344771" y="393700"/>
                </a:lnTo>
                <a:lnTo>
                  <a:pt x="5298313" y="368300"/>
                </a:lnTo>
                <a:lnTo>
                  <a:pt x="5251355" y="355600"/>
                </a:lnTo>
                <a:lnTo>
                  <a:pt x="5155936" y="304800"/>
                </a:lnTo>
                <a:lnTo>
                  <a:pt x="5107476" y="292100"/>
                </a:lnTo>
                <a:lnTo>
                  <a:pt x="5058516" y="266700"/>
                </a:lnTo>
                <a:lnTo>
                  <a:pt x="5012538" y="254000"/>
                </a:lnTo>
                <a:lnTo>
                  <a:pt x="4966270" y="228600"/>
                </a:lnTo>
                <a:lnTo>
                  <a:pt x="4872862" y="203200"/>
                </a:lnTo>
                <a:lnTo>
                  <a:pt x="4825722" y="177800"/>
                </a:lnTo>
                <a:lnTo>
                  <a:pt x="4487618" y="88900"/>
                </a:lnTo>
                <a:lnTo>
                  <a:pt x="4438157" y="88900"/>
                </a:lnTo>
                <a:lnTo>
                  <a:pt x="4288037" y="50800"/>
                </a:lnTo>
                <a:close/>
              </a:path>
              <a:path w="7185025" h="7048500">
                <a:moveTo>
                  <a:pt x="6626969" y="1511300"/>
                </a:moveTo>
                <a:lnTo>
                  <a:pt x="3825569" y="1511300"/>
                </a:lnTo>
                <a:lnTo>
                  <a:pt x="3878349" y="1524000"/>
                </a:lnTo>
                <a:lnTo>
                  <a:pt x="3930426" y="1524000"/>
                </a:lnTo>
                <a:lnTo>
                  <a:pt x="4032474" y="1549400"/>
                </a:lnTo>
                <a:lnTo>
                  <a:pt x="4082444" y="1549400"/>
                </a:lnTo>
                <a:lnTo>
                  <a:pt x="4131713" y="1562100"/>
                </a:lnTo>
                <a:lnTo>
                  <a:pt x="4367531" y="1625600"/>
                </a:lnTo>
                <a:lnTo>
                  <a:pt x="4412590" y="1651000"/>
                </a:lnTo>
                <a:lnTo>
                  <a:pt x="4456948" y="1663700"/>
                </a:lnTo>
                <a:lnTo>
                  <a:pt x="4500604" y="1689100"/>
                </a:lnTo>
                <a:lnTo>
                  <a:pt x="4543558" y="1701800"/>
                </a:lnTo>
                <a:lnTo>
                  <a:pt x="4585812" y="1727200"/>
                </a:lnTo>
                <a:lnTo>
                  <a:pt x="4627364" y="1752600"/>
                </a:lnTo>
                <a:lnTo>
                  <a:pt x="4668215" y="1778000"/>
                </a:lnTo>
                <a:lnTo>
                  <a:pt x="4708365" y="1803400"/>
                </a:lnTo>
                <a:lnTo>
                  <a:pt x="4747814" y="1828800"/>
                </a:lnTo>
                <a:lnTo>
                  <a:pt x="4786563" y="1854200"/>
                </a:lnTo>
                <a:lnTo>
                  <a:pt x="4824610" y="1879600"/>
                </a:lnTo>
                <a:lnTo>
                  <a:pt x="4861957" y="1905000"/>
                </a:lnTo>
                <a:lnTo>
                  <a:pt x="4898603" y="1943100"/>
                </a:lnTo>
                <a:lnTo>
                  <a:pt x="4934548" y="1968500"/>
                </a:lnTo>
                <a:lnTo>
                  <a:pt x="4969793" y="2006600"/>
                </a:lnTo>
                <a:lnTo>
                  <a:pt x="5004337" y="2032000"/>
                </a:lnTo>
                <a:lnTo>
                  <a:pt x="5038181" y="2070100"/>
                </a:lnTo>
                <a:lnTo>
                  <a:pt x="5071132" y="2108200"/>
                </a:lnTo>
                <a:lnTo>
                  <a:pt x="5103037" y="2146300"/>
                </a:lnTo>
                <a:lnTo>
                  <a:pt x="5133896" y="2184400"/>
                </a:lnTo>
                <a:lnTo>
                  <a:pt x="5163710" y="2222500"/>
                </a:lnTo>
                <a:lnTo>
                  <a:pt x="5192479" y="2260600"/>
                </a:lnTo>
                <a:lnTo>
                  <a:pt x="5220201" y="2298700"/>
                </a:lnTo>
                <a:lnTo>
                  <a:pt x="5246879" y="2336800"/>
                </a:lnTo>
                <a:lnTo>
                  <a:pt x="5272510" y="2374900"/>
                </a:lnTo>
                <a:lnTo>
                  <a:pt x="5297096" y="2413000"/>
                </a:lnTo>
                <a:lnTo>
                  <a:pt x="5320636" y="2451100"/>
                </a:lnTo>
                <a:lnTo>
                  <a:pt x="5343131" y="2501900"/>
                </a:lnTo>
                <a:lnTo>
                  <a:pt x="5364579" y="2540000"/>
                </a:lnTo>
                <a:lnTo>
                  <a:pt x="5384982" y="2578100"/>
                </a:lnTo>
                <a:lnTo>
                  <a:pt x="5404338" y="2628900"/>
                </a:lnTo>
                <a:lnTo>
                  <a:pt x="5422649" y="2667000"/>
                </a:lnTo>
                <a:lnTo>
                  <a:pt x="5439914" y="2717800"/>
                </a:lnTo>
                <a:lnTo>
                  <a:pt x="5456132" y="2768600"/>
                </a:lnTo>
                <a:lnTo>
                  <a:pt x="5471305" y="2806700"/>
                </a:lnTo>
                <a:lnTo>
                  <a:pt x="5485432" y="2857500"/>
                </a:lnTo>
                <a:lnTo>
                  <a:pt x="5498512" y="2908300"/>
                </a:lnTo>
                <a:lnTo>
                  <a:pt x="5510546" y="2946400"/>
                </a:lnTo>
                <a:lnTo>
                  <a:pt x="5521534" y="2997200"/>
                </a:lnTo>
                <a:lnTo>
                  <a:pt x="5531476" y="3048000"/>
                </a:lnTo>
                <a:lnTo>
                  <a:pt x="5540371" y="3098800"/>
                </a:lnTo>
                <a:lnTo>
                  <a:pt x="5548220" y="3149600"/>
                </a:lnTo>
                <a:lnTo>
                  <a:pt x="5555022" y="3200400"/>
                </a:lnTo>
                <a:lnTo>
                  <a:pt x="5560779" y="3251200"/>
                </a:lnTo>
                <a:lnTo>
                  <a:pt x="5565488" y="3314700"/>
                </a:lnTo>
                <a:lnTo>
                  <a:pt x="5569151" y="3365500"/>
                </a:lnTo>
                <a:lnTo>
                  <a:pt x="5571768" y="3416300"/>
                </a:lnTo>
                <a:lnTo>
                  <a:pt x="5573338" y="3467100"/>
                </a:lnTo>
                <a:lnTo>
                  <a:pt x="5573861" y="3530600"/>
                </a:lnTo>
                <a:lnTo>
                  <a:pt x="5573338" y="3581400"/>
                </a:lnTo>
                <a:lnTo>
                  <a:pt x="5571768" y="3644900"/>
                </a:lnTo>
                <a:lnTo>
                  <a:pt x="5569151" y="3695700"/>
                </a:lnTo>
                <a:lnTo>
                  <a:pt x="5565488" y="3746500"/>
                </a:lnTo>
                <a:lnTo>
                  <a:pt x="5560779" y="3797300"/>
                </a:lnTo>
                <a:lnTo>
                  <a:pt x="5555022" y="3848100"/>
                </a:lnTo>
                <a:lnTo>
                  <a:pt x="5548220" y="3898900"/>
                </a:lnTo>
                <a:lnTo>
                  <a:pt x="5540371" y="3949700"/>
                </a:lnTo>
                <a:lnTo>
                  <a:pt x="5531476" y="4000500"/>
                </a:lnTo>
                <a:lnTo>
                  <a:pt x="5521534" y="4051300"/>
                </a:lnTo>
                <a:lnTo>
                  <a:pt x="5510546" y="4102100"/>
                </a:lnTo>
                <a:lnTo>
                  <a:pt x="5498512" y="4152900"/>
                </a:lnTo>
                <a:lnTo>
                  <a:pt x="5485432" y="4203700"/>
                </a:lnTo>
                <a:lnTo>
                  <a:pt x="5471305" y="4254500"/>
                </a:lnTo>
                <a:lnTo>
                  <a:pt x="5456132" y="4292600"/>
                </a:lnTo>
                <a:lnTo>
                  <a:pt x="5439914" y="4343400"/>
                </a:lnTo>
                <a:lnTo>
                  <a:pt x="5422649" y="4381500"/>
                </a:lnTo>
                <a:lnTo>
                  <a:pt x="5404338" y="4432300"/>
                </a:lnTo>
                <a:lnTo>
                  <a:pt x="5384982" y="4470400"/>
                </a:lnTo>
                <a:lnTo>
                  <a:pt x="5364579" y="4521200"/>
                </a:lnTo>
                <a:lnTo>
                  <a:pt x="5343131" y="4559300"/>
                </a:lnTo>
                <a:lnTo>
                  <a:pt x="5320636" y="4597400"/>
                </a:lnTo>
                <a:lnTo>
                  <a:pt x="5297096" y="4648200"/>
                </a:lnTo>
                <a:lnTo>
                  <a:pt x="5272510" y="4686300"/>
                </a:lnTo>
                <a:lnTo>
                  <a:pt x="5246879" y="4724400"/>
                </a:lnTo>
                <a:lnTo>
                  <a:pt x="5220201" y="4762500"/>
                </a:lnTo>
                <a:lnTo>
                  <a:pt x="5192479" y="4800600"/>
                </a:lnTo>
                <a:lnTo>
                  <a:pt x="5163710" y="4838700"/>
                </a:lnTo>
                <a:lnTo>
                  <a:pt x="5133896" y="4876800"/>
                </a:lnTo>
                <a:lnTo>
                  <a:pt x="5103037" y="4914900"/>
                </a:lnTo>
                <a:lnTo>
                  <a:pt x="5071132" y="4953000"/>
                </a:lnTo>
                <a:lnTo>
                  <a:pt x="5038181" y="4991100"/>
                </a:lnTo>
                <a:lnTo>
                  <a:pt x="5004337" y="5016500"/>
                </a:lnTo>
                <a:lnTo>
                  <a:pt x="4969793" y="5054600"/>
                </a:lnTo>
                <a:lnTo>
                  <a:pt x="4934548" y="5092700"/>
                </a:lnTo>
                <a:lnTo>
                  <a:pt x="4898603" y="5118100"/>
                </a:lnTo>
                <a:lnTo>
                  <a:pt x="4861957" y="5143500"/>
                </a:lnTo>
                <a:lnTo>
                  <a:pt x="4824610" y="5181600"/>
                </a:lnTo>
                <a:lnTo>
                  <a:pt x="4786563" y="5207000"/>
                </a:lnTo>
                <a:lnTo>
                  <a:pt x="4747814" y="5232400"/>
                </a:lnTo>
                <a:lnTo>
                  <a:pt x="4708365" y="5257800"/>
                </a:lnTo>
                <a:lnTo>
                  <a:pt x="4668215" y="5283200"/>
                </a:lnTo>
                <a:lnTo>
                  <a:pt x="4627364" y="5308600"/>
                </a:lnTo>
                <a:lnTo>
                  <a:pt x="4585812" y="5334000"/>
                </a:lnTo>
                <a:lnTo>
                  <a:pt x="4543558" y="5346700"/>
                </a:lnTo>
                <a:lnTo>
                  <a:pt x="4500604" y="5372100"/>
                </a:lnTo>
                <a:lnTo>
                  <a:pt x="4456948" y="5384800"/>
                </a:lnTo>
                <a:lnTo>
                  <a:pt x="4412590" y="5410200"/>
                </a:lnTo>
                <a:lnTo>
                  <a:pt x="4321771" y="5435600"/>
                </a:lnTo>
                <a:lnTo>
                  <a:pt x="4275309" y="5461000"/>
                </a:lnTo>
                <a:lnTo>
                  <a:pt x="4131713" y="5499100"/>
                </a:lnTo>
                <a:lnTo>
                  <a:pt x="4082444" y="5499100"/>
                </a:lnTo>
                <a:lnTo>
                  <a:pt x="3981801" y="5524500"/>
                </a:lnTo>
                <a:lnTo>
                  <a:pt x="3930426" y="5524500"/>
                </a:lnTo>
                <a:lnTo>
                  <a:pt x="3878349" y="5537200"/>
                </a:lnTo>
                <a:lnTo>
                  <a:pt x="3825569" y="5537200"/>
                </a:lnTo>
                <a:lnTo>
                  <a:pt x="3772088" y="5549900"/>
                </a:lnTo>
                <a:lnTo>
                  <a:pt x="6626969" y="5549900"/>
                </a:lnTo>
                <a:lnTo>
                  <a:pt x="6645390" y="5524500"/>
                </a:lnTo>
                <a:lnTo>
                  <a:pt x="6672426" y="5486400"/>
                </a:lnTo>
                <a:lnTo>
                  <a:pt x="6698868" y="5435600"/>
                </a:lnTo>
                <a:lnTo>
                  <a:pt x="6724715" y="5397500"/>
                </a:lnTo>
                <a:lnTo>
                  <a:pt x="6749967" y="5346700"/>
                </a:lnTo>
                <a:lnTo>
                  <a:pt x="6774625" y="5308600"/>
                </a:lnTo>
                <a:lnTo>
                  <a:pt x="6798687" y="5270500"/>
                </a:lnTo>
                <a:lnTo>
                  <a:pt x="6822154" y="5219700"/>
                </a:lnTo>
                <a:lnTo>
                  <a:pt x="6845025" y="5168900"/>
                </a:lnTo>
                <a:lnTo>
                  <a:pt x="6867301" y="5130800"/>
                </a:lnTo>
                <a:lnTo>
                  <a:pt x="6888982" y="5080000"/>
                </a:lnTo>
                <a:lnTo>
                  <a:pt x="6910066" y="5029200"/>
                </a:lnTo>
                <a:lnTo>
                  <a:pt x="6930555" y="4991100"/>
                </a:lnTo>
                <a:lnTo>
                  <a:pt x="6950448" y="4940300"/>
                </a:lnTo>
                <a:lnTo>
                  <a:pt x="6968369" y="4889500"/>
                </a:lnTo>
                <a:lnTo>
                  <a:pt x="6985661" y="4851400"/>
                </a:lnTo>
                <a:lnTo>
                  <a:pt x="7002325" y="4800600"/>
                </a:lnTo>
                <a:lnTo>
                  <a:pt x="7018359" y="4762500"/>
                </a:lnTo>
                <a:lnTo>
                  <a:pt x="7033765" y="4711700"/>
                </a:lnTo>
                <a:lnTo>
                  <a:pt x="7048542" y="4660900"/>
                </a:lnTo>
                <a:lnTo>
                  <a:pt x="7062690" y="4622800"/>
                </a:lnTo>
                <a:lnTo>
                  <a:pt x="7076209" y="4572000"/>
                </a:lnTo>
                <a:lnTo>
                  <a:pt x="7089100" y="4521200"/>
                </a:lnTo>
                <a:lnTo>
                  <a:pt x="7101361" y="4483100"/>
                </a:lnTo>
                <a:lnTo>
                  <a:pt x="7112994" y="4432300"/>
                </a:lnTo>
                <a:lnTo>
                  <a:pt x="7123998" y="4381500"/>
                </a:lnTo>
                <a:lnTo>
                  <a:pt x="7134373" y="4330700"/>
                </a:lnTo>
                <a:lnTo>
                  <a:pt x="7144120" y="4279900"/>
                </a:lnTo>
                <a:lnTo>
                  <a:pt x="7153237" y="4241800"/>
                </a:lnTo>
                <a:lnTo>
                  <a:pt x="7161726" y="4191000"/>
                </a:lnTo>
                <a:lnTo>
                  <a:pt x="7169586" y="4140200"/>
                </a:lnTo>
                <a:lnTo>
                  <a:pt x="7176817" y="4089400"/>
                </a:lnTo>
                <a:lnTo>
                  <a:pt x="7183419" y="4038600"/>
                </a:lnTo>
                <a:lnTo>
                  <a:pt x="7184539" y="4025900"/>
                </a:lnTo>
                <a:lnTo>
                  <a:pt x="7184539" y="3022600"/>
                </a:lnTo>
                <a:lnTo>
                  <a:pt x="7183419" y="3022600"/>
                </a:lnTo>
                <a:lnTo>
                  <a:pt x="7176817" y="2971800"/>
                </a:lnTo>
                <a:lnTo>
                  <a:pt x="7169586" y="2921000"/>
                </a:lnTo>
                <a:lnTo>
                  <a:pt x="7161726" y="2870200"/>
                </a:lnTo>
                <a:lnTo>
                  <a:pt x="7153237" y="2819400"/>
                </a:lnTo>
                <a:lnTo>
                  <a:pt x="7144120" y="2768600"/>
                </a:lnTo>
                <a:lnTo>
                  <a:pt x="7134373" y="2717800"/>
                </a:lnTo>
                <a:lnTo>
                  <a:pt x="7123998" y="2679700"/>
                </a:lnTo>
                <a:lnTo>
                  <a:pt x="7112994" y="2628900"/>
                </a:lnTo>
                <a:lnTo>
                  <a:pt x="7101361" y="2578100"/>
                </a:lnTo>
                <a:lnTo>
                  <a:pt x="7089100" y="2527300"/>
                </a:lnTo>
                <a:lnTo>
                  <a:pt x="7076209" y="2489200"/>
                </a:lnTo>
                <a:lnTo>
                  <a:pt x="7062690" y="2438400"/>
                </a:lnTo>
                <a:lnTo>
                  <a:pt x="7048542" y="2387600"/>
                </a:lnTo>
                <a:lnTo>
                  <a:pt x="7033765" y="2349500"/>
                </a:lnTo>
                <a:lnTo>
                  <a:pt x="7018359" y="2298700"/>
                </a:lnTo>
                <a:lnTo>
                  <a:pt x="7002325" y="2247900"/>
                </a:lnTo>
                <a:lnTo>
                  <a:pt x="6985661" y="2209800"/>
                </a:lnTo>
                <a:lnTo>
                  <a:pt x="6968369" y="2159000"/>
                </a:lnTo>
                <a:lnTo>
                  <a:pt x="6950448" y="2120900"/>
                </a:lnTo>
                <a:lnTo>
                  <a:pt x="6930555" y="2070100"/>
                </a:lnTo>
                <a:lnTo>
                  <a:pt x="6910066" y="2019300"/>
                </a:lnTo>
                <a:lnTo>
                  <a:pt x="6888982" y="1981200"/>
                </a:lnTo>
                <a:lnTo>
                  <a:pt x="6867301" y="1930400"/>
                </a:lnTo>
                <a:lnTo>
                  <a:pt x="6845025" y="1879600"/>
                </a:lnTo>
                <a:lnTo>
                  <a:pt x="6822154" y="1841500"/>
                </a:lnTo>
                <a:lnTo>
                  <a:pt x="6798687" y="1790700"/>
                </a:lnTo>
                <a:lnTo>
                  <a:pt x="6774625" y="1752600"/>
                </a:lnTo>
                <a:lnTo>
                  <a:pt x="6749967" y="1701800"/>
                </a:lnTo>
                <a:lnTo>
                  <a:pt x="6724715" y="1663700"/>
                </a:lnTo>
                <a:lnTo>
                  <a:pt x="6698868" y="1612900"/>
                </a:lnTo>
                <a:lnTo>
                  <a:pt x="6672426" y="1574800"/>
                </a:lnTo>
                <a:lnTo>
                  <a:pt x="6645390" y="1536700"/>
                </a:lnTo>
                <a:lnTo>
                  <a:pt x="6626969" y="1511300"/>
                </a:lnTo>
                <a:close/>
              </a:path>
              <a:path w="7185025" h="7048500">
                <a:moveTo>
                  <a:pt x="4186509" y="38100"/>
                </a:moveTo>
                <a:lnTo>
                  <a:pt x="3039730" y="38100"/>
                </a:lnTo>
                <a:lnTo>
                  <a:pt x="2990025" y="50800"/>
                </a:lnTo>
                <a:lnTo>
                  <a:pt x="4237418" y="50800"/>
                </a:lnTo>
                <a:lnTo>
                  <a:pt x="4186509" y="38100"/>
                </a:lnTo>
                <a:close/>
              </a:path>
              <a:path w="7185025" h="7048500">
                <a:moveTo>
                  <a:pt x="4083823" y="25400"/>
                </a:moveTo>
                <a:lnTo>
                  <a:pt x="3140092" y="25400"/>
                </a:lnTo>
                <a:lnTo>
                  <a:pt x="3089753" y="38100"/>
                </a:lnTo>
                <a:lnTo>
                  <a:pt x="4135311" y="38100"/>
                </a:lnTo>
                <a:lnTo>
                  <a:pt x="4083823" y="25400"/>
                </a:lnTo>
                <a:close/>
              </a:path>
              <a:path w="7185025" h="7048500">
                <a:moveTo>
                  <a:pt x="3979981" y="12700"/>
                </a:moveTo>
                <a:lnTo>
                  <a:pt x="3241724" y="12700"/>
                </a:lnTo>
                <a:lnTo>
                  <a:pt x="3190749" y="25400"/>
                </a:lnTo>
                <a:lnTo>
                  <a:pt x="4032047" y="25400"/>
                </a:lnTo>
                <a:lnTo>
                  <a:pt x="3979981" y="12700"/>
                </a:lnTo>
                <a:close/>
              </a:path>
              <a:path w="7185025" h="7048500">
                <a:moveTo>
                  <a:pt x="3768827" y="0"/>
                </a:moveTo>
                <a:lnTo>
                  <a:pt x="3448794" y="0"/>
                </a:lnTo>
                <a:lnTo>
                  <a:pt x="3396550" y="12700"/>
                </a:lnTo>
                <a:lnTo>
                  <a:pt x="3822049" y="12700"/>
                </a:lnTo>
                <a:lnTo>
                  <a:pt x="376882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639102"/>
            <a:ext cx="2240280" cy="7629525"/>
          </a:xfrm>
          <a:custGeom>
            <a:avLst/>
            <a:gdLst/>
            <a:ahLst/>
            <a:cxnLst/>
            <a:rect l="l" t="t" r="r" b="b"/>
            <a:pathLst>
              <a:path w="2240280" h="7629525">
                <a:moveTo>
                  <a:pt x="0" y="0"/>
                </a:moveTo>
                <a:lnTo>
                  <a:pt x="0" y="2661554"/>
                </a:lnTo>
                <a:lnTo>
                  <a:pt x="373" y="2662359"/>
                </a:lnTo>
                <a:lnTo>
                  <a:pt x="19800" y="2706561"/>
                </a:lnTo>
                <a:lnTo>
                  <a:pt x="38364" y="2751299"/>
                </a:lnTo>
                <a:lnTo>
                  <a:pt x="56066" y="2796571"/>
                </a:lnTo>
                <a:lnTo>
                  <a:pt x="72904" y="2842379"/>
                </a:lnTo>
                <a:lnTo>
                  <a:pt x="88879" y="2888721"/>
                </a:lnTo>
                <a:lnTo>
                  <a:pt x="103991" y="2935599"/>
                </a:lnTo>
                <a:lnTo>
                  <a:pt x="118240" y="2983011"/>
                </a:lnTo>
                <a:lnTo>
                  <a:pt x="131626" y="3030959"/>
                </a:lnTo>
                <a:lnTo>
                  <a:pt x="144148" y="3079442"/>
                </a:lnTo>
                <a:lnTo>
                  <a:pt x="155807" y="3128460"/>
                </a:lnTo>
                <a:lnTo>
                  <a:pt x="166603" y="3178012"/>
                </a:lnTo>
                <a:lnTo>
                  <a:pt x="176536" y="3228100"/>
                </a:lnTo>
                <a:lnTo>
                  <a:pt x="185605" y="3278723"/>
                </a:lnTo>
                <a:lnTo>
                  <a:pt x="193810" y="3329881"/>
                </a:lnTo>
                <a:lnTo>
                  <a:pt x="201152" y="3381574"/>
                </a:lnTo>
                <a:lnTo>
                  <a:pt x="207631" y="3433802"/>
                </a:lnTo>
                <a:lnTo>
                  <a:pt x="213246" y="3486565"/>
                </a:lnTo>
                <a:lnTo>
                  <a:pt x="217997" y="3539863"/>
                </a:lnTo>
                <a:lnTo>
                  <a:pt x="221884" y="3593696"/>
                </a:lnTo>
                <a:lnTo>
                  <a:pt x="224908" y="3648064"/>
                </a:lnTo>
                <a:lnTo>
                  <a:pt x="227068" y="3702968"/>
                </a:lnTo>
                <a:lnTo>
                  <a:pt x="228364" y="3758406"/>
                </a:lnTo>
                <a:lnTo>
                  <a:pt x="228796" y="3814379"/>
                </a:lnTo>
                <a:lnTo>
                  <a:pt x="228364" y="3870371"/>
                </a:lnTo>
                <a:lnTo>
                  <a:pt x="227068" y="3925827"/>
                </a:lnTo>
                <a:lnTo>
                  <a:pt x="224908" y="3980749"/>
                </a:lnTo>
                <a:lnTo>
                  <a:pt x="221884" y="4035135"/>
                </a:lnTo>
                <a:lnTo>
                  <a:pt x="217997" y="4088986"/>
                </a:lnTo>
                <a:lnTo>
                  <a:pt x="213246" y="4142302"/>
                </a:lnTo>
                <a:lnTo>
                  <a:pt x="207631" y="4195083"/>
                </a:lnTo>
                <a:lnTo>
                  <a:pt x="201152" y="4247328"/>
                </a:lnTo>
                <a:lnTo>
                  <a:pt x="193810" y="4299038"/>
                </a:lnTo>
                <a:lnTo>
                  <a:pt x="185605" y="4350212"/>
                </a:lnTo>
                <a:lnTo>
                  <a:pt x="176536" y="4400851"/>
                </a:lnTo>
                <a:lnTo>
                  <a:pt x="166603" y="4450954"/>
                </a:lnTo>
                <a:lnTo>
                  <a:pt x="155807" y="4500522"/>
                </a:lnTo>
                <a:lnTo>
                  <a:pt x="144148" y="4549554"/>
                </a:lnTo>
                <a:lnTo>
                  <a:pt x="131626" y="4598050"/>
                </a:lnTo>
                <a:lnTo>
                  <a:pt x="118240" y="4646010"/>
                </a:lnTo>
                <a:lnTo>
                  <a:pt x="103991" y="4693435"/>
                </a:lnTo>
                <a:lnTo>
                  <a:pt x="88879" y="4740324"/>
                </a:lnTo>
                <a:lnTo>
                  <a:pt x="72904" y="4786677"/>
                </a:lnTo>
                <a:lnTo>
                  <a:pt x="56066" y="4832494"/>
                </a:lnTo>
                <a:lnTo>
                  <a:pt x="38364" y="4877775"/>
                </a:lnTo>
                <a:lnTo>
                  <a:pt x="19800" y="4922520"/>
                </a:lnTo>
                <a:lnTo>
                  <a:pt x="373" y="4966728"/>
                </a:lnTo>
                <a:lnTo>
                  <a:pt x="0" y="4967533"/>
                </a:lnTo>
                <a:lnTo>
                  <a:pt x="0" y="7629001"/>
                </a:lnTo>
                <a:lnTo>
                  <a:pt x="70123" y="7592333"/>
                </a:lnTo>
                <a:lnTo>
                  <a:pt x="115150" y="7567880"/>
                </a:lnTo>
                <a:lnTo>
                  <a:pt x="159765" y="7542969"/>
                </a:lnTo>
                <a:lnTo>
                  <a:pt x="203970" y="7517600"/>
                </a:lnTo>
                <a:lnTo>
                  <a:pt x="247762" y="7491772"/>
                </a:lnTo>
                <a:lnTo>
                  <a:pt x="291144" y="7465487"/>
                </a:lnTo>
                <a:lnTo>
                  <a:pt x="334114" y="7438743"/>
                </a:lnTo>
                <a:lnTo>
                  <a:pt x="376673" y="7411542"/>
                </a:lnTo>
                <a:lnTo>
                  <a:pt x="418820" y="7383882"/>
                </a:lnTo>
                <a:lnTo>
                  <a:pt x="460556" y="7355764"/>
                </a:lnTo>
                <a:lnTo>
                  <a:pt x="501880" y="7327188"/>
                </a:lnTo>
                <a:lnTo>
                  <a:pt x="542792" y="7298154"/>
                </a:lnTo>
                <a:lnTo>
                  <a:pt x="583293" y="7268662"/>
                </a:lnTo>
                <a:lnTo>
                  <a:pt x="623382" y="7238711"/>
                </a:lnTo>
                <a:lnTo>
                  <a:pt x="663059" y="7208303"/>
                </a:lnTo>
                <a:lnTo>
                  <a:pt x="702325" y="7177436"/>
                </a:lnTo>
                <a:lnTo>
                  <a:pt x="741179" y="7146112"/>
                </a:lnTo>
                <a:lnTo>
                  <a:pt x="779620" y="7114329"/>
                </a:lnTo>
                <a:lnTo>
                  <a:pt x="817650" y="7082088"/>
                </a:lnTo>
                <a:lnTo>
                  <a:pt x="855268" y="7049389"/>
                </a:lnTo>
                <a:lnTo>
                  <a:pt x="892474" y="7016232"/>
                </a:lnTo>
                <a:lnTo>
                  <a:pt x="929268" y="6982617"/>
                </a:lnTo>
                <a:lnTo>
                  <a:pt x="965650" y="6948544"/>
                </a:lnTo>
                <a:lnTo>
                  <a:pt x="1001620" y="6914012"/>
                </a:lnTo>
                <a:lnTo>
                  <a:pt x="1037119" y="6879067"/>
                </a:lnTo>
                <a:lnTo>
                  <a:pt x="1072131" y="6843708"/>
                </a:lnTo>
                <a:lnTo>
                  <a:pt x="1106656" y="6807936"/>
                </a:lnTo>
                <a:lnTo>
                  <a:pt x="1140695" y="6771751"/>
                </a:lnTo>
                <a:lnTo>
                  <a:pt x="1174247" y="6735153"/>
                </a:lnTo>
                <a:lnTo>
                  <a:pt x="1207312" y="6698141"/>
                </a:lnTo>
                <a:lnTo>
                  <a:pt x="1239889" y="6660717"/>
                </a:lnTo>
                <a:lnTo>
                  <a:pt x="1271980" y="6622879"/>
                </a:lnTo>
                <a:lnTo>
                  <a:pt x="1303584" y="6584629"/>
                </a:lnTo>
                <a:lnTo>
                  <a:pt x="1334700" y="6545966"/>
                </a:lnTo>
                <a:lnTo>
                  <a:pt x="1365330" y="6506891"/>
                </a:lnTo>
                <a:lnTo>
                  <a:pt x="1395471" y="6467403"/>
                </a:lnTo>
                <a:lnTo>
                  <a:pt x="1425126" y="6427502"/>
                </a:lnTo>
                <a:lnTo>
                  <a:pt x="1454292" y="6387189"/>
                </a:lnTo>
                <a:lnTo>
                  <a:pt x="1482971" y="6346463"/>
                </a:lnTo>
                <a:lnTo>
                  <a:pt x="1511163" y="6305326"/>
                </a:lnTo>
                <a:lnTo>
                  <a:pt x="1538866" y="6263776"/>
                </a:lnTo>
                <a:lnTo>
                  <a:pt x="1566082" y="6221814"/>
                </a:lnTo>
                <a:lnTo>
                  <a:pt x="1592810" y="6179440"/>
                </a:lnTo>
                <a:lnTo>
                  <a:pt x="1619050" y="6136654"/>
                </a:lnTo>
                <a:lnTo>
                  <a:pt x="1644801" y="6093456"/>
                </a:lnTo>
                <a:lnTo>
                  <a:pt x="1670065" y="6049846"/>
                </a:lnTo>
                <a:lnTo>
                  <a:pt x="1694840" y="6005825"/>
                </a:lnTo>
                <a:lnTo>
                  <a:pt x="1719126" y="5961392"/>
                </a:lnTo>
                <a:lnTo>
                  <a:pt x="1742925" y="5916548"/>
                </a:lnTo>
                <a:lnTo>
                  <a:pt x="1766235" y="5871292"/>
                </a:lnTo>
                <a:lnTo>
                  <a:pt x="1789056" y="5825624"/>
                </a:lnTo>
                <a:lnTo>
                  <a:pt x="1811388" y="5779546"/>
                </a:lnTo>
                <a:lnTo>
                  <a:pt x="1833232" y="5733056"/>
                </a:lnTo>
                <a:lnTo>
                  <a:pt x="1854587" y="5686155"/>
                </a:lnTo>
                <a:lnTo>
                  <a:pt x="1875453" y="5638843"/>
                </a:lnTo>
                <a:lnTo>
                  <a:pt x="1895830" y="5591120"/>
                </a:lnTo>
                <a:lnTo>
                  <a:pt x="1915718" y="5542986"/>
                </a:lnTo>
                <a:lnTo>
                  <a:pt x="1933974" y="5497281"/>
                </a:lnTo>
                <a:lnTo>
                  <a:pt x="1951700" y="5451360"/>
                </a:lnTo>
                <a:lnTo>
                  <a:pt x="1968897" y="5405225"/>
                </a:lnTo>
                <a:lnTo>
                  <a:pt x="1985564" y="5358873"/>
                </a:lnTo>
                <a:lnTo>
                  <a:pt x="2001701" y="5312307"/>
                </a:lnTo>
                <a:lnTo>
                  <a:pt x="2017309" y="5265524"/>
                </a:lnTo>
                <a:lnTo>
                  <a:pt x="2032387" y="5218526"/>
                </a:lnTo>
                <a:lnTo>
                  <a:pt x="2046935" y="5171311"/>
                </a:lnTo>
                <a:lnTo>
                  <a:pt x="2060954" y="5123881"/>
                </a:lnTo>
                <a:lnTo>
                  <a:pt x="2074444" y="5076234"/>
                </a:lnTo>
                <a:lnTo>
                  <a:pt x="2087404" y="5028371"/>
                </a:lnTo>
                <a:lnTo>
                  <a:pt x="2099835" y="4980291"/>
                </a:lnTo>
                <a:lnTo>
                  <a:pt x="2111736" y="4931995"/>
                </a:lnTo>
                <a:lnTo>
                  <a:pt x="2123108" y="4883482"/>
                </a:lnTo>
                <a:lnTo>
                  <a:pt x="2133951" y="4834751"/>
                </a:lnTo>
                <a:lnTo>
                  <a:pt x="2144264" y="4785804"/>
                </a:lnTo>
                <a:lnTo>
                  <a:pt x="2154048" y="4736640"/>
                </a:lnTo>
                <a:lnTo>
                  <a:pt x="2163303" y="4687258"/>
                </a:lnTo>
                <a:lnTo>
                  <a:pt x="2172029" y="4637659"/>
                </a:lnTo>
                <a:lnTo>
                  <a:pt x="2180226" y="4587842"/>
                </a:lnTo>
                <a:lnTo>
                  <a:pt x="2187894" y="4537807"/>
                </a:lnTo>
                <a:lnTo>
                  <a:pt x="2195033" y="4487554"/>
                </a:lnTo>
                <a:lnTo>
                  <a:pt x="2201642" y="4437084"/>
                </a:lnTo>
                <a:lnTo>
                  <a:pt x="2207723" y="4386395"/>
                </a:lnTo>
                <a:lnTo>
                  <a:pt x="2213275" y="4335488"/>
                </a:lnTo>
                <a:lnTo>
                  <a:pt x="2218298" y="4284362"/>
                </a:lnTo>
                <a:lnTo>
                  <a:pt x="2222792" y="4233018"/>
                </a:lnTo>
                <a:lnTo>
                  <a:pt x="2226757" y="4181455"/>
                </a:lnTo>
                <a:lnTo>
                  <a:pt x="2230193" y="4129673"/>
                </a:lnTo>
                <a:lnTo>
                  <a:pt x="2233101" y="4077672"/>
                </a:lnTo>
                <a:lnTo>
                  <a:pt x="2235479" y="4025453"/>
                </a:lnTo>
                <a:lnTo>
                  <a:pt x="2237330" y="3973013"/>
                </a:lnTo>
                <a:lnTo>
                  <a:pt x="2238651" y="3920355"/>
                </a:lnTo>
                <a:lnTo>
                  <a:pt x="2239444" y="3867477"/>
                </a:lnTo>
                <a:lnTo>
                  <a:pt x="2239708" y="3814379"/>
                </a:lnTo>
                <a:lnTo>
                  <a:pt x="2239444" y="3761321"/>
                </a:lnTo>
                <a:lnTo>
                  <a:pt x="2238651" y="3708479"/>
                </a:lnTo>
                <a:lnTo>
                  <a:pt x="2237330" y="3655853"/>
                </a:lnTo>
                <a:lnTo>
                  <a:pt x="2235479" y="3603444"/>
                </a:lnTo>
                <a:lnTo>
                  <a:pt x="2233101" y="3551250"/>
                </a:lnTo>
                <a:lnTo>
                  <a:pt x="2230193" y="3499274"/>
                </a:lnTo>
                <a:lnTo>
                  <a:pt x="2226757" y="3447513"/>
                </a:lnTo>
                <a:lnTo>
                  <a:pt x="2222792" y="3395969"/>
                </a:lnTo>
                <a:lnTo>
                  <a:pt x="2218298" y="3344640"/>
                </a:lnTo>
                <a:lnTo>
                  <a:pt x="2213275" y="3293529"/>
                </a:lnTo>
                <a:lnTo>
                  <a:pt x="2207723" y="3242633"/>
                </a:lnTo>
                <a:lnTo>
                  <a:pt x="2201642" y="3191954"/>
                </a:lnTo>
                <a:lnTo>
                  <a:pt x="2195033" y="3141491"/>
                </a:lnTo>
                <a:lnTo>
                  <a:pt x="2187894" y="3091244"/>
                </a:lnTo>
                <a:lnTo>
                  <a:pt x="2180226" y="3041213"/>
                </a:lnTo>
                <a:lnTo>
                  <a:pt x="2172029" y="2991399"/>
                </a:lnTo>
                <a:lnTo>
                  <a:pt x="2163303" y="2941801"/>
                </a:lnTo>
                <a:lnTo>
                  <a:pt x="2154048" y="2892419"/>
                </a:lnTo>
                <a:lnTo>
                  <a:pt x="2144264" y="2843254"/>
                </a:lnTo>
                <a:lnTo>
                  <a:pt x="2133951" y="2794304"/>
                </a:lnTo>
                <a:lnTo>
                  <a:pt x="2123108" y="2745571"/>
                </a:lnTo>
                <a:lnTo>
                  <a:pt x="2111736" y="2697054"/>
                </a:lnTo>
                <a:lnTo>
                  <a:pt x="2099835" y="2648754"/>
                </a:lnTo>
                <a:lnTo>
                  <a:pt x="2087404" y="2600669"/>
                </a:lnTo>
                <a:lnTo>
                  <a:pt x="2074444" y="2552801"/>
                </a:lnTo>
                <a:lnTo>
                  <a:pt x="2060954" y="2505149"/>
                </a:lnTo>
                <a:lnTo>
                  <a:pt x="2046935" y="2457714"/>
                </a:lnTo>
                <a:lnTo>
                  <a:pt x="2032387" y="2410494"/>
                </a:lnTo>
                <a:lnTo>
                  <a:pt x="2017309" y="2363491"/>
                </a:lnTo>
                <a:lnTo>
                  <a:pt x="2001701" y="2316704"/>
                </a:lnTo>
                <a:lnTo>
                  <a:pt x="1985564" y="2270133"/>
                </a:lnTo>
                <a:lnTo>
                  <a:pt x="1968897" y="2223779"/>
                </a:lnTo>
                <a:lnTo>
                  <a:pt x="1951700" y="2177641"/>
                </a:lnTo>
                <a:lnTo>
                  <a:pt x="1933974" y="2131719"/>
                </a:lnTo>
                <a:lnTo>
                  <a:pt x="1915718" y="2086013"/>
                </a:lnTo>
                <a:lnTo>
                  <a:pt x="1895830" y="2037879"/>
                </a:lnTo>
                <a:lnTo>
                  <a:pt x="1875453" y="1990156"/>
                </a:lnTo>
                <a:lnTo>
                  <a:pt x="1854587" y="1942844"/>
                </a:lnTo>
                <a:lnTo>
                  <a:pt x="1833232" y="1895943"/>
                </a:lnTo>
                <a:lnTo>
                  <a:pt x="1811388" y="1849453"/>
                </a:lnTo>
                <a:lnTo>
                  <a:pt x="1789056" y="1803374"/>
                </a:lnTo>
                <a:lnTo>
                  <a:pt x="1766235" y="1757707"/>
                </a:lnTo>
                <a:lnTo>
                  <a:pt x="1742925" y="1712451"/>
                </a:lnTo>
                <a:lnTo>
                  <a:pt x="1719126" y="1667607"/>
                </a:lnTo>
                <a:lnTo>
                  <a:pt x="1694840" y="1623174"/>
                </a:lnTo>
                <a:lnTo>
                  <a:pt x="1670065" y="1579153"/>
                </a:lnTo>
                <a:lnTo>
                  <a:pt x="1644801" y="1535543"/>
                </a:lnTo>
                <a:lnTo>
                  <a:pt x="1619050" y="1492346"/>
                </a:lnTo>
                <a:lnTo>
                  <a:pt x="1592810" y="1449560"/>
                </a:lnTo>
                <a:lnTo>
                  <a:pt x="1566082" y="1407186"/>
                </a:lnTo>
                <a:lnTo>
                  <a:pt x="1538866" y="1365224"/>
                </a:lnTo>
                <a:lnTo>
                  <a:pt x="1511163" y="1323675"/>
                </a:lnTo>
                <a:lnTo>
                  <a:pt x="1482971" y="1282537"/>
                </a:lnTo>
                <a:lnTo>
                  <a:pt x="1454292" y="1241812"/>
                </a:lnTo>
                <a:lnTo>
                  <a:pt x="1425126" y="1201499"/>
                </a:lnTo>
                <a:lnTo>
                  <a:pt x="1395471" y="1161599"/>
                </a:lnTo>
                <a:lnTo>
                  <a:pt x="1365330" y="1122111"/>
                </a:lnTo>
                <a:lnTo>
                  <a:pt x="1334700" y="1083036"/>
                </a:lnTo>
                <a:lnTo>
                  <a:pt x="1303584" y="1044374"/>
                </a:lnTo>
                <a:lnTo>
                  <a:pt x="1271980" y="1006124"/>
                </a:lnTo>
                <a:lnTo>
                  <a:pt x="1239889" y="968287"/>
                </a:lnTo>
                <a:lnTo>
                  <a:pt x="1207312" y="930863"/>
                </a:lnTo>
                <a:lnTo>
                  <a:pt x="1174247" y="893852"/>
                </a:lnTo>
                <a:lnTo>
                  <a:pt x="1140695" y="857255"/>
                </a:lnTo>
                <a:lnTo>
                  <a:pt x="1106656" y="821070"/>
                </a:lnTo>
                <a:lnTo>
                  <a:pt x="1072131" y="785299"/>
                </a:lnTo>
                <a:lnTo>
                  <a:pt x="1037119" y="749941"/>
                </a:lnTo>
                <a:lnTo>
                  <a:pt x="1001620" y="714997"/>
                </a:lnTo>
                <a:lnTo>
                  <a:pt x="965650" y="680465"/>
                </a:lnTo>
                <a:lnTo>
                  <a:pt x="929268" y="646392"/>
                </a:lnTo>
                <a:lnTo>
                  <a:pt x="892474" y="612777"/>
                </a:lnTo>
                <a:lnTo>
                  <a:pt x="855268" y="579619"/>
                </a:lnTo>
                <a:lnTo>
                  <a:pt x="817650" y="546920"/>
                </a:lnTo>
                <a:lnTo>
                  <a:pt x="779620" y="514679"/>
                </a:lnTo>
                <a:lnTo>
                  <a:pt x="741179" y="482896"/>
                </a:lnTo>
                <a:lnTo>
                  <a:pt x="702325" y="451571"/>
                </a:lnTo>
                <a:lnTo>
                  <a:pt x="663059" y="420704"/>
                </a:lnTo>
                <a:lnTo>
                  <a:pt x="623382" y="390296"/>
                </a:lnTo>
                <a:lnTo>
                  <a:pt x="583293" y="360345"/>
                </a:lnTo>
                <a:lnTo>
                  <a:pt x="542792" y="330852"/>
                </a:lnTo>
                <a:lnTo>
                  <a:pt x="501880" y="301818"/>
                </a:lnTo>
                <a:lnTo>
                  <a:pt x="460556" y="273241"/>
                </a:lnTo>
                <a:lnTo>
                  <a:pt x="418820" y="245123"/>
                </a:lnTo>
                <a:lnTo>
                  <a:pt x="376673" y="217463"/>
                </a:lnTo>
                <a:lnTo>
                  <a:pt x="334114" y="190260"/>
                </a:lnTo>
                <a:lnTo>
                  <a:pt x="291144" y="163516"/>
                </a:lnTo>
                <a:lnTo>
                  <a:pt x="247762" y="137230"/>
                </a:lnTo>
                <a:lnTo>
                  <a:pt x="203970" y="111403"/>
                </a:lnTo>
                <a:lnTo>
                  <a:pt x="159765" y="86033"/>
                </a:lnTo>
                <a:lnTo>
                  <a:pt x="115150" y="61121"/>
                </a:lnTo>
                <a:lnTo>
                  <a:pt x="70123" y="36668"/>
                </a:lnTo>
                <a:lnTo>
                  <a:pt x="24685" y="12672"/>
                </a:lnTo>
                <a:lnTo>
                  <a:pt x="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77264" y="6823525"/>
            <a:ext cx="8084184" cy="13261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Al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cliente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>
                <a:latin typeface="Objective" pitchFamily="2" charset="77"/>
                <a:cs typeface="Verdana"/>
              </a:rPr>
              <a:t>le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llega</a:t>
            </a:r>
            <a:r>
              <a:rPr sz="2850" dirty="0">
                <a:latin typeface="Objective" pitchFamily="2" charset="77"/>
                <a:cs typeface="Verdana"/>
              </a:rPr>
              <a:t> un mensaje de Whatsapp  informando que el pedido está en  preparación e informando que </a:t>
            </a:r>
            <a:r>
              <a:rPr lang="es-ES" sz="2850" dirty="0">
                <a:latin typeface="Objective" pitchFamily="2" charset="77"/>
                <a:cs typeface="Verdana"/>
              </a:rPr>
              <a:t>el</a:t>
            </a:r>
            <a:r>
              <a:rPr sz="2850" dirty="0">
                <a:latin typeface="Objective" pitchFamily="2" charset="77"/>
                <a:cs typeface="Verdana"/>
              </a:rPr>
              <a:t> pedido  está listo para recoger.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077264" y="3917697"/>
            <a:ext cx="8084184" cy="13261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latin typeface="Objective" pitchFamily="2" charset="77"/>
                <a:cs typeface="Verdana"/>
              </a:rPr>
              <a:t>Aparecerá la confirmación del </a:t>
            </a:r>
            <a:r>
              <a:rPr sz="2850" dirty="0" err="1">
                <a:latin typeface="Objective" pitchFamily="2" charset="77"/>
                <a:cs typeface="Verdana"/>
              </a:rPr>
              <a:t>pedido</a:t>
            </a:r>
            <a:r>
              <a:rPr lang="es-ES"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indicando</a:t>
            </a:r>
            <a:r>
              <a:rPr sz="2850" dirty="0">
                <a:latin typeface="Objective" pitchFamily="2" charset="77"/>
                <a:cs typeface="Verdana"/>
              </a:rPr>
              <a:t> si la orden está en preparación o  listo para pagar. Tendrá la opción de </a:t>
            </a:r>
            <a:r>
              <a:rPr sz="2850" dirty="0" err="1">
                <a:latin typeface="Objective" pitchFamily="2" charset="77"/>
                <a:cs typeface="Verdana"/>
              </a:rPr>
              <a:t>añadir</a:t>
            </a:r>
            <a:r>
              <a:rPr sz="2850" dirty="0">
                <a:latin typeface="Objective" pitchFamily="2" charset="77"/>
                <a:cs typeface="Verdana"/>
              </a:rPr>
              <a:t> </a:t>
            </a:r>
            <a:r>
              <a:rPr sz="2850" dirty="0" err="1">
                <a:latin typeface="Objective" pitchFamily="2" charset="77"/>
                <a:cs typeface="Verdana"/>
              </a:rPr>
              <a:t>algún</a:t>
            </a:r>
            <a:r>
              <a:rPr sz="2850" dirty="0">
                <a:latin typeface="Objective" pitchFamily="2" charset="77"/>
                <a:cs typeface="Verdana"/>
              </a:rPr>
              <a:t> plato más.</a:t>
            </a:r>
          </a:p>
        </p:txBody>
      </p:sp>
      <p:sp>
        <p:nvSpPr>
          <p:cNvPr id="9" name="object 9"/>
          <p:cNvSpPr/>
          <p:nvPr/>
        </p:nvSpPr>
        <p:spPr>
          <a:xfrm>
            <a:off x="1324781" y="39615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5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57242" y="3966249"/>
            <a:ext cx="293370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50" b="1" spc="10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31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24781" y="6993711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546735" h="546734">
                <a:moveTo>
                  <a:pt x="273185" y="0"/>
                </a:moveTo>
                <a:lnTo>
                  <a:pt x="224080" y="4401"/>
                </a:lnTo>
                <a:lnTo>
                  <a:pt x="177862" y="17092"/>
                </a:lnTo>
                <a:lnTo>
                  <a:pt x="135304" y="37300"/>
                </a:lnTo>
                <a:lnTo>
                  <a:pt x="97175" y="64254"/>
                </a:lnTo>
                <a:lnTo>
                  <a:pt x="64250" y="97182"/>
                </a:lnTo>
                <a:lnTo>
                  <a:pt x="37298" y="135311"/>
                </a:lnTo>
                <a:lnTo>
                  <a:pt x="17091" y="177871"/>
                </a:lnTo>
                <a:lnTo>
                  <a:pt x="4401" y="224090"/>
                </a:lnTo>
                <a:lnTo>
                  <a:pt x="0" y="273195"/>
                </a:lnTo>
                <a:lnTo>
                  <a:pt x="4401" y="322304"/>
                </a:lnTo>
                <a:lnTo>
                  <a:pt x="17091" y="368524"/>
                </a:lnTo>
                <a:lnTo>
                  <a:pt x="37298" y="411084"/>
                </a:lnTo>
                <a:lnTo>
                  <a:pt x="64250" y="449213"/>
                </a:lnTo>
                <a:lnTo>
                  <a:pt x="97175" y="482140"/>
                </a:lnTo>
                <a:lnTo>
                  <a:pt x="135304" y="509093"/>
                </a:lnTo>
                <a:lnTo>
                  <a:pt x="177862" y="529300"/>
                </a:lnTo>
                <a:lnTo>
                  <a:pt x="224080" y="541990"/>
                </a:lnTo>
                <a:lnTo>
                  <a:pt x="273185" y="546391"/>
                </a:lnTo>
                <a:lnTo>
                  <a:pt x="322293" y="541990"/>
                </a:lnTo>
                <a:lnTo>
                  <a:pt x="368513" y="529300"/>
                </a:lnTo>
                <a:lnTo>
                  <a:pt x="411074" y="509093"/>
                </a:lnTo>
                <a:lnTo>
                  <a:pt x="449203" y="482140"/>
                </a:lnTo>
                <a:lnTo>
                  <a:pt x="482130" y="449213"/>
                </a:lnTo>
                <a:lnTo>
                  <a:pt x="509082" y="411084"/>
                </a:lnTo>
                <a:lnTo>
                  <a:pt x="529289" y="368524"/>
                </a:lnTo>
                <a:lnTo>
                  <a:pt x="541979" y="322304"/>
                </a:lnTo>
                <a:lnTo>
                  <a:pt x="546381" y="273195"/>
                </a:lnTo>
                <a:lnTo>
                  <a:pt x="541979" y="224090"/>
                </a:lnTo>
                <a:lnTo>
                  <a:pt x="529289" y="177871"/>
                </a:lnTo>
                <a:lnTo>
                  <a:pt x="509082" y="135311"/>
                </a:lnTo>
                <a:lnTo>
                  <a:pt x="482130" y="97182"/>
                </a:lnTo>
                <a:lnTo>
                  <a:pt x="449203" y="64254"/>
                </a:lnTo>
                <a:lnTo>
                  <a:pt x="411074" y="37300"/>
                </a:lnTo>
                <a:lnTo>
                  <a:pt x="368513" y="17092"/>
                </a:lnTo>
                <a:lnTo>
                  <a:pt x="322293" y="4401"/>
                </a:lnTo>
                <a:lnTo>
                  <a:pt x="27318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78996" y="7028522"/>
            <a:ext cx="468630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b="1" spc="-7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99756" y="4281269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99756" y="7572298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31412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11035" y="1055077"/>
            <a:ext cx="6657340" cy="6590030"/>
            <a:chOff x="10411035" y="1055077"/>
            <a:chExt cx="6657340" cy="6590030"/>
          </a:xfrm>
        </p:grpSpPr>
        <p:sp>
          <p:nvSpPr>
            <p:cNvPr id="16" name="object 16"/>
            <p:cNvSpPr/>
            <p:nvPr/>
          </p:nvSpPr>
          <p:spPr>
            <a:xfrm>
              <a:off x="10426910" y="4281269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837372" y="4281269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777116" y="420897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8694" y="1055077"/>
              <a:ext cx="3469068" cy="479594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418559" y="1760162"/>
              <a:ext cx="1741170" cy="3547110"/>
            </a:xfrm>
            <a:custGeom>
              <a:avLst/>
              <a:gdLst/>
              <a:ahLst/>
              <a:cxnLst/>
              <a:rect l="l" t="t" r="r" b="b"/>
              <a:pathLst>
                <a:path w="1741169" h="3547110">
                  <a:moveTo>
                    <a:pt x="1741004" y="0"/>
                  </a:moveTo>
                  <a:lnTo>
                    <a:pt x="0" y="0"/>
                  </a:lnTo>
                  <a:lnTo>
                    <a:pt x="0" y="3362714"/>
                  </a:lnTo>
                  <a:lnTo>
                    <a:pt x="6576" y="3411658"/>
                  </a:lnTo>
                  <a:lnTo>
                    <a:pt x="25135" y="3455638"/>
                  </a:lnTo>
                  <a:lnTo>
                    <a:pt x="53923" y="3492900"/>
                  </a:lnTo>
                  <a:lnTo>
                    <a:pt x="91185" y="3521687"/>
                  </a:lnTo>
                  <a:lnTo>
                    <a:pt x="135165" y="3540247"/>
                  </a:lnTo>
                  <a:lnTo>
                    <a:pt x="184109" y="3546823"/>
                  </a:lnTo>
                  <a:lnTo>
                    <a:pt x="1556895" y="3546823"/>
                  </a:lnTo>
                  <a:lnTo>
                    <a:pt x="1605839" y="3540247"/>
                  </a:lnTo>
                  <a:lnTo>
                    <a:pt x="1649819" y="3521687"/>
                  </a:lnTo>
                  <a:lnTo>
                    <a:pt x="1687080" y="3492900"/>
                  </a:lnTo>
                  <a:lnTo>
                    <a:pt x="1715868" y="3455638"/>
                  </a:lnTo>
                  <a:lnTo>
                    <a:pt x="1734428" y="3411658"/>
                  </a:lnTo>
                  <a:lnTo>
                    <a:pt x="1741004" y="3362714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418559" y="2055116"/>
              <a:ext cx="1741170" cy="3252470"/>
            </a:xfrm>
            <a:custGeom>
              <a:avLst/>
              <a:gdLst/>
              <a:ahLst/>
              <a:cxnLst/>
              <a:rect l="l" t="t" r="r" b="b"/>
              <a:pathLst>
                <a:path w="1741169" h="3252470">
                  <a:moveTo>
                    <a:pt x="1741004" y="0"/>
                  </a:moveTo>
                  <a:lnTo>
                    <a:pt x="0" y="0"/>
                  </a:lnTo>
                  <a:lnTo>
                    <a:pt x="0" y="3067759"/>
                  </a:lnTo>
                  <a:lnTo>
                    <a:pt x="6576" y="3116704"/>
                  </a:lnTo>
                  <a:lnTo>
                    <a:pt x="25135" y="3160684"/>
                  </a:lnTo>
                  <a:lnTo>
                    <a:pt x="53923" y="3197945"/>
                  </a:lnTo>
                  <a:lnTo>
                    <a:pt x="91185" y="3226733"/>
                  </a:lnTo>
                  <a:lnTo>
                    <a:pt x="135165" y="3245293"/>
                  </a:lnTo>
                  <a:lnTo>
                    <a:pt x="184109" y="3251869"/>
                  </a:lnTo>
                  <a:lnTo>
                    <a:pt x="1556895" y="3251869"/>
                  </a:lnTo>
                  <a:lnTo>
                    <a:pt x="1605839" y="3245293"/>
                  </a:lnTo>
                  <a:lnTo>
                    <a:pt x="1649819" y="3226733"/>
                  </a:lnTo>
                  <a:lnTo>
                    <a:pt x="1687080" y="3197945"/>
                  </a:lnTo>
                  <a:lnTo>
                    <a:pt x="1715868" y="3160684"/>
                  </a:lnTo>
                  <a:lnTo>
                    <a:pt x="1734428" y="3116704"/>
                  </a:lnTo>
                  <a:lnTo>
                    <a:pt x="1741004" y="3067759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45072" y="1839517"/>
              <a:ext cx="135639" cy="1356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426910" y="7572297"/>
              <a:ext cx="3368040" cy="0"/>
            </a:xfrm>
            <a:custGeom>
              <a:avLst/>
              <a:gdLst/>
              <a:ahLst/>
              <a:cxnLst/>
              <a:rect l="l" t="t" r="r" b="b"/>
              <a:pathLst>
                <a:path w="3368040">
                  <a:moveTo>
                    <a:pt x="0" y="0"/>
                  </a:moveTo>
                  <a:lnTo>
                    <a:pt x="3367834" y="0"/>
                  </a:lnTo>
                </a:path>
              </a:pathLst>
            </a:custGeom>
            <a:ln w="31412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837372" y="7572297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09">
                  <a:moveTo>
                    <a:pt x="0" y="0"/>
                  </a:moveTo>
                  <a:lnTo>
                    <a:pt x="41883" y="0"/>
                  </a:lnTo>
                </a:path>
              </a:pathLst>
            </a:custGeom>
            <a:ln w="31412">
              <a:solidFill>
                <a:srgbClr val="0FA4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77116" y="7500008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5011062" y="2239158"/>
            <a:ext cx="1085850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¿Hubo un problema</a:t>
            </a:r>
            <a:r>
              <a:rPr sz="55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550" u="sng" spc="-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con su</a:t>
            </a:r>
            <a:r>
              <a:rPr sz="55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550" u="sng" spc="-1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órden?</a:t>
            </a:r>
            <a:endParaRPr sz="550" dirty="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476730" y="2503867"/>
            <a:ext cx="706120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10" dirty="0">
                <a:latin typeface="Arial MT"/>
                <a:cs typeface="Arial MT"/>
              </a:rPr>
              <a:t>Retir</a:t>
            </a:r>
            <a:r>
              <a:rPr sz="550" spc="-5" dirty="0">
                <a:latin typeface="Arial MT"/>
                <a:cs typeface="Arial MT"/>
              </a:rPr>
              <a:t>o Orden </a:t>
            </a:r>
            <a:r>
              <a:rPr sz="550" spc="-10" dirty="0">
                <a:latin typeface="Arial MT"/>
                <a:cs typeface="Arial MT"/>
              </a:rPr>
              <a:t>#295066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581779" y="3156165"/>
            <a:ext cx="262890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Pagado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614298" y="3371626"/>
            <a:ext cx="19748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10" dirty="0">
                <a:latin typeface="Arial MT"/>
                <a:cs typeface="Arial MT"/>
              </a:rPr>
              <a:t>12:35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687550" y="3156165"/>
            <a:ext cx="403860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Pedido </a:t>
            </a:r>
            <a:r>
              <a:rPr sz="550" spc="-10" dirty="0">
                <a:latin typeface="Arial MT"/>
                <a:cs typeface="Arial MT"/>
              </a:rPr>
              <a:t>Listo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103177" y="3156165"/>
            <a:ext cx="403860" cy="3238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320" marR="12700" algn="ctr">
              <a:lnSpc>
                <a:spcPts val="650"/>
              </a:lnSpc>
              <a:spcBef>
                <a:spcPts val="120"/>
              </a:spcBef>
            </a:pPr>
            <a:r>
              <a:rPr sz="550" spc="-10" dirty="0">
                <a:latin typeface="Arial MT"/>
                <a:cs typeface="Arial MT"/>
              </a:rPr>
              <a:t>En </a:t>
            </a:r>
            <a:r>
              <a:rPr sz="550" spc="-5" dirty="0">
                <a:latin typeface="Arial MT"/>
                <a:cs typeface="Arial MT"/>
              </a:rPr>
              <a:t> </a:t>
            </a:r>
            <a:r>
              <a:rPr sz="550" spc="-10" dirty="0">
                <a:latin typeface="Arial MT"/>
                <a:cs typeface="Arial MT"/>
              </a:rPr>
              <a:t>preparación</a:t>
            </a:r>
            <a:endParaRPr sz="5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sz="550" spc="-5" dirty="0">
                <a:latin typeface="Arial MT"/>
                <a:cs typeface="Arial MT"/>
              </a:rPr>
              <a:t>5 min </a:t>
            </a:r>
            <a:r>
              <a:rPr sz="550" spc="-10" dirty="0">
                <a:latin typeface="Arial MT"/>
                <a:cs typeface="Arial MT"/>
              </a:rPr>
              <a:t>aprox.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532685" y="1833077"/>
            <a:ext cx="618490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dirty="0">
                <a:solidFill>
                  <a:srgbClr val="A900E8"/>
                </a:solidFill>
                <a:latin typeface="Arial MT"/>
                <a:cs typeface="Arial MT"/>
              </a:rPr>
              <a:t>WING </a:t>
            </a:r>
            <a:r>
              <a:rPr sz="600" spc="-35" dirty="0">
                <a:solidFill>
                  <a:srgbClr val="A900E8"/>
                </a:solidFill>
                <a:latin typeface="Arial MT"/>
                <a:cs typeface="Arial MT"/>
              </a:rPr>
              <a:t>F</a:t>
            </a:r>
            <a:r>
              <a:rPr sz="600" dirty="0">
                <a:solidFill>
                  <a:srgbClr val="A900E8"/>
                </a:solidFill>
                <a:latin typeface="Arial MT"/>
                <a:cs typeface="Arial MT"/>
              </a:rPr>
              <a:t>AC</a:t>
            </a:r>
            <a:r>
              <a:rPr sz="600" spc="-15" dirty="0">
                <a:solidFill>
                  <a:srgbClr val="A900E8"/>
                </a:solidFill>
                <a:latin typeface="Arial MT"/>
                <a:cs typeface="Arial MT"/>
              </a:rPr>
              <a:t>T</a:t>
            </a:r>
            <a:r>
              <a:rPr sz="600" spc="5" dirty="0">
                <a:solidFill>
                  <a:srgbClr val="A900E8"/>
                </a:solidFill>
                <a:latin typeface="Arial MT"/>
                <a:cs typeface="Arial MT"/>
              </a:rPr>
              <a:t>O</a:t>
            </a:r>
            <a:r>
              <a:rPr sz="600" spc="-10" dirty="0">
                <a:solidFill>
                  <a:srgbClr val="A900E8"/>
                </a:solidFill>
                <a:latin typeface="Arial MT"/>
                <a:cs typeface="Arial MT"/>
              </a:rPr>
              <a:t>R</a:t>
            </a:r>
            <a:r>
              <a:rPr sz="600" dirty="0">
                <a:solidFill>
                  <a:srgbClr val="A900E8"/>
                </a:solidFill>
                <a:latin typeface="Arial MT"/>
                <a:cs typeface="Arial MT"/>
              </a:rPr>
              <a:t>Y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445421" y="1809530"/>
            <a:ext cx="414020" cy="197485"/>
          </a:xfrm>
          <a:custGeom>
            <a:avLst/>
            <a:gdLst/>
            <a:ahLst/>
            <a:cxnLst/>
            <a:rect l="l" t="t" r="r" b="b"/>
            <a:pathLst>
              <a:path w="414019" h="197485">
                <a:moveTo>
                  <a:pt x="314859" y="0"/>
                </a:moveTo>
                <a:lnTo>
                  <a:pt x="98656" y="0"/>
                </a:lnTo>
                <a:lnTo>
                  <a:pt x="60253" y="7752"/>
                </a:lnTo>
                <a:lnTo>
                  <a:pt x="28894" y="28894"/>
                </a:lnTo>
                <a:lnTo>
                  <a:pt x="7752" y="60253"/>
                </a:lnTo>
                <a:lnTo>
                  <a:pt x="0" y="98656"/>
                </a:lnTo>
                <a:lnTo>
                  <a:pt x="7752" y="137059"/>
                </a:lnTo>
                <a:lnTo>
                  <a:pt x="28894" y="168418"/>
                </a:lnTo>
                <a:lnTo>
                  <a:pt x="60253" y="189560"/>
                </a:lnTo>
                <a:lnTo>
                  <a:pt x="98656" y="197313"/>
                </a:lnTo>
                <a:lnTo>
                  <a:pt x="314859" y="197313"/>
                </a:lnTo>
                <a:lnTo>
                  <a:pt x="353262" y="189560"/>
                </a:lnTo>
                <a:lnTo>
                  <a:pt x="384621" y="168418"/>
                </a:lnTo>
                <a:lnTo>
                  <a:pt x="405763" y="137059"/>
                </a:lnTo>
                <a:lnTo>
                  <a:pt x="413516" y="98656"/>
                </a:lnTo>
                <a:lnTo>
                  <a:pt x="405763" y="60253"/>
                </a:lnTo>
                <a:lnTo>
                  <a:pt x="384621" y="28894"/>
                </a:lnTo>
                <a:lnTo>
                  <a:pt x="353262" y="7752"/>
                </a:lnTo>
                <a:lnTo>
                  <a:pt x="3148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5553979" y="1852746"/>
            <a:ext cx="196850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</a:rPr>
              <a:t>Retiro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4420848" y="2038186"/>
            <a:ext cx="1736725" cy="1055370"/>
            <a:chOff x="14420848" y="2038186"/>
            <a:chExt cx="1736725" cy="1055370"/>
          </a:xfrm>
        </p:grpSpPr>
        <p:sp>
          <p:nvSpPr>
            <p:cNvPr id="36" name="object 36"/>
            <p:cNvSpPr/>
            <p:nvPr/>
          </p:nvSpPr>
          <p:spPr>
            <a:xfrm>
              <a:off x="14420848" y="2038186"/>
              <a:ext cx="1736725" cy="148590"/>
            </a:xfrm>
            <a:custGeom>
              <a:avLst/>
              <a:gdLst/>
              <a:ahLst/>
              <a:cxnLst/>
              <a:rect l="l" t="t" r="r" b="b"/>
              <a:pathLst>
                <a:path w="1736725" h="148589">
                  <a:moveTo>
                    <a:pt x="1701141" y="0"/>
                  </a:moveTo>
                  <a:lnTo>
                    <a:pt x="35276" y="0"/>
                  </a:lnTo>
                  <a:lnTo>
                    <a:pt x="21548" y="2771"/>
                  </a:lnTo>
                  <a:lnTo>
                    <a:pt x="10334" y="10329"/>
                  </a:lnTo>
                  <a:lnTo>
                    <a:pt x="2773" y="21539"/>
                  </a:lnTo>
                  <a:lnTo>
                    <a:pt x="0" y="35265"/>
                  </a:lnTo>
                  <a:lnTo>
                    <a:pt x="0" y="113284"/>
                  </a:lnTo>
                  <a:lnTo>
                    <a:pt x="2773" y="127017"/>
                  </a:lnTo>
                  <a:lnTo>
                    <a:pt x="10334" y="138230"/>
                  </a:lnTo>
                  <a:lnTo>
                    <a:pt x="21548" y="145789"/>
                  </a:lnTo>
                  <a:lnTo>
                    <a:pt x="35276" y="148560"/>
                  </a:lnTo>
                  <a:lnTo>
                    <a:pt x="1701141" y="148560"/>
                  </a:lnTo>
                  <a:lnTo>
                    <a:pt x="1714874" y="145789"/>
                  </a:lnTo>
                  <a:lnTo>
                    <a:pt x="1726087" y="138230"/>
                  </a:lnTo>
                  <a:lnTo>
                    <a:pt x="1733646" y="127017"/>
                  </a:lnTo>
                  <a:lnTo>
                    <a:pt x="1736418" y="113284"/>
                  </a:lnTo>
                  <a:lnTo>
                    <a:pt x="1736418" y="35265"/>
                  </a:lnTo>
                  <a:lnTo>
                    <a:pt x="1733646" y="21539"/>
                  </a:lnTo>
                  <a:lnTo>
                    <a:pt x="1726087" y="10329"/>
                  </a:lnTo>
                  <a:lnTo>
                    <a:pt x="1714874" y="2771"/>
                  </a:lnTo>
                  <a:lnTo>
                    <a:pt x="1701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530569" y="2724436"/>
              <a:ext cx="369570" cy="369570"/>
            </a:xfrm>
            <a:custGeom>
              <a:avLst/>
              <a:gdLst/>
              <a:ahLst/>
              <a:cxnLst/>
              <a:rect l="l" t="t" r="r" b="b"/>
              <a:pathLst>
                <a:path w="369569" h="369569">
                  <a:moveTo>
                    <a:pt x="184528" y="0"/>
                  </a:moveTo>
                  <a:lnTo>
                    <a:pt x="135473" y="6592"/>
                  </a:lnTo>
                  <a:lnTo>
                    <a:pt x="91392" y="25196"/>
                  </a:lnTo>
                  <a:lnTo>
                    <a:pt x="54046" y="54052"/>
                  </a:lnTo>
                  <a:lnTo>
                    <a:pt x="25193" y="91400"/>
                  </a:lnTo>
                  <a:lnTo>
                    <a:pt x="6591" y="135482"/>
                  </a:lnTo>
                  <a:lnTo>
                    <a:pt x="0" y="184538"/>
                  </a:lnTo>
                  <a:lnTo>
                    <a:pt x="6591" y="233594"/>
                  </a:lnTo>
                  <a:lnTo>
                    <a:pt x="25193" y="277677"/>
                  </a:lnTo>
                  <a:lnTo>
                    <a:pt x="54046" y="315025"/>
                  </a:lnTo>
                  <a:lnTo>
                    <a:pt x="91392" y="343881"/>
                  </a:lnTo>
                  <a:lnTo>
                    <a:pt x="135473" y="362485"/>
                  </a:lnTo>
                  <a:lnTo>
                    <a:pt x="184528" y="369077"/>
                  </a:lnTo>
                  <a:lnTo>
                    <a:pt x="233588" y="362485"/>
                  </a:lnTo>
                  <a:lnTo>
                    <a:pt x="277671" y="343881"/>
                  </a:lnTo>
                  <a:lnTo>
                    <a:pt x="315019" y="315025"/>
                  </a:lnTo>
                  <a:lnTo>
                    <a:pt x="343873" y="277677"/>
                  </a:lnTo>
                  <a:lnTo>
                    <a:pt x="362475" y="233594"/>
                  </a:lnTo>
                  <a:lnTo>
                    <a:pt x="369067" y="184538"/>
                  </a:lnTo>
                  <a:lnTo>
                    <a:pt x="362475" y="135482"/>
                  </a:lnTo>
                  <a:lnTo>
                    <a:pt x="343873" y="91400"/>
                  </a:lnTo>
                  <a:lnTo>
                    <a:pt x="315019" y="54052"/>
                  </a:lnTo>
                  <a:lnTo>
                    <a:pt x="277671" y="25196"/>
                  </a:lnTo>
                  <a:lnTo>
                    <a:pt x="233588" y="6592"/>
                  </a:lnTo>
                  <a:lnTo>
                    <a:pt x="184528" y="0"/>
                  </a:lnTo>
                  <a:close/>
                </a:path>
              </a:pathLst>
            </a:custGeom>
            <a:solidFill>
              <a:srgbClr val="23B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429695" y="2057293"/>
            <a:ext cx="171894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24205" algn="l"/>
                <a:tab pos="1705610" algn="l"/>
              </a:tabLst>
            </a:pPr>
            <a:r>
              <a:rPr sz="500" u="sng" spc="5" dirty="0">
                <a:solidFill>
                  <a:srgbClr val="999999"/>
                </a:solidFill>
                <a:uFill>
                  <a:solidFill>
                    <a:srgbClr val="E4E4E4"/>
                  </a:solidFill>
                </a:uFill>
                <a:latin typeface="Arial MT"/>
                <a:cs typeface="Arial MT"/>
              </a:rPr>
              <a:t> 	</a:t>
            </a:r>
            <a:r>
              <a:rPr sz="500" u="sng" spc="15" dirty="0">
                <a:solidFill>
                  <a:srgbClr val="999999"/>
                </a:solidFill>
                <a:uFill>
                  <a:solidFill>
                    <a:srgbClr val="E4E4E4"/>
                  </a:solidFill>
                </a:uFill>
                <a:latin typeface="Arial MT"/>
                <a:cs typeface="Arial MT"/>
              </a:rPr>
              <a:t>Orden</a:t>
            </a:r>
            <a:r>
              <a:rPr sz="500" u="sng" spc="-25" dirty="0">
                <a:solidFill>
                  <a:srgbClr val="999999"/>
                </a:solidFill>
                <a:uFill>
                  <a:solidFill>
                    <a:srgbClr val="E4E4E4"/>
                  </a:solidFill>
                </a:uFill>
                <a:latin typeface="Arial MT"/>
                <a:cs typeface="Arial MT"/>
              </a:rPr>
              <a:t> </a:t>
            </a:r>
            <a:r>
              <a:rPr sz="500" u="sng" spc="10" dirty="0">
                <a:solidFill>
                  <a:srgbClr val="999999"/>
                </a:solidFill>
                <a:uFill>
                  <a:solidFill>
                    <a:srgbClr val="E4E4E4"/>
                  </a:solidFill>
                </a:uFill>
                <a:latin typeface="Arial MT"/>
                <a:cs typeface="Arial MT"/>
              </a:rPr>
              <a:t>#295066	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418555" y="2724436"/>
            <a:ext cx="1741170" cy="1557020"/>
            <a:chOff x="14418555" y="2724436"/>
            <a:chExt cx="1741170" cy="1557020"/>
          </a:xfrm>
        </p:grpSpPr>
        <p:sp>
          <p:nvSpPr>
            <p:cNvPr id="40" name="object 40"/>
            <p:cNvSpPr/>
            <p:nvPr/>
          </p:nvSpPr>
          <p:spPr>
            <a:xfrm>
              <a:off x="15106118" y="2724436"/>
              <a:ext cx="369570" cy="369570"/>
            </a:xfrm>
            <a:custGeom>
              <a:avLst/>
              <a:gdLst/>
              <a:ahLst/>
              <a:cxnLst/>
              <a:rect l="l" t="t" r="r" b="b"/>
              <a:pathLst>
                <a:path w="369569" h="369569">
                  <a:moveTo>
                    <a:pt x="184528" y="0"/>
                  </a:moveTo>
                  <a:lnTo>
                    <a:pt x="135473" y="6592"/>
                  </a:lnTo>
                  <a:lnTo>
                    <a:pt x="91392" y="25196"/>
                  </a:lnTo>
                  <a:lnTo>
                    <a:pt x="54046" y="54052"/>
                  </a:lnTo>
                  <a:lnTo>
                    <a:pt x="25193" y="91400"/>
                  </a:lnTo>
                  <a:lnTo>
                    <a:pt x="6591" y="135482"/>
                  </a:lnTo>
                  <a:lnTo>
                    <a:pt x="0" y="184538"/>
                  </a:lnTo>
                  <a:lnTo>
                    <a:pt x="6591" y="233594"/>
                  </a:lnTo>
                  <a:lnTo>
                    <a:pt x="25193" y="277677"/>
                  </a:lnTo>
                  <a:lnTo>
                    <a:pt x="54046" y="315025"/>
                  </a:lnTo>
                  <a:lnTo>
                    <a:pt x="91392" y="343881"/>
                  </a:lnTo>
                  <a:lnTo>
                    <a:pt x="135473" y="362485"/>
                  </a:lnTo>
                  <a:lnTo>
                    <a:pt x="184528" y="369077"/>
                  </a:lnTo>
                  <a:lnTo>
                    <a:pt x="233588" y="362485"/>
                  </a:lnTo>
                  <a:lnTo>
                    <a:pt x="277671" y="343881"/>
                  </a:lnTo>
                  <a:lnTo>
                    <a:pt x="315019" y="315025"/>
                  </a:lnTo>
                  <a:lnTo>
                    <a:pt x="343873" y="277677"/>
                  </a:lnTo>
                  <a:lnTo>
                    <a:pt x="362475" y="233594"/>
                  </a:lnTo>
                  <a:lnTo>
                    <a:pt x="369067" y="184538"/>
                  </a:lnTo>
                  <a:lnTo>
                    <a:pt x="362475" y="135482"/>
                  </a:lnTo>
                  <a:lnTo>
                    <a:pt x="343873" y="91400"/>
                  </a:lnTo>
                  <a:lnTo>
                    <a:pt x="315019" y="54052"/>
                  </a:lnTo>
                  <a:lnTo>
                    <a:pt x="277671" y="25196"/>
                  </a:lnTo>
                  <a:lnTo>
                    <a:pt x="233588" y="6592"/>
                  </a:lnTo>
                  <a:lnTo>
                    <a:pt x="184528" y="0"/>
                  </a:lnTo>
                  <a:close/>
                </a:path>
              </a:pathLst>
            </a:custGeom>
            <a:solidFill>
              <a:srgbClr val="23B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700191" y="2735294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80" h="347980">
                  <a:moveTo>
                    <a:pt x="173680" y="0"/>
                  </a:moveTo>
                  <a:lnTo>
                    <a:pt x="127508" y="6203"/>
                  </a:lnTo>
                  <a:lnTo>
                    <a:pt x="86019" y="23711"/>
                  </a:lnTo>
                  <a:lnTo>
                    <a:pt x="50868" y="50868"/>
                  </a:lnTo>
                  <a:lnTo>
                    <a:pt x="23711" y="86019"/>
                  </a:lnTo>
                  <a:lnTo>
                    <a:pt x="6203" y="127508"/>
                  </a:lnTo>
                  <a:lnTo>
                    <a:pt x="0" y="173680"/>
                  </a:lnTo>
                  <a:lnTo>
                    <a:pt x="6203" y="219852"/>
                  </a:lnTo>
                  <a:lnTo>
                    <a:pt x="23711" y="261341"/>
                  </a:lnTo>
                  <a:lnTo>
                    <a:pt x="50868" y="296492"/>
                  </a:lnTo>
                  <a:lnTo>
                    <a:pt x="86019" y="323649"/>
                  </a:lnTo>
                  <a:lnTo>
                    <a:pt x="127508" y="341157"/>
                  </a:lnTo>
                  <a:lnTo>
                    <a:pt x="173680" y="347361"/>
                  </a:lnTo>
                  <a:lnTo>
                    <a:pt x="219852" y="341157"/>
                  </a:lnTo>
                  <a:lnTo>
                    <a:pt x="261341" y="323649"/>
                  </a:lnTo>
                  <a:lnTo>
                    <a:pt x="296492" y="296492"/>
                  </a:lnTo>
                  <a:lnTo>
                    <a:pt x="323649" y="261341"/>
                  </a:lnTo>
                  <a:lnTo>
                    <a:pt x="341157" y="219852"/>
                  </a:lnTo>
                  <a:lnTo>
                    <a:pt x="347361" y="173680"/>
                  </a:lnTo>
                  <a:lnTo>
                    <a:pt x="341157" y="127508"/>
                  </a:lnTo>
                  <a:lnTo>
                    <a:pt x="323649" y="86019"/>
                  </a:lnTo>
                  <a:lnTo>
                    <a:pt x="296492" y="50868"/>
                  </a:lnTo>
                  <a:lnTo>
                    <a:pt x="261341" y="23711"/>
                  </a:lnTo>
                  <a:lnTo>
                    <a:pt x="219852" y="6203"/>
                  </a:lnTo>
                  <a:lnTo>
                    <a:pt x="173680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700191" y="2735294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80" h="347980">
                  <a:moveTo>
                    <a:pt x="347361" y="173680"/>
                  </a:moveTo>
                  <a:lnTo>
                    <a:pt x="341157" y="219852"/>
                  </a:lnTo>
                  <a:lnTo>
                    <a:pt x="323649" y="261341"/>
                  </a:lnTo>
                  <a:lnTo>
                    <a:pt x="296492" y="296492"/>
                  </a:lnTo>
                  <a:lnTo>
                    <a:pt x="261341" y="323649"/>
                  </a:lnTo>
                  <a:lnTo>
                    <a:pt x="219852" y="341157"/>
                  </a:lnTo>
                  <a:lnTo>
                    <a:pt x="173680" y="347361"/>
                  </a:lnTo>
                  <a:lnTo>
                    <a:pt x="127508" y="341157"/>
                  </a:lnTo>
                  <a:lnTo>
                    <a:pt x="86019" y="323649"/>
                  </a:lnTo>
                  <a:lnTo>
                    <a:pt x="50868" y="296492"/>
                  </a:lnTo>
                  <a:lnTo>
                    <a:pt x="23711" y="261341"/>
                  </a:lnTo>
                  <a:lnTo>
                    <a:pt x="6203" y="219852"/>
                  </a:lnTo>
                  <a:lnTo>
                    <a:pt x="0" y="173680"/>
                  </a:lnTo>
                  <a:lnTo>
                    <a:pt x="6203" y="127508"/>
                  </a:lnTo>
                  <a:lnTo>
                    <a:pt x="23711" y="86019"/>
                  </a:lnTo>
                  <a:lnTo>
                    <a:pt x="50868" y="50868"/>
                  </a:lnTo>
                  <a:lnTo>
                    <a:pt x="86019" y="23711"/>
                  </a:lnTo>
                  <a:lnTo>
                    <a:pt x="127508" y="6203"/>
                  </a:lnTo>
                  <a:lnTo>
                    <a:pt x="173680" y="0"/>
                  </a:lnTo>
                  <a:lnTo>
                    <a:pt x="219852" y="6203"/>
                  </a:lnTo>
                  <a:lnTo>
                    <a:pt x="261341" y="23711"/>
                  </a:lnTo>
                  <a:lnTo>
                    <a:pt x="296492" y="50868"/>
                  </a:lnTo>
                  <a:lnTo>
                    <a:pt x="323649" y="86019"/>
                  </a:lnTo>
                  <a:lnTo>
                    <a:pt x="341157" y="127508"/>
                  </a:lnTo>
                  <a:lnTo>
                    <a:pt x="347361" y="173680"/>
                  </a:lnTo>
                  <a:close/>
                </a:path>
              </a:pathLst>
            </a:custGeom>
            <a:ln w="9748">
              <a:solidFill>
                <a:srgbClr val="23B5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2859284"/>
              <a:ext cx="190454" cy="10333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21271" y="2841303"/>
              <a:ext cx="146001" cy="1394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24715" y="2841318"/>
              <a:ext cx="100185" cy="13923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4418555" y="3599618"/>
              <a:ext cx="1741170" cy="681990"/>
            </a:xfrm>
            <a:custGeom>
              <a:avLst/>
              <a:gdLst/>
              <a:ahLst/>
              <a:cxnLst/>
              <a:rect l="l" t="t" r="r" b="b"/>
              <a:pathLst>
                <a:path w="1741169" h="681989">
                  <a:moveTo>
                    <a:pt x="1741004" y="0"/>
                  </a:moveTo>
                  <a:lnTo>
                    <a:pt x="0" y="0"/>
                  </a:lnTo>
                  <a:lnTo>
                    <a:pt x="0" y="681654"/>
                  </a:lnTo>
                  <a:lnTo>
                    <a:pt x="1741004" y="681654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4544800" y="3708725"/>
            <a:ext cx="6178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x1</a:t>
            </a:r>
            <a:r>
              <a:rPr sz="550" spc="-35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Alitas con </a:t>
            </a:r>
            <a:r>
              <a:rPr sz="550" spc="-10" dirty="0">
                <a:latin typeface="Arial MT"/>
                <a:cs typeface="Arial MT"/>
              </a:rPr>
              <a:t>papas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544800" y="3876268"/>
            <a:ext cx="6178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x1</a:t>
            </a:r>
            <a:r>
              <a:rPr sz="550" spc="-35" dirty="0">
                <a:latin typeface="Arial MT"/>
                <a:cs typeface="Arial MT"/>
              </a:rPr>
              <a:t> </a:t>
            </a:r>
            <a:r>
              <a:rPr sz="550" spc="-5" dirty="0">
                <a:latin typeface="Arial MT"/>
                <a:cs typeface="Arial MT"/>
              </a:rPr>
              <a:t>Alitas con </a:t>
            </a:r>
            <a:r>
              <a:rPr sz="550" spc="-10" dirty="0">
                <a:latin typeface="Arial MT"/>
                <a:cs typeface="Arial MT"/>
              </a:rPr>
              <a:t>papas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494051" y="4295605"/>
            <a:ext cx="35306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 MT"/>
                <a:cs typeface="Arial MT"/>
              </a:rPr>
              <a:t>Subtotal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902795" y="3708725"/>
            <a:ext cx="1860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19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902795" y="3876268"/>
            <a:ext cx="1860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19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902795" y="4317091"/>
            <a:ext cx="186055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latin typeface="Arial MT"/>
                <a:cs typeface="Arial MT"/>
              </a:rPr>
              <a:t>S/ </a:t>
            </a:r>
            <a:r>
              <a:rPr sz="550" spc="-10" dirty="0">
                <a:latin typeface="Arial MT"/>
                <a:cs typeface="Arial MT"/>
              </a:rPr>
              <a:t>38</a:t>
            </a:r>
            <a:endParaRPr sz="550"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945736" y="4127982"/>
            <a:ext cx="14351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Arial MT"/>
                <a:cs typeface="Arial MT"/>
              </a:rPr>
              <a:t>S/ </a:t>
            </a:r>
            <a:r>
              <a:rPr sz="400" spc="-10" dirty="0">
                <a:latin typeface="Arial MT"/>
                <a:cs typeface="Arial MT"/>
              </a:rPr>
              <a:t>38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595679" y="4127982"/>
            <a:ext cx="13208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0" dirty="0">
                <a:solidFill>
                  <a:srgbClr val="999999"/>
                </a:solidFill>
                <a:latin typeface="Arial MT"/>
                <a:cs typeface="Arial MT"/>
              </a:rPr>
              <a:t>T</a:t>
            </a:r>
            <a:r>
              <a:rPr sz="400" spc="-10" dirty="0">
                <a:solidFill>
                  <a:srgbClr val="999999"/>
                </a:solidFill>
                <a:latin typeface="Arial MT"/>
                <a:cs typeface="Arial MT"/>
              </a:rPr>
              <a:t>otal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4429300" y="4442654"/>
            <a:ext cx="1697989" cy="396240"/>
            <a:chOff x="14429300" y="4442654"/>
            <a:chExt cx="1697989" cy="396240"/>
          </a:xfrm>
        </p:grpSpPr>
        <p:sp>
          <p:nvSpPr>
            <p:cNvPr id="56" name="object 56"/>
            <p:cNvSpPr/>
            <p:nvPr/>
          </p:nvSpPr>
          <p:spPr>
            <a:xfrm>
              <a:off x="14432158" y="4445511"/>
              <a:ext cx="1692275" cy="0"/>
            </a:xfrm>
            <a:custGeom>
              <a:avLst/>
              <a:gdLst/>
              <a:ahLst/>
              <a:cxnLst/>
              <a:rect l="l" t="t" r="r" b="b"/>
              <a:pathLst>
                <a:path w="1692275">
                  <a:moveTo>
                    <a:pt x="0" y="0"/>
                  </a:moveTo>
                  <a:lnTo>
                    <a:pt x="1692252" y="0"/>
                  </a:lnTo>
                </a:path>
              </a:pathLst>
            </a:custGeom>
            <a:ln w="523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4590558" y="4555663"/>
              <a:ext cx="1397000" cy="283210"/>
            </a:xfrm>
            <a:custGeom>
              <a:avLst/>
              <a:gdLst/>
              <a:ahLst/>
              <a:cxnLst/>
              <a:rect l="l" t="t" r="r" b="b"/>
              <a:pathLst>
                <a:path w="1397000" h="283210">
                  <a:moveTo>
                    <a:pt x="1255396" y="0"/>
                  </a:moveTo>
                  <a:lnTo>
                    <a:pt x="141608" y="0"/>
                  </a:lnTo>
                  <a:lnTo>
                    <a:pt x="96849" y="7219"/>
                  </a:lnTo>
                  <a:lnTo>
                    <a:pt x="57976" y="27322"/>
                  </a:lnTo>
                  <a:lnTo>
                    <a:pt x="27322" y="57976"/>
                  </a:lnTo>
                  <a:lnTo>
                    <a:pt x="7219" y="96849"/>
                  </a:lnTo>
                  <a:lnTo>
                    <a:pt x="0" y="141608"/>
                  </a:lnTo>
                  <a:lnTo>
                    <a:pt x="7219" y="186361"/>
                  </a:lnTo>
                  <a:lnTo>
                    <a:pt x="27322" y="225231"/>
                  </a:lnTo>
                  <a:lnTo>
                    <a:pt x="57976" y="255884"/>
                  </a:lnTo>
                  <a:lnTo>
                    <a:pt x="96849" y="275986"/>
                  </a:lnTo>
                  <a:lnTo>
                    <a:pt x="141608" y="283206"/>
                  </a:lnTo>
                  <a:lnTo>
                    <a:pt x="1255396" y="283206"/>
                  </a:lnTo>
                  <a:lnTo>
                    <a:pt x="1300154" y="275986"/>
                  </a:lnTo>
                  <a:lnTo>
                    <a:pt x="1339024" y="255884"/>
                  </a:lnTo>
                  <a:lnTo>
                    <a:pt x="1369675" y="225231"/>
                  </a:lnTo>
                  <a:lnTo>
                    <a:pt x="1389775" y="186361"/>
                  </a:lnTo>
                  <a:lnTo>
                    <a:pt x="1396994" y="141608"/>
                  </a:lnTo>
                  <a:lnTo>
                    <a:pt x="1389775" y="96849"/>
                  </a:lnTo>
                  <a:lnTo>
                    <a:pt x="1369675" y="57976"/>
                  </a:lnTo>
                  <a:lnTo>
                    <a:pt x="1339024" y="27322"/>
                  </a:lnTo>
                  <a:lnTo>
                    <a:pt x="1300154" y="7219"/>
                  </a:lnTo>
                  <a:lnTo>
                    <a:pt x="1255396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14978877" y="4619160"/>
            <a:ext cx="62039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 MT"/>
                <a:cs typeface="Arial MT"/>
              </a:rPr>
              <a:t>Pedir</a:t>
            </a:r>
            <a:r>
              <a:rPr sz="700" spc="-35" dirty="0">
                <a:latin typeface="Arial MT"/>
                <a:cs typeface="Arial MT"/>
              </a:rPr>
              <a:t> </a:t>
            </a:r>
            <a:r>
              <a:rPr sz="700" spc="-5" dirty="0">
                <a:latin typeface="Arial MT"/>
                <a:cs typeface="Arial MT"/>
              </a:rPr>
              <a:t>algo</a:t>
            </a:r>
            <a:r>
              <a:rPr sz="700" spc="-30" dirty="0">
                <a:latin typeface="Arial MT"/>
                <a:cs typeface="Arial MT"/>
              </a:rPr>
              <a:t> </a:t>
            </a:r>
            <a:r>
              <a:rPr sz="700" dirty="0">
                <a:latin typeface="Arial MT"/>
                <a:cs typeface="Arial MT"/>
              </a:rPr>
              <a:t>más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66"/>
          <p:cNvGrpSpPr/>
          <p:nvPr/>
        </p:nvGrpSpPr>
        <p:grpSpPr>
          <a:xfrm>
            <a:off x="11383567" y="5379731"/>
            <a:ext cx="5684520" cy="5928995"/>
            <a:chOff x="11383567" y="5379731"/>
            <a:chExt cx="5684520" cy="5928995"/>
          </a:xfrm>
        </p:grpSpPr>
        <p:sp>
          <p:nvSpPr>
            <p:cNvPr id="67" name="object 67"/>
            <p:cNvSpPr/>
            <p:nvPr/>
          </p:nvSpPr>
          <p:spPr>
            <a:xfrm>
              <a:off x="11383567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98694" y="5379731"/>
              <a:ext cx="3469068" cy="479594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18556" y="6084805"/>
              <a:ext cx="1741007" cy="354682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4418552" y="6984257"/>
              <a:ext cx="1741170" cy="2647950"/>
            </a:xfrm>
            <a:custGeom>
              <a:avLst/>
              <a:gdLst/>
              <a:ahLst/>
              <a:cxnLst/>
              <a:rect l="l" t="t" r="r" b="b"/>
              <a:pathLst>
                <a:path w="1741169" h="2647950">
                  <a:moveTo>
                    <a:pt x="1464576" y="45897"/>
                  </a:moveTo>
                  <a:lnTo>
                    <a:pt x="1460982" y="28028"/>
                  </a:lnTo>
                  <a:lnTo>
                    <a:pt x="1451140" y="13436"/>
                  </a:lnTo>
                  <a:lnTo>
                    <a:pt x="1436560" y="3606"/>
                  </a:lnTo>
                  <a:lnTo>
                    <a:pt x="1418691" y="0"/>
                  </a:lnTo>
                  <a:lnTo>
                    <a:pt x="134061" y="0"/>
                  </a:lnTo>
                  <a:lnTo>
                    <a:pt x="116192" y="3606"/>
                  </a:lnTo>
                  <a:lnTo>
                    <a:pt x="101612" y="13436"/>
                  </a:lnTo>
                  <a:lnTo>
                    <a:pt x="91770" y="28028"/>
                  </a:lnTo>
                  <a:lnTo>
                    <a:pt x="88163" y="45897"/>
                  </a:lnTo>
                  <a:lnTo>
                    <a:pt x="88163" y="883119"/>
                  </a:lnTo>
                  <a:lnTo>
                    <a:pt x="74726" y="896429"/>
                  </a:lnTo>
                  <a:lnTo>
                    <a:pt x="60617" y="907021"/>
                  </a:lnTo>
                  <a:lnTo>
                    <a:pt x="49479" y="914019"/>
                  </a:lnTo>
                  <a:lnTo>
                    <a:pt x="44958" y="916546"/>
                  </a:lnTo>
                  <a:lnTo>
                    <a:pt x="54737" y="919657"/>
                  </a:lnTo>
                  <a:lnTo>
                    <a:pt x="66306" y="921219"/>
                  </a:lnTo>
                  <a:lnTo>
                    <a:pt x="78460" y="921651"/>
                  </a:lnTo>
                  <a:lnTo>
                    <a:pt x="89979" y="921321"/>
                  </a:lnTo>
                  <a:lnTo>
                    <a:pt x="96240" y="934605"/>
                  </a:lnTo>
                  <a:lnTo>
                    <a:pt x="106222" y="945121"/>
                  </a:lnTo>
                  <a:lnTo>
                    <a:pt x="119113" y="952042"/>
                  </a:lnTo>
                  <a:lnTo>
                    <a:pt x="134061" y="954532"/>
                  </a:lnTo>
                  <a:lnTo>
                    <a:pt x="1418691" y="954532"/>
                  </a:lnTo>
                  <a:lnTo>
                    <a:pt x="1436560" y="950937"/>
                  </a:lnTo>
                  <a:lnTo>
                    <a:pt x="1451140" y="941095"/>
                  </a:lnTo>
                  <a:lnTo>
                    <a:pt x="1460982" y="926515"/>
                  </a:lnTo>
                  <a:lnTo>
                    <a:pt x="1464576" y="908646"/>
                  </a:lnTo>
                  <a:lnTo>
                    <a:pt x="1464576" y="45897"/>
                  </a:lnTo>
                  <a:close/>
                </a:path>
                <a:path w="1741169" h="2647950">
                  <a:moveTo>
                    <a:pt x="1741004" y="2083663"/>
                  </a:moveTo>
                  <a:lnTo>
                    <a:pt x="0" y="2083663"/>
                  </a:lnTo>
                  <a:lnTo>
                    <a:pt x="0" y="2463279"/>
                  </a:lnTo>
                  <a:lnTo>
                    <a:pt x="6578" y="2512212"/>
                  </a:lnTo>
                  <a:lnTo>
                    <a:pt x="25133" y="2556192"/>
                  </a:lnTo>
                  <a:lnTo>
                    <a:pt x="53924" y="2593454"/>
                  </a:lnTo>
                  <a:lnTo>
                    <a:pt x="91186" y="2622245"/>
                  </a:lnTo>
                  <a:lnTo>
                    <a:pt x="135166" y="2640800"/>
                  </a:lnTo>
                  <a:lnTo>
                    <a:pt x="184111" y="2647378"/>
                  </a:lnTo>
                  <a:lnTo>
                    <a:pt x="1556905" y="2647378"/>
                  </a:lnTo>
                  <a:lnTo>
                    <a:pt x="1605838" y="2640800"/>
                  </a:lnTo>
                  <a:lnTo>
                    <a:pt x="1649818" y="2622245"/>
                  </a:lnTo>
                  <a:lnTo>
                    <a:pt x="1687080" y="2593454"/>
                  </a:lnTo>
                  <a:lnTo>
                    <a:pt x="1715871" y="2556192"/>
                  </a:lnTo>
                  <a:lnTo>
                    <a:pt x="1734426" y="2512212"/>
                  </a:lnTo>
                  <a:lnTo>
                    <a:pt x="1741004" y="2463279"/>
                  </a:lnTo>
                  <a:lnTo>
                    <a:pt x="1741004" y="208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14544800" y="6988881"/>
            <a:ext cx="1316990" cy="934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6515">
              <a:lnSpc>
                <a:spcPct val="1217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Tu</a:t>
            </a:r>
            <a:r>
              <a:rPr sz="550" spc="3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orden</a:t>
            </a:r>
            <a:r>
              <a:rPr sz="550" spc="3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2059566</a:t>
            </a:r>
            <a:r>
              <a:rPr sz="550" spc="3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en</a:t>
            </a:r>
            <a:r>
              <a:rPr sz="550" spc="30" dirty="0">
                <a:latin typeface="Arial MT"/>
                <a:cs typeface="Arial MT"/>
              </a:rPr>
              <a:t> </a:t>
            </a:r>
            <a:r>
              <a:rPr sz="550" spc="10" dirty="0">
                <a:latin typeface="Arial MT"/>
                <a:cs typeface="Arial MT"/>
              </a:rPr>
              <a:t>WING </a:t>
            </a:r>
            <a:r>
              <a:rPr sz="550" spc="1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FACTORY</a:t>
            </a:r>
            <a:r>
              <a:rPr sz="550" spc="-1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ha</a:t>
            </a:r>
            <a:r>
              <a:rPr sz="550" spc="1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sido </a:t>
            </a:r>
            <a:r>
              <a:rPr sz="550" dirty="0">
                <a:latin typeface="Arial MT"/>
                <a:cs typeface="Arial MT"/>
              </a:rPr>
              <a:t>aceptado,</a:t>
            </a:r>
            <a:r>
              <a:rPr sz="550" spc="10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el</a:t>
            </a:r>
            <a:r>
              <a:rPr sz="550" spc="5" dirty="0">
                <a:latin typeface="Arial MT"/>
                <a:cs typeface="Arial MT"/>
              </a:rPr>
              <a:t> tiempo</a:t>
            </a:r>
            <a:endParaRPr sz="550">
              <a:latin typeface="Arial MT"/>
              <a:cs typeface="Arial MT"/>
            </a:endParaRPr>
          </a:p>
          <a:p>
            <a:pPr marL="12700" marR="5080">
              <a:lnSpc>
                <a:spcPct val="121700"/>
              </a:lnSpc>
            </a:pPr>
            <a:r>
              <a:rPr sz="550" spc="5" dirty="0">
                <a:latin typeface="Arial MT"/>
                <a:cs typeface="Arial MT"/>
              </a:rPr>
              <a:t>de </a:t>
            </a:r>
            <a:r>
              <a:rPr sz="550" dirty="0">
                <a:latin typeface="Arial MT"/>
                <a:cs typeface="Arial MT"/>
              </a:rPr>
              <a:t>entrega </a:t>
            </a:r>
            <a:r>
              <a:rPr sz="550" spc="5" dirty="0">
                <a:latin typeface="Arial MT"/>
                <a:cs typeface="Arial MT"/>
              </a:rPr>
              <a:t>aproximado es de </a:t>
            </a:r>
            <a:r>
              <a:rPr sz="550" spc="10" dirty="0">
                <a:latin typeface="Arial MT"/>
                <a:cs typeface="Arial MT"/>
              </a:rPr>
              <a:t>5 </a:t>
            </a:r>
            <a:r>
              <a:rPr sz="550" spc="5" dirty="0">
                <a:latin typeface="Arial MT"/>
                <a:cs typeface="Arial MT"/>
              </a:rPr>
              <a:t>minutos. </a:t>
            </a:r>
            <a:r>
              <a:rPr sz="550" spc="-14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Si deseas ver </a:t>
            </a:r>
            <a:r>
              <a:rPr sz="550" dirty="0">
                <a:latin typeface="Arial MT"/>
                <a:cs typeface="Arial MT"/>
              </a:rPr>
              <a:t>el </a:t>
            </a:r>
            <a:r>
              <a:rPr sz="550" spc="5" dirty="0">
                <a:latin typeface="Arial MT"/>
                <a:cs typeface="Arial MT"/>
              </a:rPr>
              <a:t>estado de tu </a:t>
            </a:r>
            <a:r>
              <a:rPr sz="550" dirty="0">
                <a:latin typeface="Arial MT"/>
                <a:cs typeface="Arial MT"/>
              </a:rPr>
              <a:t>pedido, </a:t>
            </a:r>
            <a:r>
              <a:rPr sz="550" spc="5" dirty="0">
                <a:latin typeface="Arial MT"/>
                <a:cs typeface="Arial MT"/>
              </a:rPr>
              <a:t> agréganos</a:t>
            </a:r>
            <a:r>
              <a:rPr sz="550" dirty="0">
                <a:latin typeface="Arial MT"/>
                <a:cs typeface="Arial MT"/>
              </a:rPr>
              <a:t> </a:t>
            </a:r>
            <a:r>
              <a:rPr sz="550" spc="10" dirty="0">
                <a:latin typeface="Arial MT"/>
                <a:cs typeface="Arial MT"/>
              </a:rPr>
              <a:t>a</a:t>
            </a:r>
            <a:r>
              <a:rPr sz="550" spc="5" dirty="0">
                <a:latin typeface="Arial MT"/>
                <a:cs typeface="Arial MT"/>
              </a:rPr>
              <a:t> tus</a:t>
            </a:r>
            <a:r>
              <a:rPr sz="55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contactos y</a:t>
            </a:r>
            <a:r>
              <a:rPr sz="550" dirty="0">
                <a:latin typeface="Arial MT"/>
                <a:cs typeface="Arial MT"/>
              </a:rPr>
              <a:t> haz</a:t>
            </a:r>
            <a:endParaRPr sz="550">
              <a:latin typeface="Arial MT"/>
              <a:cs typeface="Arial MT"/>
            </a:endParaRPr>
          </a:p>
          <a:p>
            <a:pPr marL="12700" marR="180975">
              <a:lnSpc>
                <a:spcPct val="121700"/>
              </a:lnSpc>
            </a:pPr>
            <a:r>
              <a:rPr sz="550" spc="5" dirty="0">
                <a:latin typeface="Arial MT"/>
                <a:cs typeface="Arial MT"/>
              </a:rPr>
              <a:t>click</a:t>
            </a:r>
            <a:r>
              <a:rPr sz="55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en </a:t>
            </a:r>
            <a:r>
              <a:rPr sz="550" dirty="0">
                <a:latin typeface="Arial MT"/>
                <a:cs typeface="Arial MT"/>
              </a:rPr>
              <a:t>el</a:t>
            </a:r>
            <a:r>
              <a:rPr sz="550" spc="5" dirty="0">
                <a:latin typeface="Arial MT"/>
                <a:cs typeface="Arial MT"/>
              </a:rPr>
              <a:t> siguiente </a:t>
            </a:r>
            <a:r>
              <a:rPr sz="550" dirty="0">
                <a:latin typeface="Arial MT"/>
                <a:cs typeface="Arial MT"/>
              </a:rPr>
              <a:t>enlace:</a:t>
            </a:r>
            <a:r>
              <a:rPr sz="550" spc="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https:// </a:t>
            </a:r>
            <a:r>
              <a:rPr sz="550" spc="-140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app.qrmenu.cl/carrito-pedido/ </a:t>
            </a:r>
            <a:r>
              <a:rPr sz="550" spc="5" dirty="0">
                <a:latin typeface="Arial MT"/>
                <a:cs typeface="Arial MT"/>
              </a:rPr>
              <a:t> 295066</a:t>
            </a:r>
            <a:endParaRPr sz="550">
              <a:latin typeface="Arial MT"/>
              <a:cs typeface="Arial MT"/>
            </a:endParaRPr>
          </a:p>
          <a:p>
            <a:pPr marL="1136650">
              <a:lnSpc>
                <a:spcPct val="100000"/>
              </a:lnSpc>
              <a:spcBef>
                <a:spcPts val="130"/>
              </a:spcBef>
            </a:pPr>
            <a:r>
              <a:rPr sz="500" spc="-10" dirty="0">
                <a:solidFill>
                  <a:srgbClr val="999999"/>
                </a:solidFill>
                <a:latin typeface="Arial MT"/>
                <a:cs typeface="Arial MT"/>
              </a:rPr>
              <a:t>13:14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4418555" y="6076024"/>
            <a:ext cx="1741170" cy="2375535"/>
            <a:chOff x="14418555" y="6076024"/>
            <a:chExt cx="1741170" cy="2375535"/>
          </a:xfrm>
        </p:grpSpPr>
        <p:sp>
          <p:nvSpPr>
            <p:cNvPr id="73" name="object 73"/>
            <p:cNvSpPr/>
            <p:nvPr/>
          </p:nvSpPr>
          <p:spPr>
            <a:xfrm>
              <a:off x="14463518" y="7957593"/>
              <a:ext cx="1419860" cy="493395"/>
            </a:xfrm>
            <a:custGeom>
              <a:avLst/>
              <a:gdLst/>
              <a:ahLst/>
              <a:cxnLst/>
              <a:rect l="l" t="t" r="r" b="b"/>
              <a:pathLst>
                <a:path w="1419859" h="493395">
                  <a:moveTo>
                    <a:pt x="1373727" y="0"/>
                  </a:moveTo>
                  <a:lnTo>
                    <a:pt x="89096" y="0"/>
                  </a:lnTo>
                  <a:lnTo>
                    <a:pt x="71235" y="3606"/>
                  </a:lnTo>
                  <a:lnTo>
                    <a:pt x="56647" y="13440"/>
                  </a:lnTo>
                  <a:lnTo>
                    <a:pt x="46810" y="28028"/>
                  </a:lnTo>
                  <a:lnTo>
                    <a:pt x="43202" y="45893"/>
                  </a:lnTo>
                  <a:lnTo>
                    <a:pt x="43202" y="421945"/>
                  </a:lnTo>
                  <a:lnTo>
                    <a:pt x="29760" y="435261"/>
                  </a:lnTo>
                  <a:lnTo>
                    <a:pt x="15652" y="445855"/>
                  </a:lnTo>
                  <a:lnTo>
                    <a:pt x="4519" y="452852"/>
                  </a:lnTo>
                  <a:lnTo>
                    <a:pt x="0" y="455378"/>
                  </a:lnTo>
                  <a:lnTo>
                    <a:pt x="9779" y="458480"/>
                  </a:lnTo>
                  <a:lnTo>
                    <a:pt x="21348" y="460051"/>
                  </a:lnTo>
                  <a:lnTo>
                    <a:pt x="33497" y="460479"/>
                  </a:lnTo>
                  <a:lnTo>
                    <a:pt x="45014" y="460153"/>
                  </a:lnTo>
                  <a:lnTo>
                    <a:pt x="51280" y="473431"/>
                  </a:lnTo>
                  <a:lnTo>
                    <a:pt x="61267" y="483949"/>
                  </a:lnTo>
                  <a:lnTo>
                    <a:pt x="74148" y="490873"/>
                  </a:lnTo>
                  <a:lnTo>
                    <a:pt x="89096" y="493367"/>
                  </a:lnTo>
                  <a:lnTo>
                    <a:pt x="1373727" y="493367"/>
                  </a:lnTo>
                  <a:lnTo>
                    <a:pt x="1391593" y="489761"/>
                  </a:lnTo>
                  <a:lnTo>
                    <a:pt x="1406181" y="479926"/>
                  </a:lnTo>
                  <a:lnTo>
                    <a:pt x="1416015" y="465338"/>
                  </a:lnTo>
                  <a:lnTo>
                    <a:pt x="1419621" y="447473"/>
                  </a:lnTo>
                  <a:lnTo>
                    <a:pt x="1419621" y="45893"/>
                  </a:lnTo>
                  <a:lnTo>
                    <a:pt x="1416015" y="28028"/>
                  </a:lnTo>
                  <a:lnTo>
                    <a:pt x="1406181" y="13440"/>
                  </a:lnTo>
                  <a:lnTo>
                    <a:pt x="1391593" y="3606"/>
                  </a:lnTo>
                  <a:lnTo>
                    <a:pt x="1373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18555" y="6076024"/>
              <a:ext cx="1741004" cy="31796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14549285" y="6195079"/>
            <a:ext cx="15494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0050D1"/>
                </a:solidFill>
                <a:latin typeface="Arial MT"/>
                <a:cs typeface="Arial MT"/>
              </a:rPr>
              <a:t>160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4483531" y="9173209"/>
            <a:ext cx="1360170" cy="222885"/>
          </a:xfrm>
          <a:custGeom>
            <a:avLst/>
            <a:gdLst/>
            <a:ahLst/>
            <a:cxnLst/>
            <a:rect l="l" t="t" r="r" b="b"/>
            <a:pathLst>
              <a:path w="1360169" h="222884">
                <a:moveTo>
                  <a:pt x="1248516" y="222443"/>
                </a:moveTo>
                <a:lnTo>
                  <a:pt x="111221" y="222443"/>
                </a:lnTo>
                <a:lnTo>
                  <a:pt x="67930" y="213702"/>
                </a:lnTo>
                <a:lnTo>
                  <a:pt x="32577" y="189865"/>
                </a:lnTo>
                <a:lnTo>
                  <a:pt x="8740" y="154512"/>
                </a:lnTo>
                <a:lnTo>
                  <a:pt x="0" y="111221"/>
                </a:lnTo>
                <a:lnTo>
                  <a:pt x="8740" y="67930"/>
                </a:lnTo>
                <a:lnTo>
                  <a:pt x="32577" y="32577"/>
                </a:lnTo>
                <a:lnTo>
                  <a:pt x="67930" y="8740"/>
                </a:lnTo>
                <a:lnTo>
                  <a:pt x="111221" y="0"/>
                </a:lnTo>
                <a:lnTo>
                  <a:pt x="1248516" y="0"/>
                </a:lnTo>
                <a:lnTo>
                  <a:pt x="1291807" y="8740"/>
                </a:lnTo>
                <a:lnTo>
                  <a:pt x="1327161" y="32577"/>
                </a:lnTo>
                <a:lnTo>
                  <a:pt x="1350997" y="67930"/>
                </a:lnTo>
                <a:lnTo>
                  <a:pt x="1359738" y="111221"/>
                </a:lnTo>
                <a:lnTo>
                  <a:pt x="1350997" y="154512"/>
                </a:lnTo>
                <a:lnTo>
                  <a:pt x="1327161" y="189865"/>
                </a:lnTo>
                <a:lnTo>
                  <a:pt x="1291807" y="213702"/>
                </a:lnTo>
                <a:lnTo>
                  <a:pt x="1248516" y="222443"/>
                </a:lnTo>
                <a:close/>
              </a:path>
            </a:pathLst>
          </a:custGeom>
          <a:ln w="8376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14695171" y="9222118"/>
            <a:ext cx="32829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15" dirty="0">
                <a:solidFill>
                  <a:srgbClr val="999999"/>
                </a:solidFill>
                <a:latin typeface="Arial MT"/>
                <a:cs typeface="Arial MT"/>
              </a:rPr>
              <a:t>Mensaje</a:t>
            </a:r>
            <a:endParaRPr sz="600">
              <a:latin typeface="Arial MT"/>
              <a:cs typeface="Arial MT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4418555" y="6507906"/>
            <a:ext cx="1741170" cy="3053080"/>
            <a:chOff x="14418555" y="6507906"/>
            <a:chExt cx="1741170" cy="3053080"/>
          </a:xfrm>
        </p:grpSpPr>
        <p:sp>
          <p:nvSpPr>
            <p:cNvPr id="80" name="object 80"/>
            <p:cNvSpPr/>
            <p:nvPr/>
          </p:nvSpPr>
          <p:spPr>
            <a:xfrm>
              <a:off x="14688746" y="9222432"/>
              <a:ext cx="7620" cy="117475"/>
            </a:xfrm>
            <a:custGeom>
              <a:avLst/>
              <a:gdLst/>
              <a:ahLst/>
              <a:cxnLst/>
              <a:rect l="l" t="t" r="r" b="b"/>
              <a:pathLst>
                <a:path w="7619" h="117475">
                  <a:moveTo>
                    <a:pt x="5570" y="0"/>
                  </a:moveTo>
                  <a:lnTo>
                    <a:pt x="1612" y="0"/>
                  </a:lnTo>
                  <a:lnTo>
                    <a:pt x="0" y="1612"/>
                  </a:lnTo>
                  <a:lnTo>
                    <a:pt x="0" y="115776"/>
                  </a:lnTo>
                  <a:lnTo>
                    <a:pt x="1612" y="117378"/>
                  </a:lnTo>
                  <a:lnTo>
                    <a:pt x="3591" y="117378"/>
                  </a:lnTo>
                  <a:lnTo>
                    <a:pt x="5570" y="117378"/>
                  </a:lnTo>
                  <a:lnTo>
                    <a:pt x="7183" y="115776"/>
                  </a:lnTo>
                  <a:lnTo>
                    <a:pt x="7183" y="1612"/>
                  </a:lnTo>
                  <a:lnTo>
                    <a:pt x="5570" y="0"/>
                  </a:lnTo>
                  <a:close/>
                </a:path>
              </a:pathLst>
            </a:custGeom>
            <a:solidFill>
              <a:srgbClr val="22AB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65176" y="9241999"/>
              <a:ext cx="104488" cy="8933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39408" y="9240860"/>
              <a:ext cx="105140" cy="8681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36697" y="9231601"/>
              <a:ext cx="105902" cy="10589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66140" y="9167173"/>
              <a:ext cx="230568" cy="23056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85951" y="9486048"/>
              <a:ext cx="65945" cy="7484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255500" y="9488267"/>
              <a:ext cx="71704" cy="71704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5627209" y="9490381"/>
              <a:ext cx="65405" cy="66040"/>
            </a:xfrm>
            <a:custGeom>
              <a:avLst/>
              <a:gdLst/>
              <a:ahLst/>
              <a:cxnLst/>
              <a:rect l="l" t="t" r="r" b="b"/>
              <a:pathLst>
                <a:path w="65405" h="66040">
                  <a:moveTo>
                    <a:pt x="65128" y="65662"/>
                  </a:moveTo>
                  <a:lnTo>
                    <a:pt x="0" y="65662"/>
                  </a:lnTo>
                  <a:lnTo>
                    <a:pt x="0" y="0"/>
                  </a:lnTo>
                  <a:lnTo>
                    <a:pt x="65128" y="0"/>
                  </a:lnTo>
                  <a:lnTo>
                    <a:pt x="65128" y="65662"/>
                  </a:lnTo>
                  <a:close/>
                </a:path>
              </a:pathLst>
            </a:custGeom>
            <a:ln w="8376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4418555" y="6730758"/>
              <a:ext cx="1741170" cy="10795"/>
            </a:xfrm>
            <a:custGeom>
              <a:avLst/>
              <a:gdLst/>
              <a:ahLst/>
              <a:cxnLst/>
              <a:rect l="l" t="t" r="r" b="b"/>
              <a:pathLst>
                <a:path w="1741169" h="10795">
                  <a:moveTo>
                    <a:pt x="0" y="10470"/>
                  </a:moveTo>
                  <a:lnTo>
                    <a:pt x="1741004" y="10470"/>
                  </a:lnTo>
                  <a:lnTo>
                    <a:pt x="1741004" y="0"/>
                  </a:lnTo>
                  <a:lnTo>
                    <a:pt x="0" y="0"/>
                  </a:lnTo>
                  <a:lnTo>
                    <a:pt x="0" y="10470"/>
                  </a:lnTo>
                  <a:close/>
                </a:path>
              </a:pathLst>
            </a:custGeom>
            <a:solidFill>
              <a:srgbClr val="CCBDB4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418555" y="6507906"/>
              <a:ext cx="1741170" cy="222885"/>
            </a:xfrm>
            <a:custGeom>
              <a:avLst/>
              <a:gdLst/>
              <a:ahLst/>
              <a:cxnLst/>
              <a:rect l="l" t="t" r="r" b="b"/>
              <a:pathLst>
                <a:path w="1741169" h="222884">
                  <a:moveTo>
                    <a:pt x="1741004" y="0"/>
                  </a:moveTo>
                  <a:lnTo>
                    <a:pt x="0" y="0"/>
                  </a:lnTo>
                  <a:lnTo>
                    <a:pt x="0" y="222851"/>
                  </a:lnTo>
                  <a:lnTo>
                    <a:pt x="1741004" y="222851"/>
                  </a:lnTo>
                  <a:lnTo>
                    <a:pt x="1741004" y="0"/>
                  </a:lnTo>
                  <a:close/>
                </a:path>
              </a:pathLst>
            </a:custGeom>
            <a:solidFill>
              <a:srgbClr val="F6E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14418555" y="6557898"/>
            <a:ext cx="174117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Arial MT"/>
                <a:cs typeface="Arial MT"/>
              </a:rPr>
              <a:t>2</a:t>
            </a:r>
            <a:r>
              <a:rPr sz="650" spc="-20" dirty="0">
                <a:latin typeface="Arial MT"/>
                <a:cs typeface="Arial MT"/>
              </a:rPr>
              <a:t> </a:t>
            </a:r>
            <a:r>
              <a:rPr sz="650" spc="-5" dirty="0">
                <a:latin typeface="Arial MT"/>
                <a:cs typeface="Arial MT"/>
              </a:rPr>
              <a:t>MENSAJES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10" dirty="0">
                <a:latin typeface="Arial MT"/>
                <a:cs typeface="Arial MT"/>
              </a:rPr>
              <a:t>NO</a:t>
            </a:r>
            <a:r>
              <a:rPr sz="650" spc="-15" dirty="0">
                <a:latin typeface="Arial MT"/>
                <a:cs typeface="Arial MT"/>
              </a:rPr>
              <a:t> </a:t>
            </a:r>
            <a:r>
              <a:rPr sz="650" spc="-10" dirty="0">
                <a:latin typeface="Arial MT"/>
                <a:cs typeface="Arial MT"/>
              </a:rPr>
              <a:t>LEÍDOS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5049365" y="6809679"/>
            <a:ext cx="479425" cy="114935"/>
          </a:xfrm>
          <a:custGeom>
            <a:avLst/>
            <a:gdLst/>
            <a:ahLst/>
            <a:cxnLst/>
            <a:rect l="l" t="t" r="r" b="b"/>
            <a:pathLst>
              <a:path w="479425" h="114934">
                <a:moveTo>
                  <a:pt x="421934" y="0"/>
                </a:moveTo>
                <a:lnTo>
                  <a:pt x="57453" y="0"/>
                </a:lnTo>
                <a:lnTo>
                  <a:pt x="35091" y="4515"/>
                </a:lnTo>
                <a:lnTo>
                  <a:pt x="16829" y="16829"/>
                </a:lnTo>
                <a:lnTo>
                  <a:pt x="4515" y="35091"/>
                </a:lnTo>
                <a:lnTo>
                  <a:pt x="0" y="57453"/>
                </a:lnTo>
                <a:lnTo>
                  <a:pt x="4515" y="79815"/>
                </a:lnTo>
                <a:lnTo>
                  <a:pt x="16829" y="98078"/>
                </a:lnTo>
                <a:lnTo>
                  <a:pt x="35091" y="110391"/>
                </a:lnTo>
                <a:lnTo>
                  <a:pt x="57453" y="114907"/>
                </a:lnTo>
                <a:lnTo>
                  <a:pt x="421934" y="114907"/>
                </a:lnTo>
                <a:lnTo>
                  <a:pt x="444296" y="110391"/>
                </a:lnTo>
                <a:lnTo>
                  <a:pt x="462559" y="98078"/>
                </a:lnTo>
                <a:lnTo>
                  <a:pt x="474872" y="79815"/>
                </a:lnTo>
                <a:lnTo>
                  <a:pt x="479388" y="57453"/>
                </a:lnTo>
                <a:lnTo>
                  <a:pt x="474872" y="35091"/>
                </a:lnTo>
                <a:lnTo>
                  <a:pt x="462559" y="16829"/>
                </a:lnTo>
                <a:lnTo>
                  <a:pt x="444296" y="4515"/>
                </a:lnTo>
                <a:lnTo>
                  <a:pt x="4219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15203357" y="6795441"/>
            <a:ext cx="17145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Arial MT"/>
                <a:cs typeface="Arial MT"/>
              </a:rPr>
              <a:t>Hoy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4544800" y="7986510"/>
            <a:ext cx="1308735" cy="4483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5405">
              <a:lnSpc>
                <a:spcPct val="121700"/>
              </a:lnSpc>
              <a:spcBef>
                <a:spcPts val="95"/>
              </a:spcBef>
            </a:pPr>
            <a:r>
              <a:rPr sz="550" spc="-5" dirty="0">
                <a:latin typeface="Arial MT"/>
                <a:cs typeface="Arial MT"/>
              </a:rPr>
              <a:t>Tu </a:t>
            </a:r>
            <a:r>
              <a:rPr sz="550" spc="5" dirty="0">
                <a:latin typeface="Arial MT"/>
                <a:cs typeface="Arial MT"/>
              </a:rPr>
              <a:t>orden 295066 en </a:t>
            </a:r>
            <a:r>
              <a:rPr sz="550" spc="10" dirty="0">
                <a:latin typeface="Arial MT"/>
                <a:cs typeface="Arial MT"/>
              </a:rPr>
              <a:t>WING </a:t>
            </a:r>
            <a:r>
              <a:rPr sz="550" dirty="0">
                <a:latin typeface="Arial MT"/>
                <a:cs typeface="Arial MT"/>
              </a:rPr>
              <a:t>FACTORY </a:t>
            </a:r>
            <a:r>
              <a:rPr sz="550" spc="-140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está</a:t>
            </a:r>
            <a:r>
              <a:rPr sz="550" spc="5" dirty="0">
                <a:latin typeface="Arial MT"/>
                <a:cs typeface="Arial MT"/>
              </a:rPr>
              <a:t> </a:t>
            </a:r>
            <a:r>
              <a:rPr sz="550" dirty="0">
                <a:latin typeface="Arial MT"/>
                <a:cs typeface="Arial MT"/>
              </a:rPr>
              <a:t>lista</a:t>
            </a:r>
            <a:r>
              <a:rPr sz="550" spc="5" dirty="0">
                <a:latin typeface="Arial MT"/>
                <a:cs typeface="Arial MT"/>
              </a:rPr>
              <a:t> para ser retirada en </a:t>
            </a:r>
            <a:r>
              <a:rPr sz="550" dirty="0">
                <a:latin typeface="Arial MT"/>
                <a:cs typeface="Arial MT"/>
              </a:rPr>
              <a:t>la</a:t>
            </a:r>
            <a:r>
              <a:rPr sz="550" spc="5" dirty="0">
                <a:latin typeface="Arial MT"/>
                <a:cs typeface="Arial MT"/>
              </a:rPr>
              <a:t> zona </a:t>
            </a:r>
            <a:r>
              <a:rPr sz="550" spc="1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de</a:t>
            </a:r>
            <a:r>
              <a:rPr sz="550" dirty="0">
                <a:latin typeface="Arial MT"/>
                <a:cs typeface="Arial MT"/>
              </a:rPr>
              <a:t> </a:t>
            </a:r>
            <a:r>
              <a:rPr sz="550" spc="5" dirty="0">
                <a:latin typeface="Arial MT"/>
                <a:cs typeface="Arial MT"/>
              </a:rPr>
              <a:t>retiro señalada en </a:t>
            </a:r>
            <a:r>
              <a:rPr sz="550" dirty="0">
                <a:latin typeface="Arial MT"/>
                <a:cs typeface="Arial MT"/>
              </a:rPr>
              <a:t>el local</a:t>
            </a:r>
            <a:endParaRPr sz="550">
              <a:latin typeface="Arial MT"/>
              <a:cs typeface="Arial MT"/>
            </a:endParaRPr>
          </a:p>
          <a:p>
            <a:pPr marL="1136650">
              <a:lnSpc>
                <a:spcPct val="100000"/>
              </a:lnSpc>
              <a:spcBef>
                <a:spcPts val="325"/>
              </a:spcBef>
            </a:pPr>
            <a:r>
              <a:rPr sz="500" spc="-10" dirty="0">
                <a:solidFill>
                  <a:srgbClr val="999999"/>
                </a:solidFill>
                <a:latin typeface="Arial MT"/>
                <a:cs typeface="Arial MT"/>
              </a:rPr>
              <a:t>13:14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81884" y="1071264"/>
            <a:ext cx="7369965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¿Cómo ingresa el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cliente a Niubiz go?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95" name="object 9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27881" y="2981461"/>
            <a:ext cx="398297" cy="198863"/>
          </a:xfrm>
          <a:prstGeom prst="rect">
            <a:avLst/>
          </a:prstGeom>
        </p:spPr>
      </p:pic>
      <p:sp>
        <p:nvSpPr>
          <p:cNvPr id="96" name="Rectángulo 95">
            <a:extLst>
              <a:ext uri="{FF2B5EF4-FFF2-40B4-BE49-F238E27FC236}">
                <a16:creationId xmlns:a16="http://schemas.microsoft.com/office/drawing/2014/main" id="{E3DE2247-6986-3269-D987-3DC183559D5C}"/>
              </a:ext>
            </a:extLst>
          </p:cNvPr>
          <p:cNvSpPr/>
          <p:nvPr/>
        </p:nvSpPr>
        <p:spPr>
          <a:xfrm>
            <a:off x="14951896" y="6084805"/>
            <a:ext cx="708015" cy="229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7" name="object 76">
            <a:extLst>
              <a:ext uri="{FF2B5EF4-FFF2-40B4-BE49-F238E27FC236}">
                <a16:creationId xmlns:a16="http://schemas.microsoft.com/office/drawing/2014/main" id="{A4BA5EAC-0D4E-6640-721B-BAA2000DB02A}"/>
              </a:ext>
            </a:extLst>
          </p:cNvPr>
          <p:cNvSpPr txBox="1"/>
          <p:nvPr/>
        </p:nvSpPr>
        <p:spPr>
          <a:xfrm>
            <a:off x="14973622" y="6165039"/>
            <a:ext cx="77660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95"/>
              </a:lnSpc>
              <a:spcBef>
                <a:spcPts val="135"/>
              </a:spcBef>
            </a:pPr>
            <a:r>
              <a:rPr sz="600" spc="15" dirty="0">
                <a:latin typeface="Arial MT"/>
                <a:cs typeface="Arial MT"/>
              </a:rPr>
              <a:t>+56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9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spc="15" dirty="0">
                <a:latin typeface="Arial MT"/>
                <a:cs typeface="Arial MT"/>
              </a:rPr>
              <a:t>3323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spc="10" dirty="0">
                <a:latin typeface="Arial MT"/>
                <a:cs typeface="Arial MT"/>
              </a:rPr>
              <a:t>2637</a:t>
            </a:r>
            <a:endParaRPr sz="600" dirty="0">
              <a:latin typeface="Arial MT"/>
              <a:cs typeface="Arial MT"/>
            </a:endParaRPr>
          </a:p>
          <a:p>
            <a:pPr marL="13970">
              <a:lnSpc>
                <a:spcPts val="515"/>
              </a:lnSpc>
            </a:pPr>
            <a:r>
              <a:rPr sz="450" spc="-5" dirty="0">
                <a:solidFill>
                  <a:srgbClr val="999999"/>
                </a:solidFill>
                <a:latin typeface="Arial MT"/>
                <a:cs typeface="Arial MT"/>
              </a:rPr>
              <a:t>pulsa</a:t>
            </a:r>
            <a:r>
              <a:rPr sz="450" spc="-25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spc="-5" dirty="0">
                <a:solidFill>
                  <a:srgbClr val="999999"/>
                </a:solidFill>
                <a:latin typeface="Arial MT"/>
                <a:cs typeface="Arial MT"/>
              </a:rPr>
              <a:t>para</a:t>
            </a:r>
            <a:r>
              <a:rPr sz="4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spc="-5" dirty="0">
                <a:solidFill>
                  <a:srgbClr val="999999"/>
                </a:solidFill>
                <a:latin typeface="Arial MT"/>
                <a:cs typeface="Arial MT"/>
              </a:rPr>
              <a:t>añadir</a:t>
            </a:r>
            <a:r>
              <a:rPr sz="4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dirty="0">
                <a:solidFill>
                  <a:srgbClr val="999999"/>
                </a:solidFill>
                <a:latin typeface="Arial MT"/>
                <a:cs typeface="Arial MT"/>
              </a:rPr>
              <a:t>a</a:t>
            </a:r>
            <a:r>
              <a:rPr sz="450" spc="-20" dirty="0">
                <a:solidFill>
                  <a:srgbClr val="999999"/>
                </a:solidFill>
                <a:latin typeface="Arial MT"/>
                <a:cs typeface="Arial MT"/>
              </a:rPr>
              <a:t> </a:t>
            </a:r>
            <a:r>
              <a:rPr sz="450" dirty="0">
                <a:solidFill>
                  <a:srgbClr val="999999"/>
                </a:solidFill>
                <a:latin typeface="Arial MT"/>
                <a:cs typeface="Arial MT"/>
              </a:rPr>
              <a:t>contactos</a:t>
            </a:r>
            <a:endParaRPr sz="450" dirty="0">
              <a:latin typeface="Arial MT"/>
              <a:cs typeface="Arial MT"/>
            </a:endParaRPr>
          </a:p>
        </p:txBody>
      </p:sp>
      <p:pic>
        <p:nvPicPr>
          <p:cNvPr id="63" name="Imagen 62" descr="Logotipo&#10;&#10;Descripción generada automáticamente">
            <a:extLst>
              <a:ext uri="{FF2B5EF4-FFF2-40B4-BE49-F238E27FC236}">
                <a16:creationId xmlns:a16="http://schemas.microsoft.com/office/drawing/2014/main" id="{EFA1EB7B-7787-7EC0-BB56-ADD64E41C5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9020" cy="11308715"/>
          </a:xfrm>
          <a:custGeom>
            <a:avLst/>
            <a:gdLst/>
            <a:ahLst/>
            <a:cxnLst/>
            <a:rect l="l" t="t" r="r" b="b"/>
            <a:pathLst>
              <a:path w="20099020" h="11308715">
                <a:moveTo>
                  <a:pt x="20098749" y="0"/>
                </a:moveTo>
                <a:lnTo>
                  <a:pt x="0" y="0"/>
                </a:lnTo>
                <a:lnTo>
                  <a:pt x="0" y="11308556"/>
                </a:lnTo>
                <a:lnTo>
                  <a:pt x="20098749" y="11308556"/>
                </a:lnTo>
                <a:lnTo>
                  <a:pt x="20098749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56"/>
            <a:ext cx="20098749" cy="113030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79902" y="1140687"/>
            <a:ext cx="5760318" cy="23987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750" b="1" dirty="0">
                <a:latin typeface="Objective" pitchFamily="2" charset="77"/>
                <a:cs typeface="Arial Black"/>
              </a:rPr>
              <a:t>Conoce tu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75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Dashboard</a:t>
            </a:r>
            <a:endParaRPr sz="7750" b="1" dirty="0">
              <a:latin typeface="Objective" pitchFamily="2" charset="77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26218" y="0"/>
            <a:ext cx="18975705" cy="3884929"/>
            <a:chOff x="1126218" y="0"/>
            <a:chExt cx="18975705" cy="3884929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218" y="3686007"/>
              <a:ext cx="398297" cy="1988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137963" y="0"/>
              <a:ext cx="963930" cy="3298190"/>
            </a:xfrm>
            <a:custGeom>
              <a:avLst/>
              <a:gdLst/>
              <a:ahLst/>
              <a:cxnLst/>
              <a:rect l="l" t="t" r="r" b="b"/>
              <a:pathLst>
                <a:path w="963930" h="3298190">
                  <a:moveTo>
                    <a:pt x="963457" y="0"/>
                  </a:moveTo>
                  <a:lnTo>
                    <a:pt x="0" y="0"/>
                  </a:lnTo>
                  <a:lnTo>
                    <a:pt x="542232" y="852656"/>
                  </a:lnTo>
                  <a:lnTo>
                    <a:pt x="823337" y="1480390"/>
                  </a:lnTo>
                  <a:lnTo>
                    <a:pt x="933637" y="2192368"/>
                  </a:lnTo>
                  <a:lnTo>
                    <a:pt x="963457" y="3297752"/>
                  </a:lnTo>
                  <a:lnTo>
                    <a:pt x="963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Imagen 8" descr="Un hombre sentado frente a una laptop&#10;&#10;Descripción generada automáticamente con confianza media">
            <a:extLst>
              <a:ext uri="{FF2B5EF4-FFF2-40B4-BE49-F238E27FC236}">
                <a16:creationId xmlns:a16="http://schemas.microsoft.com/office/drawing/2014/main" id="{00E54815-8386-663D-5C88-08CFEC5F7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-37587"/>
            <a:ext cx="16295088" cy="11341381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A8E87D34-A658-ED0C-B8B7-60AF960E5177}"/>
              </a:ext>
            </a:extLst>
          </p:cNvPr>
          <p:cNvSpPr/>
          <p:nvPr/>
        </p:nvSpPr>
        <p:spPr>
          <a:xfrm>
            <a:off x="0" y="7910979"/>
            <a:ext cx="6840220" cy="3397885"/>
          </a:xfrm>
          <a:custGeom>
            <a:avLst/>
            <a:gdLst/>
            <a:ahLst/>
            <a:cxnLst/>
            <a:rect l="l" t="t" r="r" b="b"/>
            <a:pathLst>
              <a:path w="6840220" h="3397884">
                <a:moveTo>
                  <a:pt x="0" y="699166"/>
                </a:moveTo>
                <a:lnTo>
                  <a:pt x="0" y="3397576"/>
                </a:lnTo>
                <a:lnTo>
                  <a:pt x="5879323" y="3397576"/>
                </a:lnTo>
                <a:lnTo>
                  <a:pt x="5927471" y="3344767"/>
                </a:lnTo>
                <a:lnTo>
                  <a:pt x="5954349" y="3313876"/>
                </a:lnTo>
                <a:lnTo>
                  <a:pt x="5980828" y="3282438"/>
                </a:lnTo>
                <a:lnTo>
                  <a:pt x="6006906" y="3250452"/>
                </a:lnTo>
                <a:lnTo>
                  <a:pt x="6032584" y="3217920"/>
                </a:lnTo>
                <a:lnTo>
                  <a:pt x="6057861" y="3184842"/>
                </a:lnTo>
                <a:lnTo>
                  <a:pt x="6082737" y="3151219"/>
                </a:lnTo>
                <a:lnTo>
                  <a:pt x="6107213" y="3117050"/>
                </a:lnTo>
                <a:lnTo>
                  <a:pt x="6131287" y="3082338"/>
                </a:lnTo>
                <a:lnTo>
                  <a:pt x="6154960" y="3047081"/>
                </a:lnTo>
                <a:lnTo>
                  <a:pt x="6178231" y="3011281"/>
                </a:lnTo>
                <a:lnTo>
                  <a:pt x="6201100" y="2974939"/>
                </a:lnTo>
                <a:lnTo>
                  <a:pt x="6223567" y="2938054"/>
                </a:lnTo>
                <a:lnTo>
                  <a:pt x="6245632" y="2900628"/>
                </a:lnTo>
                <a:lnTo>
                  <a:pt x="6267294" y="2862660"/>
                </a:lnTo>
                <a:lnTo>
                  <a:pt x="6288554" y="2824152"/>
                </a:lnTo>
                <a:lnTo>
                  <a:pt x="6309411" y="2785104"/>
                </a:lnTo>
                <a:lnTo>
                  <a:pt x="6329865" y="2745516"/>
                </a:lnTo>
                <a:lnTo>
                  <a:pt x="6349916" y="2705389"/>
                </a:lnTo>
                <a:lnTo>
                  <a:pt x="6369563" y="2664724"/>
                </a:lnTo>
                <a:lnTo>
                  <a:pt x="6388807" y="2623521"/>
                </a:lnTo>
                <a:lnTo>
                  <a:pt x="6407647" y="2581781"/>
                </a:lnTo>
                <a:lnTo>
                  <a:pt x="6426082" y="2539504"/>
                </a:lnTo>
                <a:lnTo>
                  <a:pt x="6444114" y="2496690"/>
                </a:lnTo>
                <a:lnTo>
                  <a:pt x="6461741" y="2453341"/>
                </a:lnTo>
                <a:lnTo>
                  <a:pt x="6478963" y="2409456"/>
                </a:lnTo>
                <a:lnTo>
                  <a:pt x="6495780" y="2365037"/>
                </a:lnTo>
                <a:lnTo>
                  <a:pt x="6512193" y="2320084"/>
                </a:lnTo>
                <a:lnTo>
                  <a:pt x="6528200" y="2274597"/>
                </a:lnTo>
                <a:lnTo>
                  <a:pt x="6543801" y="2228577"/>
                </a:lnTo>
                <a:lnTo>
                  <a:pt x="6558997" y="2182024"/>
                </a:lnTo>
                <a:lnTo>
                  <a:pt x="6573787" y="2134940"/>
                </a:lnTo>
                <a:lnTo>
                  <a:pt x="6588171" y="2087324"/>
                </a:lnTo>
                <a:lnTo>
                  <a:pt x="6602149" y="2039177"/>
                </a:lnTo>
                <a:lnTo>
                  <a:pt x="6615720" y="1990500"/>
                </a:lnTo>
                <a:lnTo>
                  <a:pt x="6628885" y="1941293"/>
                </a:lnTo>
                <a:lnTo>
                  <a:pt x="6641642" y="1891556"/>
                </a:lnTo>
                <a:lnTo>
                  <a:pt x="6653993" y="1841291"/>
                </a:lnTo>
                <a:lnTo>
                  <a:pt x="6665936" y="1790498"/>
                </a:lnTo>
                <a:lnTo>
                  <a:pt x="6677472" y="1739177"/>
                </a:lnTo>
                <a:lnTo>
                  <a:pt x="6688600" y="1687329"/>
                </a:lnTo>
                <a:lnTo>
                  <a:pt x="6699320" y="1634954"/>
                </a:lnTo>
                <a:lnTo>
                  <a:pt x="6709632" y="1582053"/>
                </a:lnTo>
                <a:lnTo>
                  <a:pt x="6719536" y="1528627"/>
                </a:lnTo>
                <a:lnTo>
                  <a:pt x="6729032" y="1474675"/>
                </a:lnTo>
                <a:lnTo>
                  <a:pt x="6738118" y="1420199"/>
                </a:lnTo>
                <a:lnTo>
                  <a:pt x="6746796" y="1365200"/>
                </a:lnTo>
                <a:lnTo>
                  <a:pt x="6755064" y="1309677"/>
                </a:lnTo>
                <a:lnTo>
                  <a:pt x="6762924" y="1253631"/>
                </a:lnTo>
                <a:lnTo>
                  <a:pt x="6768083" y="1214455"/>
                </a:lnTo>
                <a:lnTo>
                  <a:pt x="2773922" y="1214455"/>
                </a:lnTo>
                <a:lnTo>
                  <a:pt x="2612646" y="1212975"/>
                </a:lnTo>
                <a:lnTo>
                  <a:pt x="2452721" y="1208540"/>
                </a:lnTo>
                <a:lnTo>
                  <a:pt x="2294173" y="1201152"/>
                </a:lnTo>
                <a:lnTo>
                  <a:pt x="2137027" y="1190816"/>
                </a:lnTo>
                <a:lnTo>
                  <a:pt x="1981307" y="1177536"/>
                </a:lnTo>
                <a:lnTo>
                  <a:pt x="1878299" y="1167048"/>
                </a:lnTo>
                <a:lnTo>
                  <a:pt x="1775943" y="1155255"/>
                </a:lnTo>
                <a:lnTo>
                  <a:pt x="1674246" y="1142157"/>
                </a:lnTo>
                <a:lnTo>
                  <a:pt x="1573217" y="1127756"/>
                </a:lnTo>
                <a:lnTo>
                  <a:pt x="1472863" y="1112053"/>
                </a:lnTo>
                <a:lnTo>
                  <a:pt x="1373190" y="1095048"/>
                </a:lnTo>
                <a:lnTo>
                  <a:pt x="1274207" y="1076743"/>
                </a:lnTo>
                <a:lnTo>
                  <a:pt x="1175920" y="1057140"/>
                </a:lnTo>
                <a:lnTo>
                  <a:pt x="1078337" y="1036239"/>
                </a:lnTo>
                <a:lnTo>
                  <a:pt x="981465" y="1014042"/>
                </a:lnTo>
                <a:lnTo>
                  <a:pt x="885312" y="990549"/>
                </a:lnTo>
                <a:lnTo>
                  <a:pt x="789885" y="965762"/>
                </a:lnTo>
                <a:lnTo>
                  <a:pt x="695191" y="939682"/>
                </a:lnTo>
                <a:lnTo>
                  <a:pt x="601238" y="912310"/>
                </a:lnTo>
                <a:lnTo>
                  <a:pt x="508033" y="883647"/>
                </a:lnTo>
                <a:lnTo>
                  <a:pt x="415583" y="853695"/>
                </a:lnTo>
                <a:lnTo>
                  <a:pt x="323897" y="822455"/>
                </a:lnTo>
                <a:lnTo>
                  <a:pt x="232980" y="789927"/>
                </a:lnTo>
                <a:lnTo>
                  <a:pt x="142841" y="756113"/>
                </a:lnTo>
                <a:lnTo>
                  <a:pt x="53487" y="721014"/>
                </a:lnTo>
                <a:lnTo>
                  <a:pt x="9106" y="702983"/>
                </a:lnTo>
                <a:lnTo>
                  <a:pt x="0" y="699166"/>
                </a:lnTo>
                <a:close/>
              </a:path>
              <a:path w="6840220" h="3397884">
                <a:moveTo>
                  <a:pt x="6840102" y="0"/>
                </a:moveTo>
                <a:lnTo>
                  <a:pt x="6501887" y="207471"/>
                </a:lnTo>
                <a:lnTo>
                  <a:pt x="6411932" y="261279"/>
                </a:lnTo>
                <a:lnTo>
                  <a:pt x="6322443" y="313225"/>
                </a:lnTo>
                <a:lnTo>
                  <a:pt x="6233343" y="363346"/>
                </a:lnTo>
                <a:lnTo>
                  <a:pt x="6144556" y="411678"/>
                </a:lnTo>
                <a:lnTo>
                  <a:pt x="6056004" y="458258"/>
                </a:lnTo>
                <a:lnTo>
                  <a:pt x="5967611" y="503122"/>
                </a:lnTo>
                <a:lnTo>
                  <a:pt x="5879299" y="546307"/>
                </a:lnTo>
                <a:lnTo>
                  <a:pt x="5790991" y="587849"/>
                </a:lnTo>
                <a:lnTo>
                  <a:pt x="5702611" y="627785"/>
                </a:lnTo>
                <a:lnTo>
                  <a:pt x="5614082" y="666151"/>
                </a:lnTo>
                <a:lnTo>
                  <a:pt x="5525326" y="702983"/>
                </a:lnTo>
                <a:lnTo>
                  <a:pt x="5435499" y="738724"/>
                </a:lnTo>
                <a:lnTo>
                  <a:pt x="5344987" y="773181"/>
                </a:lnTo>
                <a:lnTo>
                  <a:pt x="5253796" y="806352"/>
                </a:lnTo>
                <a:lnTo>
                  <a:pt x="5161933" y="838236"/>
                </a:lnTo>
                <a:lnTo>
                  <a:pt x="5069406" y="868832"/>
                </a:lnTo>
                <a:lnTo>
                  <a:pt x="4976221" y="898140"/>
                </a:lnTo>
                <a:lnTo>
                  <a:pt x="4882385" y="926157"/>
                </a:lnTo>
                <a:lnTo>
                  <a:pt x="4787905" y="952883"/>
                </a:lnTo>
                <a:lnTo>
                  <a:pt x="4692789" y="978317"/>
                </a:lnTo>
                <a:lnTo>
                  <a:pt x="4597043" y="1002457"/>
                </a:lnTo>
                <a:lnTo>
                  <a:pt x="4500674" y="1025302"/>
                </a:lnTo>
                <a:lnTo>
                  <a:pt x="4403690" y="1046852"/>
                </a:lnTo>
                <a:lnTo>
                  <a:pt x="4306097" y="1067104"/>
                </a:lnTo>
                <a:lnTo>
                  <a:pt x="4207902" y="1086058"/>
                </a:lnTo>
                <a:lnTo>
                  <a:pt x="4109113" y="1103713"/>
                </a:lnTo>
                <a:lnTo>
                  <a:pt x="4009736" y="1120067"/>
                </a:lnTo>
                <a:lnTo>
                  <a:pt x="3909778" y="1135119"/>
                </a:lnTo>
                <a:lnTo>
                  <a:pt x="3809247" y="1148869"/>
                </a:lnTo>
                <a:lnTo>
                  <a:pt x="3708148" y="1161315"/>
                </a:lnTo>
                <a:lnTo>
                  <a:pt x="3606491" y="1172455"/>
                </a:lnTo>
                <a:lnTo>
                  <a:pt x="3452970" y="1186716"/>
                </a:lnTo>
                <a:lnTo>
                  <a:pt x="3298230" y="1198034"/>
                </a:lnTo>
                <a:lnTo>
                  <a:pt x="3142293" y="1206405"/>
                </a:lnTo>
                <a:lnTo>
                  <a:pt x="2985184" y="1211825"/>
                </a:lnTo>
                <a:lnTo>
                  <a:pt x="2826926" y="1214290"/>
                </a:lnTo>
                <a:lnTo>
                  <a:pt x="2773922" y="1214455"/>
                </a:lnTo>
                <a:lnTo>
                  <a:pt x="6768083" y="1214455"/>
                </a:lnTo>
                <a:lnTo>
                  <a:pt x="6777413" y="1139972"/>
                </a:lnTo>
                <a:lnTo>
                  <a:pt x="6784044" y="1082361"/>
                </a:lnTo>
                <a:lnTo>
                  <a:pt x="6790264" y="1024229"/>
                </a:lnTo>
                <a:lnTo>
                  <a:pt x="6796073" y="965577"/>
                </a:lnTo>
                <a:lnTo>
                  <a:pt x="6801472" y="906405"/>
                </a:lnTo>
                <a:lnTo>
                  <a:pt x="6806461" y="846714"/>
                </a:lnTo>
                <a:lnTo>
                  <a:pt x="6811038" y="786505"/>
                </a:lnTo>
                <a:lnTo>
                  <a:pt x="6815205" y="725777"/>
                </a:lnTo>
                <a:lnTo>
                  <a:pt x="6818960" y="664532"/>
                </a:lnTo>
                <a:lnTo>
                  <a:pt x="6822303" y="602771"/>
                </a:lnTo>
                <a:lnTo>
                  <a:pt x="6825235" y="540492"/>
                </a:lnTo>
                <a:lnTo>
                  <a:pt x="6827755" y="477698"/>
                </a:lnTo>
                <a:lnTo>
                  <a:pt x="6829863" y="414389"/>
                </a:lnTo>
                <a:lnTo>
                  <a:pt x="6831558" y="350565"/>
                </a:lnTo>
                <a:lnTo>
                  <a:pt x="68401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7319351C-849E-1E69-DC93-1950900F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42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6128" y="4615656"/>
            <a:ext cx="6618605" cy="6692900"/>
          </a:xfrm>
          <a:custGeom>
            <a:avLst/>
            <a:gdLst/>
            <a:ahLst/>
            <a:cxnLst/>
            <a:rect l="l" t="t" r="r" b="b"/>
            <a:pathLst>
              <a:path w="6618605" h="6692900">
                <a:moveTo>
                  <a:pt x="3995856" y="38100"/>
                </a:moveTo>
                <a:lnTo>
                  <a:pt x="2622215" y="38100"/>
                </a:lnTo>
                <a:lnTo>
                  <a:pt x="2472653" y="76200"/>
                </a:lnTo>
                <a:lnTo>
                  <a:pt x="2423544" y="76200"/>
                </a:lnTo>
                <a:lnTo>
                  <a:pt x="1998295" y="190500"/>
                </a:lnTo>
                <a:lnTo>
                  <a:pt x="1952903" y="215900"/>
                </a:lnTo>
                <a:lnTo>
                  <a:pt x="1856385" y="241300"/>
                </a:lnTo>
                <a:lnTo>
                  <a:pt x="1762120" y="292100"/>
                </a:lnTo>
                <a:lnTo>
                  <a:pt x="1715834" y="304800"/>
                </a:lnTo>
                <a:lnTo>
                  <a:pt x="1670111" y="330200"/>
                </a:lnTo>
                <a:lnTo>
                  <a:pt x="1624953" y="342900"/>
                </a:lnTo>
                <a:lnTo>
                  <a:pt x="1580358" y="368300"/>
                </a:lnTo>
                <a:lnTo>
                  <a:pt x="1492861" y="419100"/>
                </a:lnTo>
                <a:lnTo>
                  <a:pt x="1407621" y="469900"/>
                </a:lnTo>
                <a:lnTo>
                  <a:pt x="1324639" y="520700"/>
                </a:lnTo>
                <a:lnTo>
                  <a:pt x="1243916" y="571500"/>
                </a:lnTo>
                <a:lnTo>
                  <a:pt x="1204402" y="609600"/>
                </a:lnTo>
                <a:lnTo>
                  <a:pt x="1127068" y="660400"/>
                </a:lnTo>
                <a:lnTo>
                  <a:pt x="1089249" y="698500"/>
                </a:lnTo>
                <a:lnTo>
                  <a:pt x="1051995" y="723900"/>
                </a:lnTo>
                <a:lnTo>
                  <a:pt x="1015306" y="762000"/>
                </a:lnTo>
                <a:lnTo>
                  <a:pt x="979182" y="787400"/>
                </a:lnTo>
                <a:lnTo>
                  <a:pt x="943624" y="825500"/>
                </a:lnTo>
                <a:lnTo>
                  <a:pt x="908632" y="850900"/>
                </a:lnTo>
                <a:lnTo>
                  <a:pt x="874211" y="889000"/>
                </a:lnTo>
                <a:lnTo>
                  <a:pt x="840421" y="927100"/>
                </a:lnTo>
                <a:lnTo>
                  <a:pt x="807261" y="965200"/>
                </a:lnTo>
                <a:lnTo>
                  <a:pt x="774732" y="1003300"/>
                </a:lnTo>
                <a:lnTo>
                  <a:pt x="742834" y="1028700"/>
                </a:lnTo>
                <a:lnTo>
                  <a:pt x="711567" y="1066800"/>
                </a:lnTo>
                <a:lnTo>
                  <a:pt x="680930" y="1104900"/>
                </a:lnTo>
                <a:lnTo>
                  <a:pt x="650924" y="1155700"/>
                </a:lnTo>
                <a:lnTo>
                  <a:pt x="621549" y="1193800"/>
                </a:lnTo>
                <a:lnTo>
                  <a:pt x="592804" y="1231900"/>
                </a:lnTo>
                <a:lnTo>
                  <a:pt x="564690" y="1270000"/>
                </a:lnTo>
                <a:lnTo>
                  <a:pt x="537207" y="1308100"/>
                </a:lnTo>
                <a:lnTo>
                  <a:pt x="510355" y="1358900"/>
                </a:lnTo>
                <a:lnTo>
                  <a:pt x="484133" y="1397000"/>
                </a:lnTo>
                <a:lnTo>
                  <a:pt x="458542" y="1435100"/>
                </a:lnTo>
                <a:lnTo>
                  <a:pt x="433582" y="1485900"/>
                </a:lnTo>
                <a:lnTo>
                  <a:pt x="409252" y="1524000"/>
                </a:lnTo>
                <a:lnTo>
                  <a:pt x="385553" y="1574800"/>
                </a:lnTo>
                <a:lnTo>
                  <a:pt x="362485" y="1625600"/>
                </a:lnTo>
                <a:lnTo>
                  <a:pt x="340048" y="1663700"/>
                </a:lnTo>
                <a:lnTo>
                  <a:pt x="318241" y="1714500"/>
                </a:lnTo>
                <a:lnTo>
                  <a:pt x="297065" y="1765300"/>
                </a:lnTo>
                <a:lnTo>
                  <a:pt x="276520" y="1816100"/>
                </a:lnTo>
                <a:lnTo>
                  <a:pt x="256606" y="1866900"/>
                </a:lnTo>
                <a:lnTo>
                  <a:pt x="237322" y="1917700"/>
                </a:lnTo>
                <a:lnTo>
                  <a:pt x="221757" y="1955800"/>
                </a:lnTo>
                <a:lnTo>
                  <a:pt x="206721" y="1993900"/>
                </a:lnTo>
                <a:lnTo>
                  <a:pt x="192213" y="2044700"/>
                </a:lnTo>
                <a:lnTo>
                  <a:pt x="178233" y="2082800"/>
                </a:lnTo>
                <a:lnTo>
                  <a:pt x="164781" y="2133600"/>
                </a:lnTo>
                <a:lnTo>
                  <a:pt x="151858" y="2171700"/>
                </a:lnTo>
                <a:lnTo>
                  <a:pt x="139462" y="2222500"/>
                </a:lnTo>
                <a:lnTo>
                  <a:pt x="127595" y="2260600"/>
                </a:lnTo>
                <a:lnTo>
                  <a:pt x="116255" y="2311400"/>
                </a:lnTo>
                <a:lnTo>
                  <a:pt x="105444" y="2362200"/>
                </a:lnTo>
                <a:lnTo>
                  <a:pt x="95160" y="2400300"/>
                </a:lnTo>
                <a:lnTo>
                  <a:pt x="85404" y="2451100"/>
                </a:lnTo>
                <a:lnTo>
                  <a:pt x="76176" y="2501900"/>
                </a:lnTo>
                <a:lnTo>
                  <a:pt x="67475" y="2552700"/>
                </a:lnTo>
                <a:lnTo>
                  <a:pt x="59303" y="2590800"/>
                </a:lnTo>
                <a:lnTo>
                  <a:pt x="51658" y="2641600"/>
                </a:lnTo>
                <a:lnTo>
                  <a:pt x="44540" y="2692400"/>
                </a:lnTo>
                <a:lnTo>
                  <a:pt x="37950" y="2743200"/>
                </a:lnTo>
                <a:lnTo>
                  <a:pt x="31887" y="2794000"/>
                </a:lnTo>
                <a:lnTo>
                  <a:pt x="26352" y="2844800"/>
                </a:lnTo>
                <a:lnTo>
                  <a:pt x="21345" y="2895600"/>
                </a:lnTo>
                <a:lnTo>
                  <a:pt x="16864" y="2946400"/>
                </a:lnTo>
                <a:lnTo>
                  <a:pt x="12911" y="3009900"/>
                </a:lnTo>
                <a:lnTo>
                  <a:pt x="9485" y="3060700"/>
                </a:lnTo>
                <a:lnTo>
                  <a:pt x="6587" y="3111500"/>
                </a:lnTo>
                <a:lnTo>
                  <a:pt x="4215" y="3162300"/>
                </a:lnTo>
                <a:lnTo>
                  <a:pt x="2371" y="3213100"/>
                </a:lnTo>
                <a:lnTo>
                  <a:pt x="1053" y="3276600"/>
                </a:lnTo>
                <a:lnTo>
                  <a:pt x="263" y="3327400"/>
                </a:lnTo>
                <a:lnTo>
                  <a:pt x="0" y="3378200"/>
                </a:lnTo>
                <a:lnTo>
                  <a:pt x="0" y="6692900"/>
                </a:lnTo>
                <a:lnTo>
                  <a:pt x="1613846" y="6692900"/>
                </a:lnTo>
                <a:lnTo>
                  <a:pt x="1613846" y="3378200"/>
                </a:lnTo>
                <a:lnTo>
                  <a:pt x="1614325" y="3327400"/>
                </a:lnTo>
                <a:lnTo>
                  <a:pt x="1615764" y="3263900"/>
                </a:lnTo>
                <a:lnTo>
                  <a:pt x="1618163" y="3200400"/>
                </a:lnTo>
                <a:lnTo>
                  <a:pt x="1621520" y="3149600"/>
                </a:lnTo>
                <a:lnTo>
                  <a:pt x="1625838" y="3086100"/>
                </a:lnTo>
                <a:lnTo>
                  <a:pt x="1631114" y="3035300"/>
                </a:lnTo>
                <a:lnTo>
                  <a:pt x="1637350" y="2971800"/>
                </a:lnTo>
                <a:lnTo>
                  <a:pt x="1644546" y="2921000"/>
                </a:lnTo>
                <a:lnTo>
                  <a:pt x="1652701" y="2870200"/>
                </a:lnTo>
                <a:lnTo>
                  <a:pt x="1661816" y="2819400"/>
                </a:lnTo>
                <a:lnTo>
                  <a:pt x="1671891" y="2768600"/>
                </a:lnTo>
                <a:lnTo>
                  <a:pt x="1682925" y="2717800"/>
                </a:lnTo>
                <a:lnTo>
                  <a:pt x="1694918" y="2667000"/>
                </a:lnTo>
                <a:lnTo>
                  <a:pt x="1707872" y="2616200"/>
                </a:lnTo>
                <a:lnTo>
                  <a:pt x="1721785" y="2565400"/>
                </a:lnTo>
                <a:lnTo>
                  <a:pt x="1736658" y="2527300"/>
                </a:lnTo>
                <a:lnTo>
                  <a:pt x="1752490" y="2476500"/>
                </a:lnTo>
                <a:lnTo>
                  <a:pt x="1769283" y="2438400"/>
                </a:lnTo>
                <a:lnTo>
                  <a:pt x="1787035" y="2387600"/>
                </a:lnTo>
                <a:lnTo>
                  <a:pt x="1805747" y="2349500"/>
                </a:lnTo>
                <a:lnTo>
                  <a:pt x="1825419" y="2311400"/>
                </a:lnTo>
                <a:lnTo>
                  <a:pt x="1846051" y="2273300"/>
                </a:lnTo>
                <a:lnTo>
                  <a:pt x="1867643" y="2235200"/>
                </a:lnTo>
                <a:lnTo>
                  <a:pt x="1890195" y="2197100"/>
                </a:lnTo>
                <a:lnTo>
                  <a:pt x="1913707" y="2159000"/>
                </a:lnTo>
                <a:lnTo>
                  <a:pt x="1938180" y="2120900"/>
                </a:lnTo>
                <a:lnTo>
                  <a:pt x="1963612" y="2082800"/>
                </a:lnTo>
                <a:lnTo>
                  <a:pt x="1990004" y="2057400"/>
                </a:lnTo>
                <a:lnTo>
                  <a:pt x="2017356" y="2019300"/>
                </a:lnTo>
                <a:lnTo>
                  <a:pt x="2045669" y="1993900"/>
                </a:lnTo>
                <a:lnTo>
                  <a:pt x="2074942" y="1955800"/>
                </a:lnTo>
                <a:lnTo>
                  <a:pt x="2109510" y="1930400"/>
                </a:lnTo>
                <a:lnTo>
                  <a:pt x="2144938" y="1892300"/>
                </a:lnTo>
                <a:lnTo>
                  <a:pt x="2181223" y="1866900"/>
                </a:lnTo>
                <a:lnTo>
                  <a:pt x="2218366" y="1828800"/>
                </a:lnTo>
                <a:lnTo>
                  <a:pt x="2256366" y="1803400"/>
                </a:lnTo>
                <a:lnTo>
                  <a:pt x="2295225" y="1778000"/>
                </a:lnTo>
                <a:lnTo>
                  <a:pt x="2334941" y="1752600"/>
                </a:lnTo>
                <a:lnTo>
                  <a:pt x="2375514" y="1727200"/>
                </a:lnTo>
                <a:lnTo>
                  <a:pt x="2416944" y="1701800"/>
                </a:lnTo>
                <a:lnTo>
                  <a:pt x="2459231" y="1676400"/>
                </a:lnTo>
                <a:lnTo>
                  <a:pt x="2502375" y="1663700"/>
                </a:lnTo>
                <a:lnTo>
                  <a:pt x="2546376" y="1638300"/>
                </a:lnTo>
                <a:lnTo>
                  <a:pt x="2591233" y="1625600"/>
                </a:lnTo>
                <a:lnTo>
                  <a:pt x="2636947" y="1600200"/>
                </a:lnTo>
                <a:lnTo>
                  <a:pt x="2828361" y="1549400"/>
                </a:lnTo>
                <a:lnTo>
                  <a:pt x="2878354" y="1536700"/>
                </a:lnTo>
                <a:lnTo>
                  <a:pt x="2929203" y="1536700"/>
                </a:lnTo>
                <a:lnTo>
                  <a:pt x="3033466" y="1511300"/>
                </a:lnTo>
                <a:lnTo>
                  <a:pt x="3141148" y="1511300"/>
                </a:lnTo>
                <a:lnTo>
                  <a:pt x="3196272" y="1498600"/>
                </a:lnTo>
                <a:lnTo>
                  <a:pt x="6196589" y="1498600"/>
                </a:lnTo>
                <a:lnTo>
                  <a:pt x="6184420" y="1473200"/>
                </a:lnTo>
                <a:lnTo>
                  <a:pt x="6159453" y="1435100"/>
                </a:lnTo>
                <a:lnTo>
                  <a:pt x="6133858" y="1384300"/>
                </a:lnTo>
                <a:lnTo>
                  <a:pt x="6107634" y="1346200"/>
                </a:lnTo>
                <a:lnTo>
                  <a:pt x="6080782" y="1295400"/>
                </a:lnTo>
                <a:lnTo>
                  <a:pt x="6053301" y="1257300"/>
                </a:lnTo>
                <a:lnTo>
                  <a:pt x="6025191" y="1219200"/>
                </a:lnTo>
                <a:lnTo>
                  <a:pt x="5996453" y="1181100"/>
                </a:lnTo>
                <a:lnTo>
                  <a:pt x="5967086" y="1130300"/>
                </a:lnTo>
                <a:lnTo>
                  <a:pt x="5937090" y="1092200"/>
                </a:lnTo>
                <a:lnTo>
                  <a:pt x="5906466" y="1054100"/>
                </a:lnTo>
                <a:lnTo>
                  <a:pt x="5875214" y="1016000"/>
                </a:lnTo>
                <a:lnTo>
                  <a:pt x="5843332" y="977900"/>
                </a:lnTo>
                <a:lnTo>
                  <a:pt x="5810823" y="952500"/>
                </a:lnTo>
                <a:lnTo>
                  <a:pt x="5777684" y="914400"/>
                </a:lnTo>
                <a:lnTo>
                  <a:pt x="5743917" y="876300"/>
                </a:lnTo>
                <a:lnTo>
                  <a:pt x="5709522" y="838200"/>
                </a:lnTo>
                <a:lnTo>
                  <a:pt x="5673034" y="812800"/>
                </a:lnTo>
                <a:lnTo>
                  <a:pt x="5635937" y="774700"/>
                </a:lnTo>
                <a:lnTo>
                  <a:pt x="5598230" y="736600"/>
                </a:lnTo>
                <a:lnTo>
                  <a:pt x="5559914" y="711200"/>
                </a:lnTo>
                <a:lnTo>
                  <a:pt x="5520987" y="673100"/>
                </a:lnTo>
                <a:lnTo>
                  <a:pt x="5481451" y="647700"/>
                </a:lnTo>
                <a:lnTo>
                  <a:pt x="5441305" y="609600"/>
                </a:lnTo>
                <a:lnTo>
                  <a:pt x="5400548" y="584200"/>
                </a:lnTo>
                <a:lnTo>
                  <a:pt x="5359180" y="546100"/>
                </a:lnTo>
                <a:lnTo>
                  <a:pt x="5274613" y="495300"/>
                </a:lnTo>
                <a:lnTo>
                  <a:pt x="5187600" y="444500"/>
                </a:lnTo>
                <a:lnTo>
                  <a:pt x="5098141" y="393700"/>
                </a:lnTo>
                <a:lnTo>
                  <a:pt x="5006235" y="342900"/>
                </a:lnTo>
                <a:lnTo>
                  <a:pt x="4959363" y="317500"/>
                </a:lnTo>
                <a:lnTo>
                  <a:pt x="4911878" y="304800"/>
                </a:lnTo>
                <a:lnTo>
                  <a:pt x="4815071" y="254000"/>
                </a:lnTo>
                <a:lnTo>
                  <a:pt x="4765748" y="241300"/>
                </a:lnTo>
                <a:lnTo>
                  <a:pt x="4715811" y="215900"/>
                </a:lnTo>
                <a:lnTo>
                  <a:pt x="4665261" y="203200"/>
                </a:lnTo>
                <a:lnTo>
                  <a:pt x="4243301" y="88900"/>
                </a:lnTo>
                <a:lnTo>
                  <a:pt x="4145438" y="63500"/>
                </a:lnTo>
                <a:lnTo>
                  <a:pt x="4095949" y="63500"/>
                </a:lnTo>
                <a:lnTo>
                  <a:pt x="3995856" y="38100"/>
                </a:lnTo>
                <a:close/>
              </a:path>
              <a:path w="6618605" h="6692900">
                <a:moveTo>
                  <a:pt x="6196589" y="1498600"/>
                </a:moveTo>
                <a:lnTo>
                  <a:pt x="3421889" y="1498600"/>
                </a:lnTo>
                <a:lnTo>
                  <a:pt x="3477008" y="1511300"/>
                </a:lnTo>
                <a:lnTo>
                  <a:pt x="3584679" y="1511300"/>
                </a:lnTo>
                <a:lnTo>
                  <a:pt x="3688926" y="1536700"/>
                </a:lnTo>
                <a:lnTo>
                  <a:pt x="3739766" y="1536700"/>
                </a:lnTo>
                <a:lnTo>
                  <a:pt x="3789750" y="1549400"/>
                </a:lnTo>
                <a:lnTo>
                  <a:pt x="3981130" y="1600200"/>
                </a:lnTo>
                <a:lnTo>
                  <a:pt x="4026836" y="1625600"/>
                </a:lnTo>
                <a:lnTo>
                  <a:pt x="4071686" y="1638300"/>
                </a:lnTo>
                <a:lnTo>
                  <a:pt x="4115681" y="1663700"/>
                </a:lnTo>
                <a:lnTo>
                  <a:pt x="4158821" y="1676400"/>
                </a:lnTo>
                <a:lnTo>
                  <a:pt x="4201105" y="1701800"/>
                </a:lnTo>
                <a:lnTo>
                  <a:pt x="4242534" y="1727200"/>
                </a:lnTo>
                <a:lnTo>
                  <a:pt x="4283108" y="1752600"/>
                </a:lnTo>
                <a:lnTo>
                  <a:pt x="4322827" y="1778000"/>
                </a:lnTo>
                <a:lnTo>
                  <a:pt x="4361690" y="1803400"/>
                </a:lnTo>
                <a:lnTo>
                  <a:pt x="4399698" y="1828800"/>
                </a:lnTo>
                <a:lnTo>
                  <a:pt x="4436851" y="1866900"/>
                </a:lnTo>
                <a:lnTo>
                  <a:pt x="4473149" y="1892300"/>
                </a:lnTo>
                <a:lnTo>
                  <a:pt x="4508592" y="1930400"/>
                </a:lnTo>
                <a:lnTo>
                  <a:pt x="4543181" y="1955800"/>
                </a:lnTo>
                <a:lnTo>
                  <a:pt x="4572436" y="1993900"/>
                </a:lnTo>
                <a:lnTo>
                  <a:pt x="4600734" y="2019300"/>
                </a:lnTo>
                <a:lnTo>
                  <a:pt x="4628075" y="2057400"/>
                </a:lnTo>
                <a:lnTo>
                  <a:pt x="4654457" y="2082800"/>
                </a:lnTo>
                <a:lnTo>
                  <a:pt x="4679881" y="2120900"/>
                </a:lnTo>
                <a:lnTo>
                  <a:pt x="4704348" y="2159000"/>
                </a:lnTo>
                <a:lnTo>
                  <a:pt x="4727856" y="2197100"/>
                </a:lnTo>
                <a:lnTo>
                  <a:pt x="4750405" y="2235200"/>
                </a:lnTo>
                <a:lnTo>
                  <a:pt x="4771996" y="2273300"/>
                </a:lnTo>
                <a:lnTo>
                  <a:pt x="4792629" y="2311400"/>
                </a:lnTo>
                <a:lnTo>
                  <a:pt x="4812303" y="2349500"/>
                </a:lnTo>
                <a:lnTo>
                  <a:pt x="4831019" y="2387600"/>
                </a:lnTo>
                <a:lnTo>
                  <a:pt x="4848775" y="2438400"/>
                </a:lnTo>
                <a:lnTo>
                  <a:pt x="4865573" y="2476500"/>
                </a:lnTo>
                <a:lnTo>
                  <a:pt x="4881411" y="2527300"/>
                </a:lnTo>
                <a:lnTo>
                  <a:pt x="4896291" y="2565400"/>
                </a:lnTo>
                <a:lnTo>
                  <a:pt x="4910211" y="2616200"/>
                </a:lnTo>
                <a:lnTo>
                  <a:pt x="4923172" y="2667000"/>
                </a:lnTo>
                <a:lnTo>
                  <a:pt x="4935173" y="2717800"/>
                </a:lnTo>
                <a:lnTo>
                  <a:pt x="4946215" y="2768600"/>
                </a:lnTo>
                <a:lnTo>
                  <a:pt x="4956298" y="2819400"/>
                </a:lnTo>
                <a:lnTo>
                  <a:pt x="4965420" y="2870200"/>
                </a:lnTo>
                <a:lnTo>
                  <a:pt x="4973583" y="2921000"/>
                </a:lnTo>
                <a:lnTo>
                  <a:pt x="4980786" y="2971800"/>
                </a:lnTo>
                <a:lnTo>
                  <a:pt x="4987028" y="3035300"/>
                </a:lnTo>
                <a:lnTo>
                  <a:pt x="4992311" y="3086100"/>
                </a:lnTo>
                <a:lnTo>
                  <a:pt x="4996633" y="3149600"/>
                </a:lnTo>
                <a:lnTo>
                  <a:pt x="4999995" y="3200400"/>
                </a:lnTo>
                <a:lnTo>
                  <a:pt x="5002397" y="3263900"/>
                </a:lnTo>
                <a:lnTo>
                  <a:pt x="5003838" y="3327400"/>
                </a:lnTo>
                <a:lnTo>
                  <a:pt x="5004318" y="3378200"/>
                </a:lnTo>
                <a:lnTo>
                  <a:pt x="5004318" y="6692900"/>
                </a:lnTo>
                <a:lnTo>
                  <a:pt x="6618164" y="6692900"/>
                </a:lnTo>
                <a:lnTo>
                  <a:pt x="6618164" y="3378200"/>
                </a:lnTo>
                <a:lnTo>
                  <a:pt x="6617900" y="3327400"/>
                </a:lnTo>
                <a:lnTo>
                  <a:pt x="6617108" y="3276600"/>
                </a:lnTo>
                <a:lnTo>
                  <a:pt x="6615787" y="3213100"/>
                </a:lnTo>
                <a:lnTo>
                  <a:pt x="6613938" y="3162300"/>
                </a:lnTo>
                <a:lnTo>
                  <a:pt x="6611561" y="3111500"/>
                </a:lnTo>
                <a:lnTo>
                  <a:pt x="6608656" y="3060700"/>
                </a:lnTo>
                <a:lnTo>
                  <a:pt x="6605224" y="2997200"/>
                </a:lnTo>
                <a:lnTo>
                  <a:pt x="6601263" y="2946400"/>
                </a:lnTo>
                <a:lnTo>
                  <a:pt x="6596775" y="2895600"/>
                </a:lnTo>
                <a:lnTo>
                  <a:pt x="6591760" y="2844800"/>
                </a:lnTo>
                <a:lnTo>
                  <a:pt x="6586217" y="2794000"/>
                </a:lnTo>
                <a:lnTo>
                  <a:pt x="6580147" y="2743200"/>
                </a:lnTo>
                <a:lnTo>
                  <a:pt x="6573550" y="2692400"/>
                </a:lnTo>
                <a:lnTo>
                  <a:pt x="6566425" y="2641600"/>
                </a:lnTo>
                <a:lnTo>
                  <a:pt x="6558774" y="2590800"/>
                </a:lnTo>
                <a:lnTo>
                  <a:pt x="6550595" y="2540000"/>
                </a:lnTo>
                <a:lnTo>
                  <a:pt x="6541890" y="2501900"/>
                </a:lnTo>
                <a:lnTo>
                  <a:pt x="6532658" y="2451100"/>
                </a:lnTo>
                <a:lnTo>
                  <a:pt x="6522900" y="2400300"/>
                </a:lnTo>
                <a:lnTo>
                  <a:pt x="6512615" y="2349500"/>
                </a:lnTo>
                <a:lnTo>
                  <a:pt x="6501804" y="2311400"/>
                </a:lnTo>
                <a:lnTo>
                  <a:pt x="6490466" y="2260600"/>
                </a:lnTo>
                <a:lnTo>
                  <a:pt x="6478602" y="2209800"/>
                </a:lnTo>
                <a:lnTo>
                  <a:pt x="6466212" y="2171700"/>
                </a:lnTo>
                <a:lnTo>
                  <a:pt x="6453297" y="2120900"/>
                </a:lnTo>
                <a:lnTo>
                  <a:pt x="6439855" y="2082800"/>
                </a:lnTo>
                <a:lnTo>
                  <a:pt x="6425887" y="2032000"/>
                </a:lnTo>
                <a:lnTo>
                  <a:pt x="6411394" y="1993900"/>
                </a:lnTo>
                <a:lnTo>
                  <a:pt x="6396376" y="1943100"/>
                </a:lnTo>
                <a:lnTo>
                  <a:pt x="6380831" y="1905000"/>
                </a:lnTo>
                <a:lnTo>
                  <a:pt x="6361522" y="1854200"/>
                </a:lnTo>
                <a:lnTo>
                  <a:pt x="6341585" y="1803400"/>
                </a:lnTo>
                <a:lnTo>
                  <a:pt x="6321019" y="1752600"/>
                </a:lnTo>
                <a:lnTo>
                  <a:pt x="6299824" y="1701800"/>
                </a:lnTo>
                <a:lnTo>
                  <a:pt x="6278000" y="1663700"/>
                </a:lnTo>
                <a:lnTo>
                  <a:pt x="6255548" y="1612900"/>
                </a:lnTo>
                <a:lnTo>
                  <a:pt x="6232467" y="1562100"/>
                </a:lnTo>
                <a:lnTo>
                  <a:pt x="6208758" y="1524000"/>
                </a:lnTo>
                <a:lnTo>
                  <a:pt x="6196589" y="1498600"/>
                </a:lnTo>
                <a:close/>
              </a:path>
              <a:path w="6618605" h="6692900">
                <a:moveTo>
                  <a:pt x="3894277" y="25400"/>
                </a:moveTo>
                <a:lnTo>
                  <a:pt x="2723785" y="25400"/>
                </a:lnTo>
                <a:lnTo>
                  <a:pt x="2672814" y="38100"/>
                </a:lnTo>
                <a:lnTo>
                  <a:pt x="3945252" y="38100"/>
                </a:lnTo>
                <a:lnTo>
                  <a:pt x="3894277" y="25400"/>
                </a:lnTo>
                <a:close/>
              </a:path>
              <a:path w="6618605" h="6692900">
                <a:moveTo>
                  <a:pt x="3791214" y="12700"/>
                </a:moveTo>
                <a:lnTo>
                  <a:pt x="2826845" y="12700"/>
                </a:lnTo>
                <a:lnTo>
                  <a:pt x="2775129" y="25400"/>
                </a:lnTo>
                <a:lnTo>
                  <a:pt x="3842931" y="25400"/>
                </a:lnTo>
                <a:lnTo>
                  <a:pt x="3791214" y="12700"/>
                </a:lnTo>
                <a:close/>
              </a:path>
              <a:path w="6618605" h="6692900">
                <a:moveTo>
                  <a:pt x="3633837" y="0"/>
                </a:moveTo>
                <a:lnTo>
                  <a:pt x="2984232" y="0"/>
                </a:lnTo>
                <a:lnTo>
                  <a:pt x="2931397" y="12700"/>
                </a:lnTo>
                <a:lnTo>
                  <a:pt x="3686667" y="12700"/>
                </a:lnTo>
                <a:lnTo>
                  <a:pt x="3633837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94049" y="4615656"/>
            <a:ext cx="7188200" cy="6692900"/>
          </a:xfrm>
          <a:custGeom>
            <a:avLst/>
            <a:gdLst/>
            <a:ahLst/>
            <a:cxnLst/>
            <a:rect l="l" t="t" r="r" b="b"/>
            <a:pathLst>
              <a:path w="7188200" h="6692900">
                <a:moveTo>
                  <a:pt x="4237411" y="38100"/>
                </a:moveTo>
                <a:lnTo>
                  <a:pt x="2940620" y="38100"/>
                </a:lnTo>
                <a:lnTo>
                  <a:pt x="2842795" y="63500"/>
                </a:lnTo>
                <a:lnTo>
                  <a:pt x="2794358" y="63500"/>
                </a:lnTo>
                <a:lnTo>
                  <a:pt x="2282470" y="203200"/>
                </a:lnTo>
                <a:lnTo>
                  <a:pt x="2237836" y="228600"/>
                </a:lnTo>
                <a:lnTo>
                  <a:pt x="2149515" y="254000"/>
                </a:lnTo>
                <a:lnTo>
                  <a:pt x="2053012" y="304800"/>
                </a:lnTo>
                <a:lnTo>
                  <a:pt x="2005488" y="317500"/>
                </a:lnTo>
                <a:lnTo>
                  <a:pt x="1911893" y="368300"/>
                </a:lnTo>
                <a:lnTo>
                  <a:pt x="1865823" y="381000"/>
                </a:lnTo>
                <a:lnTo>
                  <a:pt x="1820237" y="406400"/>
                </a:lnTo>
                <a:lnTo>
                  <a:pt x="1686389" y="482600"/>
                </a:lnTo>
                <a:lnTo>
                  <a:pt x="1556904" y="558800"/>
                </a:lnTo>
                <a:lnTo>
                  <a:pt x="1473004" y="609600"/>
                </a:lnTo>
                <a:lnTo>
                  <a:pt x="1431782" y="647700"/>
                </a:lnTo>
                <a:lnTo>
                  <a:pt x="1350791" y="698500"/>
                </a:lnTo>
                <a:lnTo>
                  <a:pt x="1311023" y="736600"/>
                </a:lnTo>
                <a:lnTo>
                  <a:pt x="1232942" y="787400"/>
                </a:lnTo>
                <a:lnTo>
                  <a:pt x="1194629" y="825500"/>
                </a:lnTo>
                <a:lnTo>
                  <a:pt x="1156800" y="850900"/>
                </a:lnTo>
                <a:lnTo>
                  <a:pt x="1119457" y="889000"/>
                </a:lnTo>
                <a:lnTo>
                  <a:pt x="1082598" y="927100"/>
                </a:lnTo>
                <a:lnTo>
                  <a:pt x="1046224" y="952500"/>
                </a:lnTo>
                <a:lnTo>
                  <a:pt x="1010335" y="990600"/>
                </a:lnTo>
                <a:lnTo>
                  <a:pt x="974966" y="1028700"/>
                </a:lnTo>
                <a:lnTo>
                  <a:pt x="940193" y="1066800"/>
                </a:lnTo>
                <a:lnTo>
                  <a:pt x="906016" y="1092200"/>
                </a:lnTo>
                <a:lnTo>
                  <a:pt x="872435" y="1130300"/>
                </a:lnTo>
                <a:lnTo>
                  <a:pt x="839450" y="1168400"/>
                </a:lnTo>
                <a:lnTo>
                  <a:pt x="807061" y="1206500"/>
                </a:lnTo>
                <a:lnTo>
                  <a:pt x="775268" y="1244600"/>
                </a:lnTo>
                <a:lnTo>
                  <a:pt x="744070" y="1282700"/>
                </a:lnTo>
                <a:lnTo>
                  <a:pt x="713469" y="1320800"/>
                </a:lnTo>
                <a:lnTo>
                  <a:pt x="683463" y="1358900"/>
                </a:lnTo>
                <a:lnTo>
                  <a:pt x="654052" y="1397000"/>
                </a:lnTo>
                <a:lnTo>
                  <a:pt x="625238" y="1447800"/>
                </a:lnTo>
                <a:lnTo>
                  <a:pt x="597019" y="1485900"/>
                </a:lnTo>
                <a:lnTo>
                  <a:pt x="569395" y="1524000"/>
                </a:lnTo>
                <a:lnTo>
                  <a:pt x="542367" y="1562100"/>
                </a:lnTo>
                <a:lnTo>
                  <a:pt x="515934" y="1612900"/>
                </a:lnTo>
                <a:lnTo>
                  <a:pt x="490096" y="1651000"/>
                </a:lnTo>
                <a:lnTo>
                  <a:pt x="464854" y="1701800"/>
                </a:lnTo>
                <a:lnTo>
                  <a:pt x="440207" y="1739900"/>
                </a:lnTo>
                <a:lnTo>
                  <a:pt x="416155" y="1790700"/>
                </a:lnTo>
                <a:lnTo>
                  <a:pt x="392698" y="1828800"/>
                </a:lnTo>
                <a:lnTo>
                  <a:pt x="369837" y="1879600"/>
                </a:lnTo>
                <a:lnTo>
                  <a:pt x="347570" y="1917700"/>
                </a:lnTo>
                <a:lnTo>
                  <a:pt x="325898" y="1968500"/>
                </a:lnTo>
                <a:lnTo>
                  <a:pt x="304821" y="2019300"/>
                </a:lnTo>
                <a:lnTo>
                  <a:pt x="284339" y="2057400"/>
                </a:lnTo>
                <a:lnTo>
                  <a:pt x="264452" y="2108200"/>
                </a:lnTo>
                <a:lnTo>
                  <a:pt x="246527" y="2159000"/>
                </a:lnTo>
                <a:lnTo>
                  <a:pt x="229231" y="2197100"/>
                </a:lnTo>
                <a:lnTo>
                  <a:pt x="212564" y="2247900"/>
                </a:lnTo>
                <a:lnTo>
                  <a:pt x="196526" y="2286000"/>
                </a:lnTo>
                <a:lnTo>
                  <a:pt x="181117" y="2336800"/>
                </a:lnTo>
                <a:lnTo>
                  <a:pt x="166337" y="2387600"/>
                </a:lnTo>
                <a:lnTo>
                  <a:pt x="152186" y="2425700"/>
                </a:lnTo>
                <a:lnTo>
                  <a:pt x="138664" y="2476500"/>
                </a:lnTo>
                <a:lnTo>
                  <a:pt x="125772" y="2527300"/>
                </a:lnTo>
                <a:lnTo>
                  <a:pt x="113508" y="2565400"/>
                </a:lnTo>
                <a:lnTo>
                  <a:pt x="101874" y="2616200"/>
                </a:lnTo>
                <a:lnTo>
                  <a:pt x="90868" y="2667000"/>
                </a:lnTo>
                <a:lnTo>
                  <a:pt x="80492" y="2717800"/>
                </a:lnTo>
                <a:lnTo>
                  <a:pt x="70744" y="2768600"/>
                </a:lnTo>
                <a:lnTo>
                  <a:pt x="61625" y="2806700"/>
                </a:lnTo>
                <a:lnTo>
                  <a:pt x="53136" y="2857500"/>
                </a:lnTo>
                <a:lnTo>
                  <a:pt x="45275" y="2908300"/>
                </a:lnTo>
                <a:lnTo>
                  <a:pt x="38043" y="2959100"/>
                </a:lnTo>
                <a:lnTo>
                  <a:pt x="31440" y="3009900"/>
                </a:lnTo>
                <a:lnTo>
                  <a:pt x="25466" y="3060700"/>
                </a:lnTo>
                <a:lnTo>
                  <a:pt x="20121" y="3111500"/>
                </a:lnTo>
                <a:lnTo>
                  <a:pt x="15405" y="3162300"/>
                </a:lnTo>
                <a:lnTo>
                  <a:pt x="11318" y="3213100"/>
                </a:lnTo>
                <a:lnTo>
                  <a:pt x="7859" y="3263900"/>
                </a:lnTo>
                <a:lnTo>
                  <a:pt x="5030" y="3314700"/>
                </a:lnTo>
                <a:lnTo>
                  <a:pt x="2829" y="3365500"/>
                </a:lnTo>
                <a:lnTo>
                  <a:pt x="1257" y="3416300"/>
                </a:lnTo>
                <a:lnTo>
                  <a:pt x="314" y="3467100"/>
                </a:lnTo>
                <a:lnTo>
                  <a:pt x="0" y="3517900"/>
                </a:lnTo>
                <a:lnTo>
                  <a:pt x="314" y="3568700"/>
                </a:lnTo>
                <a:lnTo>
                  <a:pt x="1257" y="3619500"/>
                </a:lnTo>
                <a:lnTo>
                  <a:pt x="2829" y="3670300"/>
                </a:lnTo>
                <a:lnTo>
                  <a:pt x="5030" y="3733800"/>
                </a:lnTo>
                <a:lnTo>
                  <a:pt x="7859" y="3784600"/>
                </a:lnTo>
                <a:lnTo>
                  <a:pt x="11318" y="3835400"/>
                </a:lnTo>
                <a:lnTo>
                  <a:pt x="15405" y="3886200"/>
                </a:lnTo>
                <a:lnTo>
                  <a:pt x="20121" y="3937000"/>
                </a:lnTo>
                <a:lnTo>
                  <a:pt x="25466" y="3975100"/>
                </a:lnTo>
                <a:lnTo>
                  <a:pt x="31440" y="4025900"/>
                </a:lnTo>
                <a:lnTo>
                  <a:pt x="38043" y="4076700"/>
                </a:lnTo>
                <a:lnTo>
                  <a:pt x="45275" y="4127500"/>
                </a:lnTo>
                <a:lnTo>
                  <a:pt x="53136" y="4178300"/>
                </a:lnTo>
                <a:lnTo>
                  <a:pt x="61625" y="4229100"/>
                </a:lnTo>
                <a:lnTo>
                  <a:pt x="70744" y="4279900"/>
                </a:lnTo>
                <a:lnTo>
                  <a:pt x="80492" y="4330700"/>
                </a:lnTo>
                <a:lnTo>
                  <a:pt x="90868" y="4368800"/>
                </a:lnTo>
                <a:lnTo>
                  <a:pt x="101874" y="4419600"/>
                </a:lnTo>
                <a:lnTo>
                  <a:pt x="113508" y="4470400"/>
                </a:lnTo>
                <a:lnTo>
                  <a:pt x="125772" y="4521200"/>
                </a:lnTo>
                <a:lnTo>
                  <a:pt x="138664" y="4559300"/>
                </a:lnTo>
                <a:lnTo>
                  <a:pt x="152186" y="4610100"/>
                </a:lnTo>
                <a:lnTo>
                  <a:pt x="166337" y="4660900"/>
                </a:lnTo>
                <a:lnTo>
                  <a:pt x="181117" y="4699000"/>
                </a:lnTo>
                <a:lnTo>
                  <a:pt x="196526" y="4749800"/>
                </a:lnTo>
                <a:lnTo>
                  <a:pt x="212564" y="4800600"/>
                </a:lnTo>
                <a:lnTo>
                  <a:pt x="229231" y="4838700"/>
                </a:lnTo>
                <a:lnTo>
                  <a:pt x="246527" y="4889500"/>
                </a:lnTo>
                <a:lnTo>
                  <a:pt x="264452" y="4927600"/>
                </a:lnTo>
                <a:lnTo>
                  <a:pt x="284339" y="4978400"/>
                </a:lnTo>
                <a:lnTo>
                  <a:pt x="304821" y="5029200"/>
                </a:lnTo>
                <a:lnTo>
                  <a:pt x="325898" y="5067300"/>
                </a:lnTo>
                <a:lnTo>
                  <a:pt x="347570" y="5118100"/>
                </a:lnTo>
                <a:lnTo>
                  <a:pt x="369837" y="5168900"/>
                </a:lnTo>
                <a:lnTo>
                  <a:pt x="392698" y="5207000"/>
                </a:lnTo>
                <a:lnTo>
                  <a:pt x="416155" y="5257800"/>
                </a:lnTo>
                <a:lnTo>
                  <a:pt x="440207" y="5295900"/>
                </a:lnTo>
                <a:lnTo>
                  <a:pt x="464854" y="5346700"/>
                </a:lnTo>
                <a:lnTo>
                  <a:pt x="490096" y="5384800"/>
                </a:lnTo>
                <a:lnTo>
                  <a:pt x="515934" y="5435600"/>
                </a:lnTo>
                <a:lnTo>
                  <a:pt x="542367" y="5473700"/>
                </a:lnTo>
                <a:lnTo>
                  <a:pt x="569395" y="5511800"/>
                </a:lnTo>
                <a:lnTo>
                  <a:pt x="597019" y="5562600"/>
                </a:lnTo>
                <a:lnTo>
                  <a:pt x="625238" y="5600700"/>
                </a:lnTo>
                <a:lnTo>
                  <a:pt x="654052" y="5638800"/>
                </a:lnTo>
                <a:lnTo>
                  <a:pt x="683463" y="5676900"/>
                </a:lnTo>
                <a:lnTo>
                  <a:pt x="713469" y="5715000"/>
                </a:lnTo>
                <a:lnTo>
                  <a:pt x="744070" y="5753100"/>
                </a:lnTo>
                <a:lnTo>
                  <a:pt x="775268" y="5791200"/>
                </a:lnTo>
                <a:lnTo>
                  <a:pt x="807061" y="5829300"/>
                </a:lnTo>
                <a:lnTo>
                  <a:pt x="839450" y="5867400"/>
                </a:lnTo>
                <a:lnTo>
                  <a:pt x="872435" y="5905500"/>
                </a:lnTo>
                <a:lnTo>
                  <a:pt x="906016" y="5943600"/>
                </a:lnTo>
                <a:lnTo>
                  <a:pt x="940193" y="5981700"/>
                </a:lnTo>
                <a:lnTo>
                  <a:pt x="974966" y="6019800"/>
                </a:lnTo>
                <a:lnTo>
                  <a:pt x="1010335" y="6045200"/>
                </a:lnTo>
                <a:lnTo>
                  <a:pt x="1046224" y="6083300"/>
                </a:lnTo>
                <a:lnTo>
                  <a:pt x="1082598" y="6121400"/>
                </a:lnTo>
                <a:lnTo>
                  <a:pt x="1119457" y="6146800"/>
                </a:lnTo>
                <a:lnTo>
                  <a:pt x="1156800" y="6184900"/>
                </a:lnTo>
                <a:lnTo>
                  <a:pt x="1194629" y="6210300"/>
                </a:lnTo>
                <a:lnTo>
                  <a:pt x="1232942" y="6248400"/>
                </a:lnTo>
                <a:lnTo>
                  <a:pt x="1271740" y="6273800"/>
                </a:lnTo>
                <a:lnTo>
                  <a:pt x="1311023" y="6311900"/>
                </a:lnTo>
                <a:lnTo>
                  <a:pt x="1391044" y="6362700"/>
                </a:lnTo>
                <a:lnTo>
                  <a:pt x="1431782" y="6400800"/>
                </a:lnTo>
                <a:lnTo>
                  <a:pt x="1473004" y="6426200"/>
                </a:lnTo>
                <a:lnTo>
                  <a:pt x="1556904" y="6477000"/>
                </a:lnTo>
                <a:lnTo>
                  <a:pt x="1642743" y="6527800"/>
                </a:lnTo>
                <a:lnTo>
                  <a:pt x="1775136" y="6604000"/>
                </a:lnTo>
                <a:lnTo>
                  <a:pt x="1911893" y="6680200"/>
                </a:lnTo>
                <a:lnTo>
                  <a:pt x="1959215" y="6692900"/>
                </a:lnTo>
                <a:lnTo>
                  <a:pt x="5291177" y="6692900"/>
                </a:lnTo>
                <a:lnTo>
                  <a:pt x="5377559" y="6642100"/>
                </a:lnTo>
                <a:lnTo>
                  <a:pt x="5420223" y="6629400"/>
                </a:lnTo>
                <a:lnTo>
                  <a:pt x="5546101" y="6553200"/>
                </a:lnTo>
                <a:lnTo>
                  <a:pt x="5668811" y="6477000"/>
                </a:lnTo>
                <a:lnTo>
                  <a:pt x="5711896" y="6451600"/>
                </a:lnTo>
                <a:lnTo>
                  <a:pt x="5754371" y="6413500"/>
                </a:lnTo>
                <a:lnTo>
                  <a:pt x="5837492" y="6362700"/>
                </a:lnTo>
                <a:lnTo>
                  <a:pt x="5878138" y="6324600"/>
                </a:lnTo>
                <a:lnTo>
                  <a:pt x="5918174" y="6299200"/>
                </a:lnTo>
                <a:lnTo>
                  <a:pt x="5957601" y="6261100"/>
                </a:lnTo>
                <a:lnTo>
                  <a:pt x="5996417" y="6235700"/>
                </a:lnTo>
                <a:lnTo>
                  <a:pt x="6034624" y="6197600"/>
                </a:lnTo>
                <a:lnTo>
                  <a:pt x="6072222" y="6172200"/>
                </a:lnTo>
                <a:lnTo>
                  <a:pt x="6109209" y="6134100"/>
                </a:lnTo>
                <a:lnTo>
                  <a:pt x="6145587" y="6096000"/>
                </a:lnTo>
                <a:lnTo>
                  <a:pt x="6181354" y="6070600"/>
                </a:lnTo>
                <a:lnTo>
                  <a:pt x="6216512" y="6032500"/>
                </a:lnTo>
                <a:lnTo>
                  <a:pt x="6251060" y="5994400"/>
                </a:lnTo>
                <a:lnTo>
                  <a:pt x="6284999" y="5956300"/>
                </a:lnTo>
                <a:lnTo>
                  <a:pt x="6318327" y="5918200"/>
                </a:lnTo>
                <a:lnTo>
                  <a:pt x="6351045" y="5880100"/>
                </a:lnTo>
                <a:lnTo>
                  <a:pt x="6383154" y="5842000"/>
                </a:lnTo>
                <a:lnTo>
                  <a:pt x="6414652" y="5803900"/>
                </a:lnTo>
                <a:lnTo>
                  <a:pt x="6445541" y="5765800"/>
                </a:lnTo>
                <a:lnTo>
                  <a:pt x="6475820" y="5727700"/>
                </a:lnTo>
                <a:lnTo>
                  <a:pt x="6505488" y="5689600"/>
                </a:lnTo>
                <a:lnTo>
                  <a:pt x="6534547" y="5651500"/>
                </a:lnTo>
                <a:lnTo>
                  <a:pt x="6562995" y="5613400"/>
                </a:lnTo>
                <a:lnTo>
                  <a:pt x="6590834" y="5575300"/>
                </a:lnTo>
                <a:lnTo>
                  <a:pt x="3388153" y="5575300"/>
                </a:lnTo>
                <a:lnTo>
                  <a:pt x="3335153" y="5562600"/>
                </a:lnTo>
                <a:lnTo>
                  <a:pt x="3282880" y="5562600"/>
                </a:lnTo>
                <a:lnTo>
                  <a:pt x="3231334" y="5549900"/>
                </a:lnTo>
                <a:lnTo>
                  <a:pt x="3180515" y="5549900"/>
                </a:lnTo>
                <a:lnTo>
                  <a:pt x="2937321" y="5486400"/>
                </a:lnTo>
                <a:lnTo>
                  <a:pt x="2800123" y="5448300"/>
                </a:lnTo>
                <a:lnTo>
                  <a:pt x="2755843" y="5422900"/>
                </a:lnTo>
                <a:lnTo>
                  <a:pt x="2712288" y="5410200"/>
                </a:lnTo>
                <a:lnTo>
                  <a:pt x="2669460" y="5384800"/>
                </a:lnTo>
                <a:lnTo>
                  <a:pt x="2627357" y="5359400"/>
                </a:lnTo>
                <a:lnTo>
                  <a:pt x="2585981" y="5346700"/>
                </a:lnTo>
                <a:lnTo>
                  <a:pt x="2545329" y="5321300"/>
                </a:lnTo>
                <a:lnTo>
                  <a:pt x="2505404" y="5295900"/>
                </a:lnTo>
                <a:lnTo>
                  <a:pt x="2466203" y="5270500"/>
                </a:lnTo>
                <a:lnTo>
                  <a:pt x="2427728" y="5245100"/>
                </a:lnTo>
                <a:lnTo>
                  <a:pt x="2389979" y="5219700"/>
                </a:lnTo>
                <a:lnTo>
                  <a:pt x="2352954" y="5194300"/>
                </a:lnTo>
                <a:lnTo>
                  <a:pt x="2315352" y="5156200"/>
                </a:lnTo>
                <a:lnTo>
                  <a:pt x="2278735" y="5130800"/>
                </a:lnTo>
                <a:lnTo>
                  <a:pt x="2243104" y="5092700"/>
                </a:lnTo>
                <a:lnTo>
                  <a:pt x="2208459" y="5054600"/>
                </a:lnTo>
                <a:lnTo>
                  <a:pt x="2174798" y="5029200"/>
                </a:lnTo>
                <a:lnTo>
                  <a:pt x="2142123" y="4991100"/>
                </a:lnTo>
                <a:lnTo>
                  <a:pt x="2110432" y="4953000"/>
                </a:lnTo>
                <a:lnTo>
                  <a:pt x="2079727" y="4914900"/>
                </a:lnTo>
                <a:lnTo>
                  <a:pt x="2050005" y="4876800"/>
                </a:lnTo>
                <a:lnTo>
                  <a:pt x="2021268" y="4838700"/>
                </a:lnTo>
                <a:lnTo>
                  <a:pt x="1993515" y="4800600"/>
                </a:lnTo>
                <a:lnTo>
                  <a:pt x="1966746" y="4762500"/>
                </a:lnTo>
                <a:lnTo>
                  <a:pt x="1940961" y="4724400"/>
                </a:lnTo>
                <a:lnTo>
                  <a:pt x="1916160" y="4686300"/>
                </a:lnTo>
                <a:lnTo>
                  <a:pt x="1892342" y="4635500"/>
                </a:lnTo>
                <a:lnTo>
                  <a:pt x="1869507" y="4597400"/>
                </a:lnTo>
                <a:lnTo>
                  <a:pt x="1847656" y="4546600"/>
                </a:lnTo>
                <a:lnTo>
                  <a:pt x="1826787" y="4508500"/>
                </a:lnTo>
                <a:lnTo>
                  <a:pt x="1806901" y="4457700"/>
                </a:lnTo>
                <a:lnTo>
                  <a:pt x="1787998" y="4419600"/>
                </a:lnTo>
                <a:lnTo>
                  <a:pt x="1770077" y="4368800"/>
                </a:lnTo>
                <a:lnTo>
                  <a:pt x="1753139" y="4318000"/>
                </a:lnTo>
                <a:lnTo>
                  <a:pt x="1737183" y="4267200"/>
                </a:lnTo>
                <a:lnTo>
                  <a:pt x="1722208" y="4216400"/>
                </a:lnTo>
                <a:lnTo>
                  <a:pt x="1708216" y="4165600"/>
                </a:lnTo>
                <a:lnTo>
                  <a:pt x="1695204" y="4114800"/>
                </a:lnTo>
                <a:lnTo>
                  <a:pt x="1695204" y="4089400"/>
                </a:lnTo>
                <a:lnTo>
                  <a:pt x="7187739" y="4089400"/>
                </a:lnTo>
                <a:lnTo>
                  <a:pt x="7187739" y="3517900"/>
                </a:lnTo>
                <a:lnTo>
                  <a:pt x="7187424" y="3467100"/>
                </a:lnTo>
                <a:lnTo>
                  <a:pt x="7186481" y="3416300"/>
                </a:lnTo>
                <a:lnTo>
                  <a:pt x="7184909" y="3365500"/>
                </a:lnTo>
                <a:lnTo>
                  <a:pt x="7182708" y="3314700"/>
                </a:lnTo>
                <a:lnTo>
                  <a:pt x="7179879" y="3263900"/>
                </a:lnTo>
                <a:lnTo>
                  <a:pt x="7176420" y="3213100"/>
                </a:lnTo>
                <a:lnTo>
                  <a:pt x="7172333" y="3162300"/>
                </a:lnTo>
                <a:lnTo>
                  <a:pt x="7167617" y="3111500"/>
                </a:lnTo>
                <a:lnTo>
                  <a:pt x="7162272" y="3060700"/>
                </a:lnTo>
                <a:lnTo>
                  <a:pt x="7156298" y="3009900"/>
                </a:lnTo>
                <a:lnTo>
                  <a:pt x="7149695" y="2959100"/>
                </a:lnTo>
                <a:lnTo>
                  <a:pt x="7142463" y="2908300"/>
                </a:lnTo>
                <a:lnTo>
                  <a:pt x="7134602" y="2857500"/>
                </a:lnTo>
                <a:lnTo>
                  <a:pt x="7126113" y="2806700"/>
                </a:lnTo>
                <a:lnTo>
                  <a:pt x="1735915" y="2806700"/>
                </a:lnTo>
                <a:lnTo>
                  <a:pt x="1735915" y="2768600"/>
                </a:lnTo>
                <a:lnTo>
                  <a:pt x="1752233" y="2717800"/>
                </a:lnTo>
                <a:lnTo>
                  <a:pt x="1769564" y="2679700"/>
                </a:lnTo>
                <a:lnTo>
                  <a:pt x="1787909" y="2628900"/>
                </a:lnTo>
                <a:lnTo>
                  <a:pt x="1807266" y="2578100"/>
                </a:lnTo>
                <a:lnTo>
                  <a:pt x="1827638" y="2527300"/>
                </a:lnTo>
                <a:lnTo>
                  <a:pt x="1849022" y="2489200"/>
                </a:lnTo>
                <a:lnTo>
                  <a:pt x="1871420" y="2438400"/>
                </a:lnTo>
                <a:lnTo>
                  <a:pt x="1894831" y="2400300"/>
                </a:lnTo>
                <a:lnTo>
                  <a:pt x="1919256" y="2349500"/>
                </a:lnTo>
                <a:lnTo>
                  <a:pt x="1944694" y="2311400"/>
                </a:lnTo>
                <a:lnTo>
                  <a:pt x="1971145" y="2273300"/>
                </a:lnTo>
                <a:lnTo>
                  <a:pt x="1998610" y="2222500"/>
                </a:lnTo>
                <a:lnTo>
                  <a:pt x="2027088" y="2184400"/>
                </a:lnTo>
                <a:lnTo>
                  <a:pt x="2056579" y="2146300"/>
                </a:lnTo>
                <a:lnTo>
                  <a:pt x="2087084" y="2108200"/>
                </a:lnTo>
                <a:lnTo>
                  <a:pt x="2118602" y="2070100"/>
                </a:lnTo>
                <a:lnTo>
                  <a:pt x="2151133" y="2044700"/>
                </a:lnTo>
                <a:lnTo>
                  <a:pt x="2184678" y="2006600"/>
                </a:lnTo>
                <a:lnTo>
                  <a:pt x="2219236" y="1968500"/>
                </a:lnTo>
                <a:lnTo>
                  <a:pt x="2254807" y="1930400"/>
                </a:lnTo>
                <a:lnTo>
                  <a:pt x="2291391" y="1905000"/>
                </a:lnTo>
                <a:lnTo>
                  <a:pt x="2328989" y="1866900"/>
                </a:lnTo>
                <a:lnTo>
                  <a:pt x="2367600" y="1841500"/>
                </a:lnTo>
                <a:lnTo>
                  <a:pt x="2407225" y="1816100"/>
                </a:lnTo>
                <a:lnTo>
                  <a:pt x="2446103" y="1778000"/>
                </a:lnTo>
                <a:lnTo>
                  <a:pt x="2485742" y="1752600"/>
                </a:lnTo>
                <a:lnTo>
                  <a:pt x="2526141" y="1727200"/>
                </a:lnTo>
                <a:lnTo>
                  <a:pt x="2567302" y="1701800"/>
                </a:lnTo>
                <a:lnTo>
                  <a:pt x="2609223" y="1689100"/>
                </a:lnTo>
                <a:lnTo>
                  <a:pt x="2651904" y="1663700"/>
                </a:lnTo>
                <a:lnTo>
                  <a:pt x="2695346" y="1638300"/>
                </a:lnTo>
                <a:lnTo>
                  <a:pt x="2739549" y="1625600"/>
                </a:lnTo>
                <a:lnTo>
                  <a:pt x="2784513" y="1600200"/>
                </a:lnTo>
                <a:lnTo>
                  <a:pt x="2876723" y="1574800"/>
                </a:lnTo>
                <a:lnTo>
                  <a:pt x="2923970" y="1549400"/>
                </a:lnTo>
                <a:lnTo>
                  <a:pt x="3120565" y="1498600"/>
                </a:lnTo>
                <a:lnTo>
                  <a:pt x="3171616" y="1498600"/>
                </a:lnTo>
                <a:lnTo>
                  <a:pt x="3276002" y="1473200"/>
                </a:lnTo>
                <a:lnTo>
                  <a:pt x="3383433" y="1473200"/>
                </a:lnTo>
                <a:lnTo>
                  <a:pt x="3438290" y="1460500"/>
                </a:lnTo>
                <a:lnTo>
                  <a:pt x="6575888" y="1460500"/>
                </a:lnTo>
                <a:lnTo>
                  <a:pt x="6566661" y="1447800"/>
                </a:lnTo>
                <a:lnTo>
                  <a:pt x="6538422" y="1397000"/>
                </a:lnTo>
                <a:lnTo>
                  <a:pt x="6509625" y="1358900"/>
                </a:lnTo>
                <a:lnTo>
                  <a:pt x="6480270" y="1320800"/>
                </a:lnTo>
                <a:lnTo>
                  <a:pt x="6450357" y="1282700"/>
                </a:lnTo>
                <a:lnTo>
                  <a:pt x="6419886" y="1244600"/>
                </a:lnTo>
                <a:lnTo>
                  <a:pt x="6388856" y="1206500"/>
                </a:lnTo>
                <a:lnTo>
                  <a:pt x="6357269" y="1168400"/>
                </a:lnTo>
                <a:lnTo>
                  <a:pt x="6325124" y="1130300"/>
                </a:lnTo>
                <a:lnTo>
                  <a:pt x="6292421" y="1092200"/>
                </a:lnTo>
                <a:lnTo>
                  <a:pt x="6259159" y="1066800"/>
                </a:lnTo>
                <a:lnTo>
                  <a:pt x="6225340" y="1028700"/>
                </a:lnTo>
                <a:lnTo>
                  <a:pt x="6190963" y="990600"/>
                </a:lnTo>
                <a:lnTo>
                  <a:pt x="6156033" y="952500"/>
                </a:lnTo>
                <a:lnTo>
                  <a:pt x="6120562" y="927100"/>
                </a:lnTo>
                <a:lnTo>
                  <a:pt x="6084552" y="889000"/>
                </a:lnTo>
                <a:lnTo>
                  <a:pt x="6048001" y="850900"/>
                </a:lnTo>
                <a:lnTo>
                  <a:pt x="6010910" y="825500"/>
                </a:lnTo>
                <a:lnTo>
                  <a:pt x="5973279" y="787400"/>
                </a:lnTo>
                <a:lnTo>
                  <a:pt x="5896399" y="736600"/>
                </a:lnTo>
                <a:lnTo>
                  <a:pt x="5857149" y="698500"/>
                </a:lnTo>
                <a:lnTo>
                  <a:pt x="5777033" y="647700"/>
                </a:lnTo>
                <a:lnTo>
                  <a:pt x="5736165" y="609600"/>
                </a:lnTo>
                <a:lnTo>
                  <a:pt x="5652814" y="558800"/>
                </a:lnTo>
                <a:lnTo>
                  <a:pt x="5567309" y="508000"/>
                </a:lnTo>
                <a:lnTo>
                  <a:pt x="5479649" y="457200"/>
                </a:lnTo>
                <a:lnTo>
                  <a:pt x="5344124" y="381000"/>
                </a:lnTo>
                <a:lnTo>
                  <a:pt x="5297873" y="368300"/>
                </a:lnTo>
                <a:lnTo>
                  <a:pt x="5203759" y="317500"/>
                </a:lnTo>
                <a:lnTo>
                  <a:pt x="5155896" y="304800"/>
                </a:lnTo>
                <a:lnTo>
                  <a:pt x="5058558" y="254000"/>
                </a:lnTo>
                <a:lnTo>
                  <a:pt x="4966298" y="228600"/>
                </a:lnTo>
                <a:lnTo>
                  <a:pt x="4919734" y="203200"/>
                </a:lnTo>
                <a:lnTo>
                  <a:pt x="4730577" y="152400"/>
                </a:lnTo>
                <a:lnTo>
                  <a:pt x="4682563" y="127000"/>
                </a:lnTo>
                <a:lnTo>
                  <a:pt x="4585667" y="101600"/>
                </a:lnTo>
                <a:lnTo>
                  <a:pt x="4536785" y="101600"/>
                </a:lnTo>
                <a:lnTo>
                  <a:pt x="4338360" y="50800"/>
                </a:lnTo>
                <a:lnTo>
                  <a:pt x="4288030" y="50800"/>
                </a:lnTo>
                <a:lnTo>
                  <a:pt x="4237411" y="38100"/>
                </a:lnTo>
                <a:close/>
              </a:path>
              <a:path w="7188200" h="6692900">
                <a:moveTo>
                  <a:pt x="6916511" y="4940300"/>
                </a:moveTo>
                <a:lnTo>
                  <a:pt x="5194155" y="4940300"/>
                </a:lnTo>
                <a:lnTo>
                  <a:pt x="5165822" y="4978400"/>
                </a:lnTo>
                <a:lnTo>
                  <a:pt x="5136589" y="5016500"/>
                </a:lnTo>
                <a:lnTo>
                  <a:pt x="5106456" y="5041900"/>
                </a:lnTo>
                <a:lnTo>
                  <a:pt x="5075424" y="5080000"/>
                </a:lnTo>
                <a:lnTo>
                  <a:pt x="5043492" y="5105400"/>
                </a:lnTo>
                <a:lnTo>
                  <a:pt x="5010661" y="5143500"/>
                </a:lnTo>
                <a:lnTo>
                  <a:pt x="4976930" y="5168900"/>
                </a:lnTo>
                <a:lnTo>
                  <a:pt x="4942300" y="5194300"/>
                </a:lnTo>
                <a:lnTo>
                  <a:pt x="4906770" y="5219700"/>
                </a:lnTo>
                <a:lnTo>
                  <a:pt x="4870341" y="5245100"/>
                </a:lnTo>
                <a:lnTo>
                  <a:pt x="4833012" y="5270500"/>
                </a:lnTo>
                <a:lnTo>
                  <a:pt x="4794784" y="5295900"/>
                </a:lnTo>
                <a:lnTo>
                  <a:pt x="4755656" y="5321300"/>
                </a:lnTo>
                <a:lnTo>
                  <a:pt x="4715629" y="5346700"/>
                </a:lnTo>
                <a:lnTo>
                  <a:pt x="4674702" y="5359400"/>
                </a:lnTo>
                <a:lnTo>
                  <a:pt x="4632875" y="5384800"/>
                </a:lnTo>
                <a:lnTo>
                  <a:pt x="4590149" y="5410200"/>
                </a:lnTo>
                <a:lnTo>
                  <a:pt x="4501998" y="5435600"/>
                </a:lnTo>
                <a:lnTo>
                  <a:pt x="4456573" y="5461000"/>
                </a:lnTo>
                <a:lnTo>
                  <a:pt x="4363025" y="5486400"/>
                </a:lnTo>
                <a:lnTo>
                  <a:pt x="4165133" y="5537200"/>
                </a:lnTo>
                <a:lnTo>
                  <a:pt x="4113411" y="5537200"/>
                </a:lnTo>
                <a:lnTo>
                  <a:pt x="4007268" y="5562600"/>
                </a:lnTo>
                <a:lnTo>
                  <a:pt x="3952847" y="5562600"/>
                </a:lnTo>
                <a:lnTo>
                  <a:pt x="3897526" y="5575300"/>
                </a:lnTo>
                <a:lnTo>
                  <a:pt x="6590834" y="5575300"/>
                </a:lnTo>
                <a:lnTo>
                  <a:pt x="6618062" y="5524500"/>
                </a:lnTo>
                <a:lnTo>
                  <a:pt x="6644681" y="5486400"/>
                </a:lnTo>
                <a:lnTo>
                  <a:pt x="6670689" y="5448300"/>
                </a:lnTo>
                <a:lnTo>
                  <a:pt x="6696087" y="5397500"/>
                </a:lnTo>
                <a:lnTo>
                  <a:pt x="6720876" y="5359400"/>
                </a:lnTo>
                <a:lnTo>
                  <a:pt x="6745054" y="5308600"/>
                </a:lnTo>
                <a:lnTo>
                  <a:pt x="6768622" y="5270500"/>
                </a:lnTo>
                <a:lnTo>
                  <a:pt x="6791579" y="5219700"/>
                </a:lnTo>
                <a:lnTo>
                  <a:pt x="6813927" y="5181600"/>
                </a:lnTo>
                <a:lnTo>
                  <a:pt x="6835664" y="5130800"/>
                </a:lnTo>
                <a:lnTo>
                  <a:pt x="6856791" y="5092700"/>
                </a:lnTo>
                <a:lnTo>
                  <a:pt x="6877308" y="5041900"/>
                </a:lnTo>
                <a:lnTo>
                  <a:pt x="6897215" y="4991100"/>
                </a:lnTo>
                <a:lnTo>
                  <a:pt x="6916511" y="4940300"/>
                </a:lnTo>
                <a:close/>
              </a:path>
              <a:path w="7188200" h="6692900">
                <a:moveTo>
                  <a:pt x="6575888" y="1460500"/>
                </a:moveTo>
                <a:lnTo>
                  <a:pt x="3773518" y="1460500"/>
                </a:lnTo>
                <a:lnTo>
                  <a:pt x="3827497" y="1473200"/>
                </a:lnTo>
                <a:lnTo>
                  <a:pt x="3933377" y="1473200"/>
                </a:lnTo>
                <a:lnTo>
                  <a:pt x="4036487" y="1498600"/>
                </a:lnTo>
                <a:lnTo>
                  <a:pt x="4087002" y="1498600"/>
                </a:lnTo>
                <a:lnTo>
                  <a:pt x="4282129" y="1549400"/>
                </a:lnTo>
                <a:lnTo>
                  <a:pt x="4329176" y="1574800"/>
                </a:lnTo>
                <a:lnTo>
                  <a:pt x="4421188" y="1600200"/>
                </a:lnTo>
                <a:lnTo>
                  <a:pt x="4466153" y="1625600"/>
                </a:lnTo>
                <a:lnTo>
                  <a:pt x="4510423" y="1638300"/>
                </a:lnTo>
                <a:lnTo>
                  <a:pt x="4596878" y="1689100"/>
                </a:lnTo>
                <a:lnTo>
                  <a:pt x="4639063" y="1701800"/>
                </a:lnTo>
                <a:lnTo>
                  <a:pt x="4680553" y="1727200"/>
                </a:lnTo>
                <a:lnTo>
                  <a:pt x="4721347" y="1752600"/>
                </a:lnTo>
                <a:lnTo>
                  <a:pt x="4761445" y="1778000"/>
                </a:lnTo>
                <a:lnTo>
                  <a:pt x="4800848" y="1816100"/>
                </a:lnTo>
                <a:lnTo>
                  <a:pt x="4841018" y="1841500"/>
                </a:lnTo>
                <a:lnTo>
                  <a:pt x="4880150" y="1866900"/>
                </a:lnTo>
                <a:lnTo>
                  <a:pt x="4918244" y="1905000"/>
                </a:lnTo>
                <a:lnTo>
                  <a:pt x="4955301" y="1930400"/>
                </a:lnTo>
                <a:lnTo>
                  <a:pt x="4991321" y="1968500"/>
                </a:lnTo>
                <a:lnTo>
                  <a:pt x="5026304" y="2006600"/>
                </a:lnTo>
                <a:lnTo>
                  <a:pt x="5060251" y="2044700"/>
                </a:lnTo>
                <a:lnTo>
                  <a:pt x="5093161" y="2070100"/>
                </a:lnTo>
                <a:lnTo>
                  <a:pt x="5125035" y="2108200"/>
                </a:lnTo>
                <a:lnTo>
                  <a:pt x="5155873" y="2146300"/>
                </a:lnTo>
                <a:lnTo>
                  <a:pt x="5185675" y="2184400"/>
                </a:lnTo>
                <a:lnTo>
                  <a:pt x="5214442" y="2222500"/>
                </a:lnTo>
                <a:lnTo>
                  <a:pt x="5242173" y="2273300"/>
                </a:lnTo>
                <a:lnTo>
                  <a:pt x="5268869" y="2311400"/>
                </a:lnTo>
                <a:lnTo>
                  <a:pt x="5294530" y="2349500"/>
                </a:lnTo>
                <a:lnTo>
                  <a:pt x="5319156" y="2400300"/>
                </a:lnTo>
                <a:lnTo>
                  <a:pt x="5342748" y="2438400"/>
                </a:lnTo>
                <a:lnTo>
                  <a:pt x="5365306" y="2489200"/>
                </a:lnTo>
                <a:lnTo>
                  <a:pt x="5386829" y="2527300"/>
                </a:lnTo>
                <a:lnTo>
                  <a:pt x="5407319" y="2578100"/>
                </a:lnTo>
                <a:lnTo>
                  <a:pt x="5426775" y="2628900"/>
                </a:lnTo>
                <a:lnTo>
                  <a:pt x="5445197" y="2679700"/>
                </a:lnTo>
                <a:lnTo>
                  <a:pt x="5462586" y="2717800"/>
                </a:lnTo>
                <a:lnTo>
                  <a:pt x="5478943" y="2768600"/>
                </a:lnTo>
                <a:lnTo>
                  <a:pt x="5478943" y="2806700"/>
                </a:lnTo>
                <a:lnTo>
                  <a:pt x="7126113" y="2806700"/>
                </a:lnTo>
                <a:lnTo>
                  <a:pt x="7116994" y="2768600"/>
                </a:lnTo>
                <a:lnTo>
                  <a:pt x="7107247" y="2717800"/>
                </a:lnTo>
                <a:lnTo>
                  <a:pt x="7096870" y="2667000"/>
                </a:lnTo>
                <a:lnTo>
                  <a:pt x="7085865" y="2616200"/>
                </a:lnTo>
                <a:lnTo>
                  <a:pt x="7074230" y="2565400"/>
                </a:lnTo>
                <a:lnTo>
                  <a:pt x="7061966" y="2527300"/>
                </a:lnTo>
                <a:lnTo>
                  <a:pt x="7049074" y="2476500"/>
                </a:lnTo>
                <a:lnTo>
                  <a:pt x="7035552" y="2425700"/>
                </a:lnTo>
                <a:lnTo>
                  <a:pt x="7021401" y="2387600"/>
                </a:lnTo>
                <a:lnTo>
                  <a:pt x="7006622" y="2336800"/>
                </a:lnTo>
                <a:lnTo>
                  <a:pt x="6991213" y="2286000"/>
                </a:lnTo>
                <a:lnTo>
                  <a:pt x="6975175" y="2247900"/>
                </a:lnTo>
                <a:lnTo>
                  <a:pt x="6958508" y="2197100"/>
                </a:lnTo>
                <a:lnTo>
                  <a:pt x="6941211" y="2159000"/>
                </a:lnTo>
                <a:lnTo>
                  <a:pt x="6923286" y="2108200"/>
                </a:lnTo>
                <a:lnTo>
                  <a:pt x="6903417" y="2057400"/>
                </a:lnTo>
                <a:lnTo>
                  <a:pt x="6882990" y="2019300"/>
                </a:lnTo>
                <a:lnTo>
                  <a:pt x="6862005" y="1968500"/>
                </a:lnTo>
                <a:lnTo>
                  <a:pt x="6840462" y="1917700"/>
                </a:lnTo>
                <a:lnTo>
                  <a:pt x="6818362" y="1879600"/>
                </a:lnTo>
                <a:lnTo>
                  <a:pt x="6795703" y="1828800"/>
                </a:lnTo>
                <a:lnTo>
                  <a:pt x="6772486" y="1790700"/>
                </a:lnTo>
                <a:lnTo>
                  <a:pt x="6748711" y="1739900"/>
                </a:lnTo>
                <a:lnTo>
                  <a:pt x="6724378" y="1701800"/>
                </a:lnTo>
                <a:lnTo>
                  <a:pt x="6699487" y="1651000"/>
                </a:lnTo>
                <a:lnTo>
                  <a:pt x="6674038" y="1612900"/>
                </a:lnTo>
                <a:lnTo>
                  <a:pt x="6648031" y="1562100"/>
                </a:lnTo>
                <a:lnTo>
                  <a:pt x="6621465" y="1524000"/>
                </a:lnTo>
                <a:lnTo>
                  <a:pt x="6594342" y="1485900"/>
                </a:lnTo>
                <a:lnTo>
                  <a:pt x="6575888" y="1460500"/>
                </a:lnTo>
                <a:close/>
              </a:path>
              <a:path w="7188200" h="6692900">
                <a:moveTo>
                  <a:pt x="4135305" y="25400"/>
                </a:moveTo>
                <a:lnTo>
                  <a:pt x="3039714" y="25400"/>
                </a:lnTo>
                <a:lnTo>
                  <a:pt x="2990009" y="38100"/>
                </a:lnTo>
                <a:lnTo>
                  <a:pt x="4186503" y="38100"/>
                </a:lnTo>
                <a:lnTo>
                  <a:pt x="4135305" y="25400"/>
                </a:lnTo>
                <a:close/>
              </a:path>
              <a:path w="7188200" h="6692900">
                <a:moveTo>
                  <a:pt x="4032042" y="12700"/>
                </a:moveTo>
                <a:lnTo>
                  <a:pt x="3140077" y="12700"/>
                </a:lnTo>
                <a:lnTo>
                  <a:pt x="3089737" y="25400"/>
                </a:lnTo>
                <a:lnTo>
                  <a:pt x="4083818" y="25400"/>
                </a:lnTo>
                <a:lnTo>
                  <a:pt x="4032042" y="12700"/>
                </a:lnTo>
                <a:close/>
              </a:path>
              <a:path w="7188200" h="6692900">
                <a:moveTo>
                  <a:pt x="3927623" y="0"/>
                </a:moveTo>
                <a:lnTo>
                  <a:pt x="3293003" y="0"/>
                </a:lnTo>
                <a:lnTo>
                  <a:pt x="3241710" y="12700"/>
                </a:lnTo>
                <a:lnTo>
                  <a:pt x="3979977" y="12700"/>
                </a:lnTo>
                <a:lnTo>
                  <a:pt x="3927623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22489" y="4018756"/>
            <a:ext cx="3380740" cy="7289800"/>
          </a:xfrm>
          <a:custGeom>
            <a:avLst/>
            <a:gdLst/>
            <a:ahLst/>
            <a:cxnLst/>
            <a:rect l="l" t="t" r="r" b="b"/>
            <a:pathLst>
              <a:path w="3380740" h="7289800">
                <a:moveTo>
                  <a:pt x="3380270" y="0"/>
                </a:moveTo>
                <a:lnTo>
                  <a:pt x="3336169" y="12700"/>
                </a:lnTo>
                <a:lnTo>
                  <a:pt x="3239081" y="38100"/>
                </a:lnTo>
                <a:lnTo>
                  <a:pt x="3190942" y="38100"/>
                </a:lnTo>
                <a:lnTo>
                  <a:pt x="3095476" y="63500"/>
                </a:lnTo>
                <a:lnTo>
                  <a:pt x="3048148" y="88900"/>
                </a:lnTo>
                <a:lnTo>
                  <a:pt x="2815563" y="152400"/>
                </a:lnTo>
                <a:lnTo>
                  <a:pt x="2769856" y="177800"/>
                </a:lnTo>
                <a:lnTo>
                  <a:pt x="2679255" y="203200"/>
                </a:lnTo>
                <a:lnTo>
                  <a:pt x="2634359" y="228600"/>
                </a:lnTo>
                <a:lnTo>
                  <a:pt x="2585684" y="241300"/>
                </a:lnTo>
                <a:lnTo>
                  <a:pt x="2537408" y="266700"/>
                </a:lnTo>
                <a:lnTo>
                  <a:pt x="2489530" y="279400"/>
                </a:lnTo>
                <a:lnTo>
                  <a:pt x="2348286" y="355600"/>
                </a:lnTo>
                <a:lnTo>
                  <a:pt x="2302001" y="368300"/>
                </a:lnTo>
                <a:lnTo>
                  <a:pt x="2256115" y="393700"/>
                </a:lnTo>
                <a:lnTo>
                  <a:pt x="2076547" y="495300"/>
                </a:lnTo>
                <a:lnTo>
                  <a:pt x="1946047" y="571500"/>
                </a:lnTo>
                <a:lnTo>
                  <a:pt x="1819124" y="647700"/>
                </a:lnTo>
                <a:lnTo>
                  <a:pt x="1777611" y="685800"/>
                </a:lnTo>
                <a:lnTo>
                  <a:pt x="1655454" y="762000"/>
                </a:lnTo>
                <a:lnTo>
                  <a:pt x="1615529" y="800100"/>
                </a:lnTo>
                <a:lnTo>
                  <a:pt x="1576000" y="825500"/>
                </a:lnTo>
                <a:lnTo>
                  <a:pt x="1536869" y="863600"/>
                </a:lnTo>
                <a:lnTo>
                  <a:pt x="1498134" y="889000"/>
                </a:lnTo>
                <a:lnTo>
                  <a:pt x="1459795" y="927100"/>
                </a:lnTo>
                <a:lnTo>
                  <a:pt x="1421853" y="952500"/>
                </a:lnTo>
                <a:lnTo>
                  <a:pt x="1384308" y="990600"/>
                </a:lnTo>
                <a:lnTo>
                  <a:pt x="1347158" y="1016000"/>
                </a:lnTo>
                <a:lnTo>
                  <a:pt x="1310405" y="1054100"/>
                </a:lnTo>
                <a:lnTo>
                  <a:pt x="1274048" y="1092200"/>
                </a:lnTo>
                <a:lnTo>
                  <a:pt x="1238087" y="1117600"/>
                </a:lnTo>
                <a:lnTo>
                  <a:pt x="1202567" y="1155700"/>
                </a:lnTo>
                <a:lnTo>
                  <a:pt x="1167537" y="1193800"/>
                </a:lnTo>
                <a:lnTo>
                  <a:pt x="1132995" y="1231900"/>
                </a:lnTo>
                <a:lnTo>
                  <a:pt x="1098943" y="1270000"/>
                </a:lnTo>
                <a:lnTo>
                  <a:pt x="1065380" y="1295400"/>
                </a:lnTo>
                <a:lnTo>
                  <a:pt x="1032306" y="1333500"/>
                </a:lnTo>
                <a:lnTo>
                  <a:pt x="999721" y="1371600"/>
                </a:lnTo>
                <a:lnTo>
                  <a:pt x="967626" y="1409700"/>
                </a:lnTo>
                <a:lnTo>
                  <a:pt x="936020" y="1447800"/>
                </a:lnTo>
                <a:lnTo>
                  <a:pt x="904903" y="1485900"/>
                </a:lnTo>
                <a:lnTo>
                  <a:pt x="874275" y="1524000"/>
                </a:lnTo>
                <a:lnTo>
                  <a:pt x="844137" y="1574800"/>
                </a:lnTo>
                <a:lnTo>
                  <a:pt x="814488" y="1612900"/>
                </a:lnTo>
                <a:lnTo>
                  <a:pt x="785328" y="1651000"/>
                </a:lnTo>
                <a:lnTo>
                  <a:pt x="756657" y="1689100"/>
                </a:lnTo>
                <a:lnTo>
                  <a:pt x="728475" y="1727200"/>
                </a:lnTo>
                <a:lnTo>
                  <a:pt x="700783" y="1778000"/>
                </a:lnTo>
                <a:lnTo>
                  <a:pt x="673580" y="1816100"/>
                </a:lnTo>
                <a:lnTo>
                  <a:pt x="646866" y="1854200"/>
                </a:lnTo>
                <a:lnTo>
                  <a:pt x="620641" y="1905000"/>
                </a:lnTo>
                <a:lnTo>
                  <a:pt x="594905" y="1943100"/>
                </a:lnTo>
                <a:lnTo>
                  <a:pt x="569659" y="1981200"/>
                </a:lnTo>
                <a:lnTo>
                  <a:pt x="544901" y="2032000"/>
                </a:lnTo>
                <a:lnTo>
                  <a:pt x="520633" y="2070100"/>
                </a:lnTo>
                <a:lnTo>
                  <a:pt x="496854" y="2120900"/>
                </a:lnTo>
                <a:lnTo>
                  <a:pt x="473564" y="2159000"/>
                </a:lnTo>
                <a:lnTo>
                  <a:pt x="450763" y="2209800"/>
                </a:lnTo>
                <a:lnTo>
                  <a:pt x="428452" y="2260600"/>
                </a:lnTo>
                <a:lnTo>
                  <a:pt x="406629" y="2298700"/>
                </a:lnTo>
                <a:lnTo>
                  <a:pt x="385296" y="2349500"/>
                </a:lnTo>
                <a:lnTo>
                  <a:pt x="364452" y="2400300"/>
                </a:lnTo>
                <a:lnTo>
                  <a:pt x="344097" y="2451100"/>
                </a:lnTo>
                <a:lnTo>
                  <a:pt x="324230" y="2489200"/>
                </a:lnTo>
                <a:lnTo>
                  <a:pt x="305974" y="2540000"/>
                </a:lnTo>
                <a:lnTo>
                  <a:pt x="288246" y="2590800"/>
                </a:lnTo>
                <a:lnTo>
                  <a:pt x="271047" y="2628900"/>
                </a:lnTo>
                <a:lnTo>
                  <a:pt x="254376" y="2679700"/>
                </a:lnTo>
                <a:lnTo>
                  <a:pt x="238234" y="2717800"/>
                </a:lnTo>
                <a:lnTo>
                  <a:pt x="222621" y="2768600"/>
                </a:lnTo>
                <a:lnTo>
                  <a:pt x="207537" y="2819400"/>
                </a:lnTo>
                <a:lnTo>
                  <a:pt x="192981" y="2870200"/>
                </a:lnTo>
                <a:lnTo>
                  <a:pt x="178955" y="2908300"/>
                </a:lnTo>
                <a:lnTo>
                  <a:pt x="165457" y="2959100"/>
                </a:lnTo>
                <a:lnTo>
                  <a:pt x="152488" y="3009900"/>
                </a:lnTo>
                <a:lnTo>
                  <a:pt x="140048" y="3060700"/>
                </a:lnTo>
                <a:lnTo>
                  <a:pt x="128138" y="3098800"/>
                </a:lnTo>
                <a:lnTo>
                  <a:pt x="116756" y="3149600"/>
                </a:lnTo>
                <a:lnTo>
                  <a:pt x="105903" y="3200400"/>
                </a:lnTo>
                <a:lnTo>
                  <a:pt x="95579" y="3251200"/>
                </a:lnTo>
                <a:lnTo>
                  <a:pt x="85785" y="3302000"/>
                </a:lnTo>
                <a:lnTo>
                  <a:pt x="76519" y="3352800"/>
                </a:lnTo>
                <a:lnTo>
                  <a:pt x="67783" y="3403600"/>
                </a:lnTo>
                <a:lnTo>
                  <a:pt x="59576" y="3454400"/>
                </a:lnTo>
                <a:lnTo>
                  <a:pt x="51899" y="3492500"/>
                </a:lnTo>
                <a:lnTo>
                  <a:pt x="44750" y="3543300"/>
                </a:lnTo>
                <a:lnTo>
                  <a:pt x="38131" y="3594100"/>
                </a:lnTo>
                <a:lnTo>
                  <a:pt x="32041" y="3644900"/>
                </a:lnTo>
                <a:lnTo>
                  <a:pt x="26481" y="3695700"/>
                </a:lnTo>
                <a:lnTo>
                  <a:pt x="21450" y="3746500"/>
                </a:lnTo>
                <a:lnTo>
                  <a:pt x="16948" y="3797300"/>
                </a:lnTo>
                <a:lnTo>
                  <a:pt x="12976" y="3860800"/>
                </a:lnTo>
                <a:lnTo>
                  <a:pt x="9534" y="3911600"/>
                </a:lnTo>
                <a:lnTo>
                  <a:pt x="6620" y="3962400"/>
                </a:lnTo>
                <a:lnTo>
                  <a:pt x="4237" y="4013200"/>
                </a:lnTo>
                <a:lnTo>
                  <a:pt x="2383" y="4064000"/>
                </a:lnTo>
                <a:lnTo>
                  <a:pt x="1059" y="4114800"/>
                </a:lnTo>
                <a:lnTo>
                  <a:pt x="264" y="4165600"/>
                </a:lnTo>
                <a:lnTo>
                  <a:pt x="0" y="4216400"/>
                </a:lnTo>
                <a:lnTo>
                  <a:pt x="247" y="4279900"/>
                </a:lnTo>
                <a:lnTo>
                  <a:pt x="988" y="4330700"/>
                </a:lnTo>
                <a:lnTo>
                  <a:pt x="2224" y="4394200"/>
                </a:lnTo>
                <a:lnTo>
                  <a:pt x="3954" y="4445000"/>
                </a:lnTo>
                <a:lnTo>
                  <a:pt x="6179" y="4508500"/>
                </a:lnTo>
                <a:lnTo>
                  <a:pt x="8898" y="4559300"/>
                </a:lnTo>
                <a:lnTo>
                  <a:pt x="12112" y="4610100"/>
                </a:lnTo>
                <a:lnTo>
                  <a:pt x="15820" y="4673600"/>
                </a:lnTo>
                <a:lnTo>
                  <a:pt x="20023" y="4724400"/>
                </a:lnTo>
                <a:lnTo>
                  <a:pt x="24721" y="4775200"/>
                </a:lnTo>
                <a:lnTo>
                  <a:pt x="29914" y="4826000"/>
                </a:lnTo>
                <a:lnTo>
                  <a:pt x="35601" y="4889500"/>
                </a:lnTo>
                <a:lnTo>
                  <a:pt x="41783" y="4940300"/>
                </a:lnTo>
                <a:lnTo>
                  <a:pt x="48461" y="4991100"/>
                </a:lnTo>
                <a:lnTo>
                  <a:pt x="55633" y="5041900"/>
                </a:lnTo>
                <a:lnTo>
                  <a:pt x="63300" y="5092700"/>
                </a:lnTo>
                <a:lnTo>
                  <a:pt x="71463" y="5143500"/>
                </a:lnTo>
                <a:lnTo>
                  <a:pt x="80120" y="5194300"/>
                </a:lnTo>
                <a:lnTo>
                  <a:pt x="89273" y="5245100"/>
                </a:lnTo>
                <a:lnTo>
                  <a:pt x="98921" y="5295900"/>
                </a:lnTo>
                <a:lnTo>
                  <a:pt x="109064" y="5334000"/>
                </a:lnTo>
                <a:lnTo>
                  <a:pt x="119703" y="5384800"/>
                </a:lnTo>
                <a:lnTo>
                  <a:pt x="130837" y="5435600"/>
                </a:lnTo>
                <a:lnTo>
                  <a:pt x="142467" y="5486400"/>
                </a:lnTo>
                <a:lnTo>
                  <a:pt x="154592" y="5537200"/>
                </a:lnTo>
                <a:lnTo>
                  <a:pt x="167213" y="5575300"/>
                </a:lnTo>
                <a:lnTo>
                  <a:pt x="180330" y="5626100"/>
                </a:lnTo>
                <a:lnTo>
                  <a:pt x="193942" y="5676900"/>
                </a:lnTo>
                <a:lnTo>
                  <a:pt x="208050" y="5715000"/>
                </a:lnTo>
                <a:lnTo>
                  <a:pt x="222654" y="5765800"/>
                </a:lnTo>
                <a:lnTo>
                  <a:pt x="237753" y="5803900"/>
                </a:lnTo>
                <a:lnTo>
                  <a:pt x="253349" y="5854700"/>
                </a:lnTo>
                <a:lnTo>
                  <a:pt x="269440" y="5892800"/>
                </a:lnTo>
                <a:lnTo>
                  <a:pt x="286028" y="5943600"/>
                </a:lnTo>
                <a:lnTo>
                  <a:pt x="303112" y="5981700"/>
                </a:lnTo>
                <a:lnTo>
                  <a:pt x="320691" y="6019800"/>
                </a:lnTo>
                <a:lnTo>
                  <a:pt x="338767" y="6070600"/>
                </a:lnTo>
                <a:lnTo>
                  <a:pt x="357339" y="6108700"/>
                </a:lnTo>
                <a:lnTo>
                  <a:pt x="379877" y="6159500"/>
                </a:lnTo>
                <a:lnTo>
                  <a:pt x="402838" y="6210300"/>
                </a:lnTo>
                <a:lnTo>
                  <a:pt x="426220" y="6248400"/>
                </a:lnTo>
                <a:lnTo>
                  <a:pt x="450026" y="6299200"/>
                </a:lnTo>
                <a:lnTo>
                  <a:pt x="474254" y="6350000"/>
                </a:lnTo>
                <a:lnTo>
                  <a:pt x="498904" y="6400800"/>
                </a:lnTo>
                <a:lnTo>
                  <a:pt x="523977" y="6438900"/>
                </a:lnTo>
                <a:lnTo>
                  <a:pt x="549473" y="6489700"/>
                </a:lnTo>
                <a:lnTo>
                  <a:pt x="575391" y="6527800"/>
                </a:lnTo>
                <a:lnTo>
                  <a:pt x="601731" y="6578600"/>
                </a:lnTo>
                <a:lnTo>
                  <a:pt x="628494" y="6616700"/>
                </a:lnTo>
                <a:lnTo>
                  <a:pt x="655680" y="6667500"/>
                </a:lnTo>
                <a:lnTo>
                  <a:pt x="683288" y="6705600"/>
                </a:lnTo>
                <a:lnTo>
                  <a:pt x="711319" y="6743700"/>
                </a:lnTo>
                <a:lnTo>
                  <a:pt x="739772" y="6794500"/>
                </a:lnTo>
                <a:lnTo>
                  <a:pt x="768648" y="6832600"/>
                </a:lnTo>
                <a:lnTo>
                  <a:pt x="797946" y="6870700"/>
                </a:lnTo>
                <a:lnTo>
                  <a:pt x="827666" y="6908800"/>
                </a:lnTo>
                <a:lnTo>
                  <a:pt x="857810" y="6946900"/>
                </a:lnTo>
                <a:lnTo>
                  <a:pt x="888375" y="6985000"/>
                </a:lnTo>
                <a:lnTo>
                  <a:pt x="919363" y="7035800"/>
                </a:lnTo>
                <a:lnTo>
                  <a:pt x="950774" y="7073900"/>
                </a:lnTo>
                <a:lnTo>
                  <a:pt x="982607" y="7099300"/>
                </a:lnTo>
                <a:lnTo>
                  <a:pt x="1014863" y="7137400"/>
                </a:lnTo>
                <a:lnTo>
                  <a:pt x="1047541" y="7175500"/>
                </a:lnTo>
                <a:lnTo>
                  <a:pt x="1080641" y="7213600"/>
                </a:lnTo>
                <a:lnTo>
                  <a:pt x="1114165" y="7251700"/>
                </a:lnTo>
                <a:lnTo>
                  <a:pt x="1148110" y="7289800"/>
                </a:lnTo>
                <a:lnTo>
                  <a:pt x="3380270" y="7289800"/>
                </a:lnTo>
                <a:lnTo>
                  <a:pt x="3380270" y="6413500"/>
                </a:lnTo>
                <a:lnTo>
                  <a:pt x="3364895" y="6413500"/>
                </a:lnTo>
                <a:lnTo>
                  <a:pt x="3320855" y="6400800"/>
                </a:lnTo>
                <a:lnTo>
                  <a:pt x="3234480" y="6350000"/>
                </a:lnTo>
                <a:lnTo>
                  <a:pt x="3192145" y="6337300"/>
                </a:lnTo>
                <a:lnTo>
                  <a:pt x="3109179" y="6286500"/>
                </a:lnTo>
                <a:lnTo>
                  <a:pt x="3068548" y="6273800"/>
                </a:lnTo>
                <a:lnTo>
                  <a:pt x="2988992" y="6223000"/>
                </a:lnTo>
                <a:lnTo>
                  <a:pt x="2911709" y="6172200"/>
                </a:lnTo>
                <a:lnTo>
                  <a:pt x="2873921" y="6134100"/>
                </a:lnTo>
                <a:lnTo>
                  <a:pt x="2836701" y="6108700"/>
                </a:lnTo>
                <a:lnTo>
                  <a:pt x="2800050" y="6083300"/>
                </a:lnTo>
                <a:lnTo>
                  <a:pt x="2763968" y="6057900"/>
                </a:lnTo>
                <a:lnTo>
                  <a:pt x="2728454" y="6019800"/>
                </a:lnTo>
                <a:lnTo>
                  <a:pt x="2693509" y="5994400"/>
                </a:lnTo>
                <a:lnTo>
                  <a:pt x="2659133" y="5956300"/>
                </a:lnTo>
                <a:lnTo>
                  <a:pt x="2625479" y="5930900"/>
                </a:lnTo>
                <a:lnTo>
                  <a:pt x="2592699" y="5892800"/>
                </a:lnTo>
                <a:lnTo>
                  <a:pt x="2560794" y="5854700"/>
                </a:lnTo>
                <a:lnTo>
                  <a:pt x="2529764" y="5816600"/>
                </a:lnTo>
                <a:lnTo>
                  <a:pt x="2499608" y="5791200"/>
                </a:lnTo>
                <a:lnTo>
                  <a:pt x="2470326" y="5753100"/>
                </a:lnTo>
                <a:lnTo>
                  <a:pt x="2441919" y="5715000"/>
                </a:lnTo>
                <a:lnTo>
                  <a:pt x="2414387" y="5676900"/>
                </a:lnTo>
                <a:lnTo>
                  <a:pt x="2387729" y="5638800"/>
                </a:lnTo>
                <a:lnTo>
                  <a:pt x="2361945" y="5600700"/>
                </a:lnTo>
                <a:lnTo>
                  <a:pt x="2337036" y="5562600"/>
                </a:lnTo>
                <a:lnTo>
                  <a:pt x="2313001" y="5524500"/>
                </a:lnTo>
                <a:lnTo>
                  <a:pt x="2289840" y="5486400"/>
                </a:lnTo>
                <a:lnTo>
                  <a:pt x="2267554" y="5435600"/>
                </a:lnTo>
                <a:lnTo>
                  <a:pt x="2246142" y="5397500"/>
                </a:lnTo>
                <a:lnTo>
                  <a:pt x="2225604" y="5359400"/>
                </a:lnTo>
                <a:lnTo>
                  <a:pt x="2205941" y="5308600"/>
                </a:lnTo>
                <a:lnTo>
                  <a:pt x="2187151" y="5270500"/>
                </a:lnTo>
                <a:lnTo>
                  <a:pt x="2169236" y="5232400"/>
                </a:lnTo>
                <a:lnTo>
                  <a:pt x="2152195" y="5181600"/>
                </a:lnTo>
                <a:lnTo>
                  <a:pt x="2136028" y="5130800"/>
                </a:lnTo>
                <a:lnTo>
                  <a:pt x="2120736" y="5092700"/>
                </a:lnTo>
                <a:lnTo>
                  <a:pt x="2106317" y="5041900"/>
                </a:lnTo>
                <a:lnTo>
                  <a:pt x="2092772" y="5003800"/>
                </a:lnTo>
                <a:lnTo>
                  <a:pt x="2080102" y="4953000"/>
                </a:lnTo>
                <a:lnTo>
                  <a:pt x="2068305" y="4902200"/>
                </a:lnTo>
                <a:lnTo>
                  <a:pt x="2057383" y="4851400"/>
                </a:lnTo>
                <a:lnTo>
                  <a:pt x="2047334" y="4800600"/>
                </a:lnTo>
                <a:lnTo>
                  <a:pt x="2038159" y="4749800"/>
                </a:lnTo>
                <a:lnTo>
                  <a:pt x="2029859" y="4699000"/>
                </a:lnTo>
                <a:lnTo>
                  <a:pt x="2022432" y="4648200"/>
                </a:lnTo>
                <a:lnTo>
                  <a:pt x="2015879" y="4597400"/>
                </a:lnTo>
                <a:lnTo>
                  <a:pt x="2010199" y="4546600"/>
                </a:lnTo>
                <a:lnTo>
                  <a:pt x="2005394" y="4495800"/>
                </a:lnTo>
                <a:lnTo>
                  <a:pt x="2001462" y="4445000"/>
                </a:lnTo>
                <a:lnTo>
                  <a:pt x="1998404" y="4381500"/>
                </a:lnTo>
                <a:lnTo>
                  <a:pt x="1996220" y="4330700"/>
                </a:lnTo>
                <a:lnTo>
                  <a:pt x="1994910" y="4279900"/>
                </a:lnTo>
                <a:lnTo>
                  <a:pt x="1994473" y="4216400"/>
                </a:lnTo>
                <a:lnTo>
                  <a:pt x="1994910" y="4165600"/>
                </a:lnTo>
                <a:lnTo>
                  <a:pt x="1996220" y="4114800"/>
                </a:lnTo>
                <a:lnTo>
                  <a:pt x="1998404" y="4051300"/>
                </a:lnTo>
                <a:lnTo>
                  <a:pt x="2001462" y="4000500"/>
                </a:lnTo>
                <a:lnTo>
                  <a:pt x="2005394" y="3949700"/>
                </a:lnTo>
                <a:lnTo>
                  <a:pt x="2010199" y="3898900"/>
                </a:lnTo>
                <a:lnTo>
                  <a:pt x="2015879" y="3835400"/>
                </a:lnTo>
                <a:lnTo>
                  <a:pt x="2022432" y="3784600"/>
                </a:lnTo>
                <a:lnTo>
                  <a:pt x="2029859" y="3733800"/>
                </a:lnTo>
                <a:lnTo>
                  <a:pt x="2038159" y="3683000"/>
                </a:lnTo>
                <a:lnTo>
                  <a:pt x="2047334" y="3632200"/>
                </a:lnTo>
                <a:lnTo>
                  <a:pt x="2057383" y="3581400"/>
                </a:lnTo>
                <a:lnTo>
                  <a:pt x="2068305" y="3530600"/>
                </a:lnTo>
                <a:lnTo>
                  <a:pt x="2080102" y="3492500"/>
                </a:lnTo>
                <a:lnTo>
                  <a:pt x="2092772" y="3441700"/>
                </a:lnTo>
                <a:lnTo>
                  <a:pt x="2106317" y="3390900"/>
                </a:lnTo>
                <a:lnTo>
                  <a:pt x="2120736" y="3340100"/>
                </a:lnTo>
                <a:lnTo>
                  <a:pt x="2136028" y="3302000"/>
                </a:lnTo>
                <a:lnTo>
                  <a:pt x="2152195" y="3251200"/>
                </a:lnTo>
                <a:lnTo>
                  <a:pt x="2169236" y="3200400"/>
                </a:lnTo>
                <a:lnTo>
                  <a:pt x="2187151" y="3162300"/>
                </a:lnTo>
                <a:lnTo>
                  <a:pt x="2205941" y="3111500"/>
                </a:lnTo>
                <a:lnTo>
                  <a:pt x="2225604" y="3073400"/>
                </a:lnTo>
                <a:lnTo>
                  <a:pt x="2246142" y="3022600"/>
                </a:lnTo>
                <a:lnTo>
                  <a:pt x="2267554" y="2984500"/>
                </a:lnTo>
                <a:lnTo>
                  <a:pt x="2289840" y="2933700"/>
                </a:lnTo>
                <a:lnTo>
                  <a:pt x="2313001" y="2895600"/>
                </a:lnTo>
                <a:lnTo>
                  <a:pt x="2337036" y="2857500"/>
                </a:lnTo>
                <a:lnTo>
                  <a:pt x="2361945" y="2819400"/>
                </a:lnTo>
                <a:lnTo>
                  <a:pt x="2387729" y="2781300"/>
                </a:lnTo>
                <a:lnTo>
                  <a:pt x="2414387" y="2730500"/>
                </a:lnTo>
                <a:lnTo>
                  <a:pt x="2441919" y="2692400"/>
                </a:lnTo>
                <a:lnTo>
                  <a:pt x="2470326" y="2654300"/>
                </a:lnTo>
                <a:lnTo>
                  <a:pt x="2499608" y="2616200"/>
                </a:lnTo>
                <a:lnTo>
                  <a:pt x="2529764" y="2578100"/>
                </a:lnTo>
                <a:lnTo>
                  <a:pt x="2560794" y="2540000"/>
                </a:lnTo>
                <a:lnTo>
                  <a:pt x="2592699" y="2501900"/>
                </a:lnTo>
                <a:lnTo>
                  <a:pt x="2625479" y="2476500"/>
                </a:lnTo>
                <a:lnTo>
                  <a:pt x="2659133" y="2438400"/>
                </a:lnTo>
                <a:lnTo>
                  <a:pt x="2693509" y="2400300"/>
                </a:lnTo>
                <a:lnTo>
                  <a:pt x="2728454" y="2362200"/>
                </a:lnTo>
                <a:lnTo>
                  <a:pt x="2763968" y="2336800"/>
                </a:lnTo>
                <a:lnTo>
                  <a:pt x="2800050" y="2298700"/>
                </a:lnTo>
                <a:lnTo>
                  <a:pt x="2836701" y="2273300"/>
                </a:lnTo>
                <a:lnTo>
                  <a:pt x="2873921" y="2235200"/>
                </a:lnTo>
                <a:lnTo>
                  <a:pt x="2950066" y="2184400"/>
                </a:lnTo>
                <a:lnTo>
                  <a:pt x="2988992" y="2159000"/>
                </a:lnTo>
                <a:lnTo>
                  <a:pt x="3028486" y="2120900"/>
                </a:lnTo>
                <a:lnTo>
                  <a:pt x="3109179" y="2070100"/>
                </a:lnTo>
                <a:lnTo>
                  <a:pt x="3150377" y="2057400"/>
                </a:lnTo>
                <a:lnTo>
                  <a:pt x="3234480" y="2006600"/>
                </a:lnTo>
                <a:lnTo>
                  <a:pt x="3277384" y="1981200"/>
                </a:lnTo>
                <a:lnTo>
                  <a:pt x="3320855" y="1968500"/>
                </a:lnTo>
                <a:lnTo>
                  <a:pt x="3364895" y="1943100"/>
                </a:lnTo>
                <a:lnTo>
                  <a:pt x="3380270" y="1943100"/>
                </a:lnTo>
                <a:lnTo>
                  <a:pt x="3380270" y="0"/>
                </a:lnTo>
                <a:close/>
              </a:path>
            </a:pathLst>
          </a:custGeom>
          <a:solidFill>
            <a:srgbClr val="0FA4F0">
              <a:alpha val="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81230" y="1068134"/>
            <a:ext cx="6608617" cy="17075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0" b="1" dirty="0">
                <a:latin typeface="Objective" pitchFamily="2" charset="77"/>
                <a:cs typeface="Arial Black"/>
              </a:rPr>
              <a:t>¿Como ingresar a</a:t>
            </a: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5500" b="1" dirty="0">
                <a:solidFill>
                  <a:srgbClr val="0FA4F0"/>
                </a:solidFill>
                <a:latin typeface="Objective" pitchFamily="2" charset="77"/>
                <a:cs typeface="Tahoma"/>
              </a:rPr>
              <a:t>la plataforma?</a:t>
            </a:r>
            <a:endParaRPr sz="5500" b="1" dirty="0">
              <a:latin typeface="Objective" pitchFamily="2" charset="77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264" y="2978331"/>
            <a:ext cx="398297" cy="19886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340" y="10199720"/>
            <a:ext cx="3056255" cy="1109345"/>
          </a:xfrm>
          <a:custGeom>
            <a:avLst/>
            <a:gdLst/>
            <a:ahLst/>
            <a:cxnLst/>
            <a:rect l="l" t="t" r="r" b="b"/>
            <a:pathLst>
              <a:path w="3056255" h="1109345">
                <a:moveTo>
                  <a:pt x="0" y="0"/>
                </a:moveTo>
                <a:lnTo>
                  <a:pt x="0" y="1108835"/>
                </a:lnTo>
                <a:lnTo>
                  <a:pt x="3055812" y="1108835"/>
                </a:lnTo>
                <a:lnTo>
                  <a:pt x="3000340" y="1095108"/>
                </a:lnTo>
                <a:lnTo>
                  <a:pt x="2945292" y="1081265"/>
                </a:lnTo>
                <a:lnTo>
                  <a:pt x="2890667" y="1067307"/>
                </a:lnTo>
                <a:lnTo>
                  <a:pt x="2836462" y="1053237"/>
                </a:lnTo>
                <a:lnTo>
                  <a:pt x="2782677" y="1039058"/>
                </a:lnTo>
                <a:lnTo>
                  <a:pt x="2729308" y="1024771"/>
                </a:lnTo>
                <a:lnTo>
                  <a:pt x="2623811" y="995883"/>
                </a:lnTo>
                <a:lnTo>
                  <a:pt x="2519956" y="966592"/>
                </a:lnTo>
                <a:lnTo>
                  <a:pt x="2417727" y="936916"/>
                </a:lnTo>
                <a:lnTo>
                  <a:pt x="2317105" y="906873"/>
                </a:lnTo>
                <a:lnTo>
                  <a:pt x="2218076" y="876480"/>
                </a:lnTo>
                <a:lnTo>
                  <a:pt x="2120622" y="845757"/>
                </a:lnTo>
                <a:lnTo>
                  <a:pt x="2024726" y="814721"/>
                </a:lnTo>
                <a:lnTo>
                  <a:pt x="1930374" y="783390"/>
                </a:lnTo>
                <a:lnTo>
                  <a:pt x="1837546" y="751782"/>
                </a:lnTo>
                <a:lnTo>
                  <a:pt x="1746229" y="719916"/>
                </a:lnTo>
                <a:lnTo>
                  <a:pt x="1656404" y="687809"/>
                </a:lnTo>
                <a:lnTo>
                  <a:pt x="1568055" y="655479"/>
                </a:lnTo>
                <a:lnTo>
                  <a:pt x="1481165" y="622944"/>
                </a:lnTo>
                <a:lnTo>
                  <a:pt x="1395719" y="590223"/>
                </a:lnTo>
                <a:lnTo>
                  <a:pt x="1311700" y="557333"/>
                </a:lnTo>
                <a:lnTo>
                  <a:pt x="1229090" y="524293"/>
                </a:lnTo>
                <a:lnTo>
                  <a:pt x="1124688" y="481685"/>
                </a:lnTo>
                <a:lnTo>
                  <a:pt x="940910" y="405874"/>
                </a:lnTo>
                <a:lnTo>
                  <a:pt x="768240" y="333799"/>
                </a:lnTo>
                <a:lnTo>
                  <a:pt x="607294" y="265821"/>
                </a:lnTo>
                <a:lnTo>
                  <a:pt x="458688" y="202299"/>
                </a:lnTo>
                <a:lnTo>
                  <a:pt x="323039" y="143595"/>
                </a:lnTo>
                <a:lnTo>
                  <a:pt x="200964" y="90070"/>
                </a:lnTo>
                <a:lnTo>
                  <a:pt x="93078" y="42085"/>
                </a:lnTo>
                <a:lnTo>
                  <a:pt x="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177230" y="9166171"/>
            <a:ext cx="8667115" cy="2142490"/>
            <a:chOff x="10177230" y="9166171"/>
            <a:chExt cx="8667115" cy="2142490"/>
          </a:xfrm>
        </p:grpSpPr>
        <p:sp>
          <p:nvSpPr>
            <p:cNvPr id="15" name="object 15"/>
            <p:cNvSpPr/>
            <p:nvPr/>
          </p:nvSpPr>
          <p:spPr>
            <a:xfrm>
              <a:off x="11384909" y="9166171"/>
              <a:ext cx="4697095" cy="2142490"/>
            </a:xfrm>
            <a:custGeom>
              <a:avLst/>
              <a:gdLst/>
              <a:ahLst/>
              <a:cxnLst/>
              <a:rect l="l" t="t" r="r" b="b"/>
              <a:pathLst>
                <a:path w="4697094" h="2142490">
                  <a:moveTo>
                    <a:pt x="4696883" y="0"/>
                  </a:moveTo>
                  <a:lnTo>
                    <a:pt x="3194976" y="1002158"/>
                  </a:lnTo>
                  <a:lnTo>
                    <a:pt x="2205082" y="1559376"/>
                  </a:lnTo>
                  <a:lnTo>
                    <a:pt x="1286867" y="1872502"/>
                  </a:lnTo>
                  <a:lnTo>
                    <a:pt x="0" y="2142385"/>
                  </a:lnTo>
                  <a:lnTo>
                    <a:pt x="4597891" y="2142385"/>
                  </a:lnTo>
                  <a:lnTo>
                    <a:pt x="4655121" y="1574975"/>
                  </a:lnTo>
                  <a:lnTo>
                    <a:pt x="4684509" y="1162674"/>
                  </a:lnTo>
                  <a:lnTo>
                    <a:pt x="4695336" y="704631"/>
                  </a:lnTo>
                  <a:lnTo>
                    <a:pt x="4696883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77230" y="9239505"/>
              <a:ext cx="8667115" cy="0"/>
            </a:xfrm>
            <a:custGeom>
              <a:avLst/>
              <a:gdLst/>
              <a:ahLst/>
              <a:cxnLst/>
              <a:rect l="l" t="t" r="r" b="b"/>
              <a:pathLst>
                <a:path w="8667115">
                  <a:moveTo>
                    <a:pt x="8667055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FA4F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97234" y="3857585"/>
            <a:ext cx="7945120" cy="2611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Debes ingresar a la siguiente URL: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850" b="1" dirty="0">
                <a:latin typeface="Objective" pitchFamily="2" charset="77"/>
                <a:cs typeface="Tahoma"/>
              </a:rPr>
              <a:t>https://admin.qrmenu.cl/login</a:t>
            </a:r>
            <a:endParaRPr sz="2850" dirty="0">
              <a:latin typeface="Objective" pitchFamily="2" charset="77"/>
              <a:cs typeface="Tahoma"/>
            </a:endParaRPr>
          </a:p>
          <a:p>
            <a:pPr marL="297815" marR="5080">
              <a:lnSpc>
                <a:spcPct val="101299"/>
              </a:lnSpc>
              <a:spcBef>
                <a:spcPts val="1360"/>
              </a:spcBef>
            </a:pPr>
            <a:r>
              <a:rPr sz="2850" dirty="0">
                <a:latin typeface="Objective" pitchFamily="2" charset="77"/>
                <a:cs typeface="Verdana"/>
              </a:rPr>
              <a:t>A tu correo se envían las credenciales de  acceso , el mail tiene contacto:</a:t>
            </a:r>
          </a:p>
          <a:p>
            <a:pPr marL="542290">
              <a:lnSpc>
                <a:spcPct val="100000"/>
              </a:lnSpc>
              <a:spcBef>
                <a:spcPts val="1730"/>
              </a:spcBef>
            </a:pPr>
            <a:r>
              <a:rPr sz="2850" dirty="0">
                <a:latin typeface="Objective" pitchFamily="2" charset="77"/>
                <a:cs typeface="Verdana"/>
              </a:rPr>
              <a:t>Se envían 2 usuarios: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422833" y="6505777"/>
            <a:ext cx="364299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dirty="0">
                <a:latin typeface="Objective" pitchFamily="2" charset="77"/>
                <a:cs typeface="Verdana"/>
              </a:rPr>
              <a:t>Perfil Administrador</a:t>
            </a:r>
          </a:p>
        </p:txBody>
      </p:sp>
      <p:sp>
        <p:nvSpPr>
          <p:cNvPr id="19" name="object 19"/>
          <p:cNvSpPr/>
          <p:nvPr/>
        </p:nvSpPr>
        <p:spPr>
          <a:xfrm>
            <a:off x="1972263" y="6580454"/>
            <a:ext cx="339090" cy="339090"/>
          </a:xfrm>
          <a:custGeom>
            <a:avLst/>
            <a:gdLst/>
            <a:ahLst/>
            <a:cxnLst/>
            <a:rect l="l" t="t" r="r" b="b"/>
            <a:pathLst>
              <a:path w="339089" h="339090">
                <a:moveTo>
                  <a:pt x="169335" y="0"/>
                </a:moveTo>
                <a:lnTo>
                  <a:pt x="124317" y="6048"/>
                </a:lnTo>
                <a:lnTo>
                  <a:pt x="83866" y="23117"/>
                </a:lnTo>
                <a:lnTo>
                  <a:pt x="49595" y="49594"/>
                </a:lnTo>
                <a:lnTo>
                  <a:pt x="23118" y="83863"/>
                </a:lnTo>
                <a:lnTo>
                  <a:pt x="6048" y="124311"/>
                </a:lnTo>
                <a:lnTo>
                  <a:pt x="0" y="169324"/>
                </a:lnTo>
                <a:lnTo>
                  <a:pt x="6048" y="214337"/>
                </a:lnTo>
                <a:lnTo>
                  <a:pt x="23118" y="254786"/>
                </a:lnTo>
                <a:lnTo>
                  <a:pt x="49595" y="289055"/>
                </a:lnTo>
                <a:lnTo>
                  <a:pt x="83866" y="315531"/>
                </a:lnTo>
                <a:lnTo>
                  <a:pt x="124317" y="332600"/>
                </a:lnTo>
                <a:lnTo>
                  <a:pt x="169335" y="338649"/>
                </a:lnTo>
                <a:lnTo>
                  <a:pt x="214348" y="332600"/>
                </a:lnTo>
                <a:lnTo>
                  <a:pt x="254796" y="315531"/>
                </a:lnTo>
                <a:lnTo>
                  <a:pt x="289065" y="289055"/>
                </a:lnTo>
                <a:lnTo>
                  <a:pt x="315542" y="254786"/>
                </a:lnTo>
                <a:lnTo>
                  <a:pt x="332611" y="214337"/>
                </a:lnTo>
                <a:lnTo>
                  <a:pt x="338659" y="169324"/>
                </a:lnTo>
                <a:lnTo>
                  <a:pt x="332611" y="124311"/>
                </a:lnTo>
                <a:lnTo>
                  <a:pt x="315542" y="83863"/>
                </a:lnTo>
                <a:lnTo>
                  <a:pt x="289065" y="49594"/>
                </a:lnTo>
                <a:lnTo>
                  <a:pt x="254796" y="23117"/>
                </a:lnTo>
                <a:lnTo>
                  <a:pt x="214348" y="6048"/>
                </a:lnTo>
                <a:lnTo>
                  <a:pt x="16933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64635" y="6578560"/>
            <a:ext cx="140970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-335" dirty="0">
                <a:solidFill>
                  <a:srgbClr val="FFFFFF"/>
                </a:solidFill>
                <a:latin typeface="Objective" pitchFamily="2" charset="77"/>
                <a:cs typeface="Tahoma"/>
              </a:rPr>
              <a:t>1</a:t>
            </a:r>
            <a:endParaRPr sz="1950" dirty="0">
              <a:latin typeface="Objective" pitchFamily="2" charset="77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72263" y="7107173"/>
            <a:ext cx="339090" cy="339090"/>
          </a:xfrm>
          <a:custGeom>
            <a:avLst/>
            <a:gdLst/>
            <a:ahLst/>
            <a:cxnLst/>
            <a:rect l="l" t="t" r="r" b="b"/>
            <a:pathLst>
              <a:path w="339089" h="339090">
                <a:moveTo>
                  <a:pt x="169335" y="0"/>
                </a:moveTo>
                <a:lnTo>
                  <a:pt x="124317" y="6048"/>
                </a:lnTo>
                <a:lnTo>
                  <a:pt x="83866" y="23117"/>
                </a:lnTo>
                <a:lnTo>
                  <a:pt x="49595" y="49594"/>
                </a:lnTo>
                <a:lnTo>
                  <a:pt x="23118" y="83863"/>
                </a:lnTo>
                <a:lnTo>
                  <a:pt x="6048" y="124311"/>
                </a:lnTo>
                <a:lnTo>
                  <a:pt x="0" y="169324"/>
                </a:lnTo>
                <a:lnTo>
                  <a:pt x="6048" y="214337"/>
                </a:lnTo>
                <a:lnTo>
                  <a:pt x="23118" y="254786"/>
                </a:lnTo>
                <a:lnTo>
                  <a:pt x="49595" y="289055"/>
                </a:lnTo>
                <a:lnTo>
                  <a:pt x="83866" y="315531"/>
                </a:lnTo>
                <a:lnTo>
                  <a:pt x="124317" y="332600"/>
                </a:lnTo>
                <a:lnTo>
                  <a:pt x="169335" y="338649"/>
                </a:lnTo>
                <a:lnTo>
                  <a:pt x="214348" y="332600"/>
                </a:lnTo>
                <a:lnTo>
                  <a:pt x="254796" y="315531"/>
                </a:lnTo>
                <a:lnTo>
                  <a:pt x="289065" y="289055"/>
                </a:lnTo>
                <a:lnTo>
                  <a:pt x="315542" y="254786"/>
                </a:lnTo>
                <a:lnTo>
                  <a:pt x="332611" y="214337"/>
                </a:lnTo>
                <a:lnTo>
                  <a:pt x="338659" y="169324"/>
                </a:lnTo>
                <a:lnTo>
                  <a:pt x="332611" y="124311"/>
                </a:lnTo>
                <a:lnTo>
                  <a:pt x="315542" y="83863"/>
                </a:lnTo>
                <a:lnTo>
                  <a:pt x="289065" y="49594"/>
                </a:lnTo>
                <a:lnTo>
                  <a:pt x="254796" y="23117"/>
                </a:lnTo>
                <a:lnTo>
                  <a:pt x="214348" y="6048"/>
                </a:lnTo>
                <a:lnTo>
                  <a:pt x="169335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82723" y="6781737"/>
            <a:ext cx="7710170" cy="1798320"/>
          </a:xfrm>
          <a:prstGeom prst="rect">
            <a:avLst/>
          </a:prstGeom>
        </p:spPr>
        <p:txBody>
          <a:bodyPr vert="horz" wrap="square" lIns="0" tIns="243840" rIns="0" bIns="0" rtlCol="0">
            <a:spAutoFit/>
          </a:bodyPr>
          <a:lstStyle/>
          <a:p>
            <a:pPr marL="682625">
              <a:lnSpc>
                <a:spcPct val="100000"/>
              </a:lnSpc>
              <a:spcBef>
                <a:spcPts val="1920"/>
              </a:spcBef>
              <a:tabLst>
                <a:tab pos="1052195" algn="l"/>
              </a:tabLst>
            </a:pPr>
            <a:r>
              <a:rPr sz="2925" b="1" baseline="4273" dirty="0">
                <a:solidFill>
                  <a:srgbClr val="FFFFFF"/>
                </a:solidFill>
                <a:latin typeface="Objective" pitchFamily="2" charset="77"/>
                <a:cs typeface="Tahoma"/>
              </a:rPr>
              <a:t>2	</a:t>
            </a:r>
            <a:r>
              <a:rPr sz="2850" dirty="0">
                <a:latin typeface="Objective" pitchFamily="2" charset="77"/>
                <a:cs typeface="Verdana"/>
              </a:rPr>
              <a:t>Perfil operaciones (Mozos)</a:t>
            </a:r>
          </a:p>
          <a:p>
            <a:pPr marL="12700" marR="5080">
              <a:lnSpc>
                <a:spcPct val="101299"/>
              </a:lnSpc>
              <a:spcBef>
                <a:spcPts val="1780"/>
              </a:spcBef>
            </a:pPr>
            <a:r>
              <a:rPr sz="2850" dirty="0">
                <a:latin typeface="Objective" pitchFamily="2" charset="77"/>
                <a:cs typeface="Verdana"/>
              </a:rPr>
              <a:t>Ingresar con el usuario y contraseña del  “Perfil Administrador” Dar </a:t>
            </a:r>
            <a:r>
              <a:rPr sz="2850" dirty="0" err="1">
                <a:latin typeface="Objective" pitchFamily="2" charset="77"/>
                <a:cs typeface="Verdana"/>
              </a:rPr>
              <a:t>clic</a:t>
            </a:r>
            <a:r>
              <a:rPr sz="2850" dirty="0">
                <a:latin typeface="Objective" pitchFamily="2" charset="77"/>
                <a:cs typeface="Verdana"/>
              </a:rPr>
              <a:t> en “Entrar”</a:t>
            </a: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3819" y="2263107"/>
            <a:ext cx="7916218" cy="6416042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8968990" y="917668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0"/>
                </a:moveTo>
                <a:lnTo>
                  <a:pt x="62825" y="62825"/>
                </a:lnTo>
                <a:lnTo>
                  <a:pt x="0" y="62825"/>
                </a:lnTo>
              </a:path>
            </a:pathLst>
          </a:custGeom>
          <a:ln w="20941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52049" y="9176680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62825"/>
                </a:moveTo>
                <a:lnTo>
                  <a:pt x="0" y="62825"/>
                </a:lnTo>
                <a:lnTo>
                  <a:pt x="0" y="0"/>
                </a:lnTo>
              </a:path>
            </a:pathLst>
          </a:custGeom>
          <a:ln w="20941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52049" y="1828378"/>
            <a:ext cx="0" cy="7223125"/>
          </a:xfrm>
          <a:custGeom>
            <a:avLst/>
            <a:gdLst/>
            <a:ahLst/>
            <a:cxnLst/>
            <a:rect l="l" t="t" r="r" b="b"/>
            <a:pathLst>
              <a:path h="7223125">
                <a:moveTo>
                  <a:pt x="0" y="7222691"/>
                </a:moveTo>
                <a:lnTo>
                  <a:pt x="0" y="0"/>
                </a:lnTo>
              </a:path>
            </a:pathLst>
          </a:custGeom>
          <a:ln w="20941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052049" y="170274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62825"/>
                </a:moveTo>
                <a:lnTo>
                  <a:pt x="0" y="0"/>
                </a:lnTo>
                <a:lnTo>
                  <a:pt x="62825" y="0"/>
                </a:lnTo>
              </a:path>
            </a:pathLst>
          </a:custGeom>
          <a:ln w="20941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239579" y="1702748"/>
            <a:ext cx="8667115" cy="0"/>
          </a:xfrm>
          <a:custGeom>
            <a:avLst/>
            <a:gdLst/>
            <a:ahLst/>
            <a:cxnLst/>
            <a:rect l="l" t="t" r="r" b="b"/>
            <a:pathLst>
              <a:path w="8667115">
                <a:moveTo>
                  <a:pt x="0" y="0"/>
                </a:moveTo>
                <a:lnTo>
                  <a:pt x="8667055" y="0"/>
                </a:lnTo>
              </a:path>
            </a:pathLst>
          </a:custGeom>
          <a:ln w="20941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68990" y="170274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0" y="0"/>
                </a:moveTo>
                <a:lnTo>
                  <a:pt x="62825" y="0"/>
                </a:lnTo>
                <a:lnTo>
                  <a:pt x="62825" y="62825"/>
                </a:lnTo>
              </a:path>
            </a:pathLst>
          </a:custGeom>
          <a:ln w="20941">
            <a:solidFill>
              <a:srgbClr val="0FA4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031816" y="1891188"/>
            <a:ext cx="0" cy="7223125"/>
          </a:xfrm>
          <a:custGeom>
            <a:avLst/>
            <a:gdLst/>
            <a:ahLst/>
            <a:cxnLst/>
            <a:rect l="l" t="t" r="r" b="b"/>
            <a:pathLst>
              <a:path h="7223125">
                <a:moveTo>
                  <a:pt x="0" y="0"/>
                </a:moveTo>
                <a:lnTo>
                  <a:pt x="0" y="7222691"/>
                </a:lnTo>
              </a:path>
            </a:pathLst>
          </a:custGeom>
          <a:ln w="20941">
            <a:solidFill>
              <a:srgbClr val="0FA4F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B33A4EEF-B62F-E231-2639-CDEC8221B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7" y="9876687"/>
            <a:ext cx="2515519" cy="7245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043F84536F404F8505D916C039CD1A" ma:contentTypeVersion="14" ma:contentTypeDescription="Crear nuevo documento." ma:contentTypeScope="" ma:versionID="dadd15fad0e3177754077d687536da6d">
  <xsd:schema xmlns:xsd="http://www.w3.org/2001/XMLSchema" xmlns:xs="http://www.w3.org/2001/XMLSchema" xmlns:p="http://schemas.microsoft.com/office/2006/metadata/properties" xmlns:ns2="239bddf2-5972-4a8a-a534-4c75f7065c9b" xmlns:ns3="dc23ae19-c295-45d0-b297-1427b0d063c6" targetNamespace="http://schemas.microsoft.com/office/2006/metadata/properties" ma:root="true" ma:fieldsID="ca6548a579dfd2fb767548731847bb55" ns2:_="" ns3:_="">
    <xsd:import namespace="239bddf2-5972-4a8a-a534-4c75f7065c9b"/>
    <xsd:import namespace="dc23ae19-c295-45d0-b297-1427b0d06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bddf2-5972-4a8a-a534-4c75f7065c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a373d6a1-87b9-475e-b10a-bb582e919f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3ae19-c295-45d0-b297-1427b0d063c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7ba7d81-30eb-4010-9763-5ce674a68d89}" ma:internalName="TaxCatchAll" ma:showField="CatchAllData" ma:web="dc23ae19-c295-45d0-b297-1427b0d06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4F77B1-8E70-4773-9FE7-8BAB8CA2A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18B796-4F7C-4959-B971-35B7EEBE1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9bddf2-5972-4a8a-a534-4c75f7065c9b"/>
    <ds:schemaRef ds:uri="dc23ae19-c295-45d0-b297-1427b0d063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3137</TotalTime>
  <Words>3411</Words>
  <Application>Microsoft Macintosh PowerPoint</Application>
  <PresentationFormat>Personalizado</PresentationFormat>
  <Paragraphs>851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Arial</vt:lpstr>
      <vt:lpstr>Arial MT</vt:lpstr>
      <vt:lpstr>Calibri</vt:lpstr>
      <vt:lpstr>Objective</vt:lpstr>
      <vt:lpstr>Tahoma</vt:lpstr>
      <vt:lpstr>Times New Roman</vt:lpstr>
      <vt:lpstr>Verdana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NIUBIZ GO</dc:title>
  <dc:creator>Jimena Puelles</dc:creator>
  <cp:lastModifiedBy>Paul Medina</cp:lastModifiedBy>
  <cp:revision>70</cp:revision>
  <dcterms:created xsi:type="dcterms:W3CDTF">2022-07-26T16:27:57Z</dcterms:created>
  <dcterms:modified xsi:type="dcterms:W3CDTF">2022-08-11T22:03:22Z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2022-07-26T00:00:00Z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2022-07-26T00:00:00Z</vt:filetime>
  </property>
</Properties>
</file>