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Objective" pitchFamily="2" charset="77"/>
      <p:regular r:id="rId16"/>
      <p:bold r:id="rId17"/>
      <p:italic r:id="rId18"/>
      <p:boldItalic r:id="rId19"/>
    </p:embeddedFont>
    <p:embeddedFont>
      <p:font typeface="Objective Medium" pitchFamily="2" charset="77"/>
      <p:regular r:id="rId20"/>
      <p:italic r:id="rId21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AEFC"/>
    <a:srgbClr val="F1F1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 autoAdjust="0"/>
    <p:restoredTop sz="94709"/>
  </p:normalViewPr>
  <p:slideViewPr>
    <p:cSldViewPr snapToGrid="0">
      <p:cViewPr varScale="1">
        <p:scale>
          <a:sx n="106" d="100"/>
          <a:sy n="106" d="100"/>
        </p:scale>
        <p:origin x="13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viewProps" Target="view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29B610-1A96-B29B-02F4-1976621257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EBBAD09-B469-F692-B5BA-120F70386F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CCC22F-2D9F-398F-8A29-BF5E8A396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E853B-7CC7-4F06-A20A-8B5CF2F074DF}" type="datetimeFigureOut">
              <a:rPr lang="es-PE" smtClean="0"/>
              <a:t>5/09/22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2D1CE1-9129-23D6-72EE-AD20008C9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C5DB7C9-F606-0867-A837-846392863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4B438-A250-42DC-9A79-49A6F7B141B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24017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62E377-406F-3D03-C512-832C68512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600F106-95F6-7114-5694-60A96DE6F2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ABE483-702B-9449-CE23-025FE1A4A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E853B-7CC7-4F06-A20A-8B5CF2F074DF}" type="datetimeFigureOut">
              <a:rPr lang="es-PE" smtClean="0"/>
              <a:t>5/09/22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BF57A5-1312-560B-F6DF-1C1F88C77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7F64780-F734-1114-22CD-9F01EF808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4B438-A250-42DC-9A79-49A6F7B141B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75876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E3DD74C-D18C-1628-F00E-46EC4926CB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35B9523-A8A7-507C-73F4-90C320B05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944320-FF27-165A-8D3D-866C8FBC4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E853B-7CC7-4F06-A20A-8B5CF2F074DF}" type="datetimeFigureOut">
              <a:rPr lang="es-PE" smtClean="0"/>
              <a:t>5/09/22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DDFBC2-3C97-BC35-2171-50C2574C4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4EBEC9F-0657-733D-FE67-81AADE69C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4B438-A250-42DC-9A79-49A6F7B141B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80179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7531EC-4971-7BF3-93A8-FEAA0B0E3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9F576E-6046-BD5C-13B4-4F3A5526D9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E85425-F88C-79B6-381A-2C45CF810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E853B-7CC7-4F06-A20A-8B5CF2F074DF}" type="datetimeFigureOut">
              <a:rPr lang="es-PE" smtClean="0"/>
              <a:t>5/09/22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36188C-FE2D-5F32-160A-97CC5A852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BEEAC7-736A-1D7E-BB44-C68CEF831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4B438-A250-42DC-9A79-49A6F7B141B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9742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4A30D7-6B14-926D-0CFE-851560C43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035D5CE-0B10-F4D0-F891-607157744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A8757B-5429-DC3A-2A42-86CBBCE4F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E853B-7CC7-4F06-A20A-8B5CF2F074DF}" type="datetimeFigureOut">
              <a:rPr lang="es-PE" smtClean="0"/>
              <a:t>5/09/22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FA3E69-CC3F-23FA-ED0B-AB6A02F60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8E3CA5-982C-FB06-154B-9A88CEE61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4B438-A250-42DC-9A79-49A6F7B141B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54695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D5D5F4-2842-270D-24C5-C7DF02562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86B508-F050-AF3C-4958-EA9C21771B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0C70125-2BB0-B2B3-B6A5-88602C33C3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A5A27F5-CE1E-7E78-0F3E-6690B88DC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E853B-7CC7-4F06-A20A-8B5CF2F074DF}" type="datetimeFigureOut">
              <a:rPr lang="es-PE" smtClean="0"/>
              <a:t>5/09/22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11F22F4-88BE-5C1E-7170-EB1558C4A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071E22B-F888-D17B-CFE7-7E9BAE75C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4B438-A250-42DC-9A79-49A6F7B141B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42297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2DC736-EB65-720B-EBE4-2DDD4C7C0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5DF15EF-5223-9D66-935D-58A3BBCFAD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7E9A9B8-D5CC-68B5-EA07-BDE46080A7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1F8A928-39B6-279C-FBE2-FE6C1AF0B4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AD4490B-3185-3FD0-317C-D0A5EFAE20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8569E58-DB3B-3CF9-1E31-5ED4E235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E853B-7CC7-4F06-A20A-8B5CF2F074DF}" type="datetimeFigureOut">
              <a:rPr lang="es-PE" smtClean="0"/>
              <a:t>5/09/22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D0CA9BA-8E31-C5A9-8665-A645802A1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BC48358-ACB8-6420-ECB5-419906E29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4B438-A250-42DC-9A79-49A6F7B141B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73537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2CF934-E53C-56AB-E0B7-D899AE9DF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BF92EA7-9CB5-7297-0E4D-FECE2A238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E853B-7CC7-4F06-A20A-8B5CF2F074DF}" type="datetimeFigureOut">
              <a:rPr lang="es-PE" smtClean="0"/>
              <a:t>5/09/22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9C71F7B-CC6F-16D4-FBB6-6C88D5B42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79FB1BE-9099-6923-164C-37EF5A71F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4B438-A250-42DC-9A79-49A6F7B141B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64207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90EF5-64FB-5381-0556-0CED176B0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E853B-7CC7-4F06-A20A-8B5CF2F074DF}" type="datetimeFigureOut">
              <a:rPr lang="es-PE" smtClean="0"/>
              <a:t>5/09/22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7C0E0F3-3176-8CB7-5724-28DE5F7E6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16A34DD-8ABC-59B1-0469-88CC7AE1B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4B438-A250-42DC-9A79-49A6F7B141B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22574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BF6C38-EFF9-F1E1-ED4D-12153FF79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256FC8-A11B-C90B-FECA-5CB042666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EE827E8-44F3-4C88-2987-7956F5802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1FEC3BE-7E94-C9D3-950E-AFE091854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E853B-7CC7-4F06-A20A-8B5CF2F074DF}" type="datetimeFigureOut">
              <a:rPr lang="es-PE" smtClean="0"/>
              <a:t>5/09/22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A84B547-6BB1-41CD-CCFE-D4CA42A46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A0287D2-851D-F9D2-D363-43E698AF4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4B438-A250-42DC-9A79-49A6F7B141B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52630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077D54-A2B1-0682-B5A0-145B2BDFB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8281A88-81C4-9867-872B-7ED2B7352C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FEF3A3A-1CDB-8E2E-5A76-EF66B66F2C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D8FF50F-D64C-C0DA-CF38-8E6A7500E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E853B-7CC7-4F06-A20A-8B5CF2F074DF}" type="datetimeFigureOut">
              <a:rPr lang="es-PE" smtClean="0"/>
              <a:t>5/09/22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21D15AA-ED2F-1BA8-843D-F5B02C628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71C175F-9CA9-65D7-831D-F4EBD925F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4B438-A250-42DC-9A79-49A6F7B141B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07875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DDB959A-F218-8A75-C17C-5C80F682C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9F827E2-E567-A165-1FB2-3F272DA09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551CE9-929B-7189-FEA5-DC4B635859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E853B-7CC7-4F06-A20A-8B5CF2F074DF}" type="datetimeFigureOut">
              <a:rPr lang="es-PE" smtClean="0"/>
              <a:t>5/09/22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FA72A6-D6E9-A3CE-D31C-76574402E9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66F23A-84B3-0537-D58B-125841A2B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4B438-A250-42DC-9A79-49A6F7B141B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0941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8" y="0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3" name="object 3"/>
          <p:cNvSpPr/>
          <p:nvPr/>
        </p:nvSpPr>
        <p:spPr>
          <a:xfrm>
            <a:off x="428" y="687232"/>
            <a:ext cx="2113619" cy="3940366"/>
          </a:xfrm>
          <a:custGeom>
            <a:avLst/>
            <a:gdLst/>
            <a:ahLst/>
            <a:cxnLst/>
            <a:rect l="l" t="t" r="r" b="b"/>
            <a:pathLst>
              <a:path w="3485515" h="6497955">
                <a:moveTo>
                  <a:pt x="2922508" y="1349561"/>
                </a:moveTo>
                <a:lnTo>
                  <a:pt x="186043" y="1349561"/>
                </a:lnTo>
                <a:lnTo>
                  <a:pt x="242153" y="1350175"/>
                </a:lnTo>
                <a:lnTo>
                  <a:pt x="297510" y="1352018"/>
                </a:lnTo>
                <a:lnTo>
                  <a:pt x="352114" y="1355089"/>
                </a:lnTo>
                <a:lnTo>
                  <a:pt x="405964" y="1359390"/>
                </a:lnTo>
                <a:lnTo>
                  <a:pt x="459060" y="1364918"/>
                </a:lnTo>
                <a:lnTo>
                  <a:pt x="511402" y="1371675"/>
                </a:lnTo>
                <a:lnTo>
                  <a:pt x="562989" y="1379660"/>
                </a:lnTo>
                <a:lnTo>
                  <a:pt x="613823" y="1388874"/>
                </a:lnTo>
                <a:lnTo>
                  <a:pt x="663901" y="1399316"/>
                </a:lnTo>
                <a:lnTo>
                  <a:pt x="713225" y="1410986"/>
                </a:lnTo>
                <a:lnTo>
                  <a:pt x="761794" y="1423884"/>
                </a:lnTo>
                <a:lnTo>
                  <a:pt x="809608" y="1438010"/>
                </a:lnTo>
                <a:lnTo>
                  <a:pt x="856667" y="1453364"/>
                </a:lnTo>
                <a:lnTo>
                  <a:pt x="902970" y="1469946"/>
                </a:lnTo>
                <a:lnTo>
                  <a:pt x="948517" y="1487756"/>
                </a:lnTo>
                <a:lnTo>
                  <a:pt x="993308" y="1506794"/>
                </a:lnTo>
                <a:lnTo>
                  <a:pt x="1037343" y="1527059"/>
                </a:lnTo>
                <a:lnTo>
                  <a:pt x="1080622" y="1548552"/>
                </a:lnTo>
                <a:lnTo>
                  <a:pt x="1123144" y="1571273"/>
                </a:lnTo>
                <a:lnTo>
                  <a:pt x="1164910" y="1595221"/>
                </a:lnTo>
                <a:lnTo>
                  <a:pt x="1205918" y="1620397"/>
                </a:lnTo>
                <a:lnTo>
                  <a:pt x="1246170" y="1646800"/>
                </a:lnTo>
                <a:lnTo>
                  <a:pt x="1285664" y="1674430"/>
                </a:lnTo>
                <a:lnTo>
                  <a:pt x="1325993" y="1704475"/>
                </a:lnTo>
                <a:lnTo>
                  <a:pt x="1365184" y="1735498"/>
                </a:lnTo>
                <a:lnTo>
                  <a:pt x="1403237" y="1767499"/>
                </a:lnTo>
                <a:lnTo>
                  <a:pt x="1440153" y="1800478"/>
                </a:lnTo>
                <a:lnTo>
                  <a:pt x="1475932" y="1834435"/>
                </a:lnTo>
                <a:lnTo>
                  <a:pt x="1510574" y="1869371"/>
                </a:lnTo>
                <a:lnTo>
                  <a:pt x="1544080" y="1905285"/>
                </a:lnTo>
                <a:lnTo>
                  <a:pt x="1576449" y="1942179"/>
                </a:lnTo>
                <a:lnTo>
                  <a:pt x="1607682" y="1980052"/>
                </a:lnTo>
                <a:lnTo>
                  <a:pt x="1637780" y="2018904"/>
                </a:lnTo>
                <a:lnTo>
                  <a:pt x="1666741" y="2058737"/>
                </a:lnTo>
                <a:lnTo>
                  <a:pt x="1694568" y="2099549"/>
                </a:lnTo>
                <a:lnTo>
                  <a:pt x="1721260" y="2141341"/>
                </a:lnTo>
                <a:lnTo>
                  <a:pt x="1746816" y="2184114"/>
                </a:lnTo>
                <a:lnTo>
                  <a:pt x="1771239" y="2227867"/>
                </a:lnTo>
                <a:lnTo>
                  <a:pt x="1794527" y="2272601"/>
                </a:lnTo>
                <a:lnTo>
                  <a:pt x="1816681" y="2318317"/>
                </a:lnTo>
                <a:lnTo>
                  <a:pt x="1837701" y="2365013"/>
                </a:lnTo>
                <a:lnTo>
                  <a:pt x="1857588" y="2412691"/>
                </a:lnTo>
                <a:lnTo>
                  <a:pt x="1876342" y="2461351"/>
                </a:lnTo>
                <a:lnTo>
                  <a:pt x="1893963" y="2510994"/>
                </a:lnTo>
                <a:lnTo>
                  <a:pt x="1910451" y="2561618"/>
                </a:lnTo>
                <a:lnTo>
                  <a:pt x="1910451" y="2586612"/>
                </a:lnTo>
                <a:lnTo>
                  <a:pt x="0" y="2586612"/>
                </a:lnTo>
                <a:lnTo>
                  <a:pt x="0" y="3773717"/>
                </a:lnTo>
                <a:lnTo>
                  <a:pt x="3484927" y="3773717"/>
                </a:lnTo>
                <a:lnTo>
                  <a:pt x="3484927" y="3248906"/>
                </a:lnTo>
                <a:lnTo>
                  <a:pt x="3484566" y="3195230"/>
                </a:lnTo>
                <a:lnTo>
                  <a:pt x="3483485" y="3141850"/>
                </a:lnTo>
                <a:lnTo>
                  <a:pt x="3481683" y="3088765"/>
                </a:lnTo>
                <a:lnTo>
                  <a:pt x="3479160" y="3035975"/>
                </a:lnTo>
                <a:lnTo>
                  <a:pt x="3475917" y="2983480"/>
                </a:lnTo>
                <a:lnTo>
                  <a:pt x="3471952" y="2931281"/>
                </a:lnTo>
                <a:lnTo>
                  <a:pt x="3467266" y="2879377"/>
                </a:lnTo>
                <a:lnTo>
                  <a:pt x="3461860" y="2827769"/>
                </a:lnTo>
                <a:lnTo>
                  <a:pt x="3455733" y="2776455"/>
                </a:lnTo>
                <a:lnTo>
                  <a:pt x="3448885" y="2725438"/>
                </a:lnTo>
                <a:lnTo>
                  <a:pt x="3441316" y="2674716"/>
                </a:lnTo>
                <a:lnTo>
                  <a:pt x="3433026" y="2624289"/>
                </a:lnTo>
                <a:lnTo>
                  <a:pt x="3424015" y="2574158"/>
                </a:lnTo>
                <a:lnTo>
                  <a:pt x="3414283" y="2524323"/>
                </a:lnTo>
                <a:lnTo>
                  <a:pt x="3403831" y="2474783"/>
                </a:lnTo>
                <a:lnTo>
                  <a:pt x="3392657" y="2425538"/>
                </a:lnTo>
                <a:lnTo>
                  <a:pt x="3380763" y="2376590"/>
                </a:lnTo>
                <a:lnTo>
                  <a:pt x="3368147" y="2327937"/>
                </a:lnTo>
                <a:lnTo>
                  <a:pt x="3354811" y="2279580"/>
                </a:lnTo>
                <a:lnTo>
                  <a:pt x="3340754" y="2231519"/>
                </a:lnTo>
                <a:lnTo>
                  <a:pt x="3325975" y="2183753"/>
                </a:lnTo>
                <a:lnTo>
                  <a:pt x="3310476" y="2136284"/>
                </a:lnTo>
                <a:lnTo>
                  <a:pt x="3294256" y="2089110"/>
                </a:lnTo>
                <a:lnTo>
                  <a:pt x="3277315" y="2042232"/>
                </a:lnTo>
                <a:lnTo>
                  <a:pt x="3259653" y="1995650"/>
                </a:lnTo>
                <a:lnTo>
                  <a:pt x="3241269" y="1949364"/>
                </a:lnTo>
                <a:lnTo>
                  <a:pt x="3221475" y="1901649"/>
                </a:lnTo>
                <a:lnTo>
                  <a:pt x="3201081" y="1854474"/>
                </a:lnTo>
                <a:lnTo>
                  <a:pt x="3180087" y="1807839"/>
                </a:lnTo>
                <a:lnTo>
                  <a:pt x="3158493" y="1761744"/>
                </a:lnTo>
                <a:lnTo>
                  <a:pt x="3136300" y="1716188"/>
                </a:lnTo>
                <a:lnTo>
                  <a:pt x="3113507" y="1671173"/>
                </a:lnTo>
                <a:lnTo>
                  <a:pt x="3090114" y="1626697"/>
                </a:lnTo>
                <a:lnTo>
                  <a:pt x="3066122" y="1582761"/>
                </a:lnTo>
                <a:lnTo>
                  <a:pt x="3041530" y="1539365"/>
                </a:lnTo>
                <a:lnTo>
                  <a:pt x="3016338" y="1496509"/>
                </a:lnTo>
                <a:lnTo>
                  <a:pt x="2990546" y="1454193"/>
                </a:lnTo>
                <a:lnTo>
                  <a:pt x="2964155" y="1412416"/>
                </a:lnTo>
                <a:lnTo>
                  <a:pt x="2937165" y="1371180"/>
                </a:lnTo>
                <a:lnTo>
                  <a:pt x="2922508" y="1349561"/>
                </a:lnTo>
                <a:close/>
              </a:path>
              <a:path w="3485515" h="6497955">
                <a:moveTo>
                  <a:pt x="186043" y="0"/>
                </a:moveTo>
                <a:lnTo>
                  <a:pt x="131597" y="334"/>
                </a:lnTo>
                <a:lnTo>
                  <a:pt x="77513" y="1336"/>
                </a:lnTo>
                <a:lnTo>
                  <a:pt x="23790" y="3007"/>
                </a:lnTo>
                <a:lnTo>
                  <a:pt x="0" y="1356422"/>
                </a:lnTo>
                <a:lnTo>
                  <a:pt x="16948" y="1355089"/>
                </a:lnTo>
                <a:lnTo>
                  <a:pt x="72484" y="1352018"/>
                </a:lnTo>
                <a:lnTo>
                  <a:pt x="128849" y="1350175"/>
                </a:lnTo>
                <a:lnTo>
                  <a:pt x="186043" y="1349561"/>
                </a:lnTo>
                <a:lnTo>
                  <a:pt x="2922508" y="1349561"/>
                </a:lnTo>
                <a:lnTo>
                  <a:pt x="2909574" y="1330484"/>
                </a:lnTo>
                <a:lnTo>
                  <a:pt x="2881384" y="1290327"/>
                </a:lnTo>
                <a:lnTo>
                  <a:pt x="2852595" y="1250711"/>
                </a:lnTo>
                <a:lnTo>
                  <a:pt x="2823205" y="1211634"/>
                </a:lnTo>
                <a:lnTo>
                  <a:pt x="2793217" y="1173098"/>
                </a:lnTo>
                <a:lnTo>
                  <a:pt x="2762628" y="1135101"/>
                </a:lnTo>
                <a:lnTo>
                  <a:pt x="2731440" y="1097645"/>
                </a:lnTo>
                <a:lnTo>
                  <a:pt x="2699652" y="1060729"/>
                </a:lnTo>
                <a:lnTo>
                  <a:pt x="2667265" y="1024352"/>
                </a:lnTo>
                <a:lnTo>
                  <a:pt x="2634278" y="988516"/>
                </a:lnTo>
                <a:lnTo>
                  <a:pt x="2600691" y="953220"/>
                </a:lnTo>
                <a:lnTo>
                  <a:pt x="2566505" y="918464"/>
                </a:lnTo>
                <a:lnTo>
                  <a:pt x="2531723" y="884273"/>
                </a:lnTo>
                <a:lnTo>
                  <a:pt x="2496361" y="850681"/>
                </a:lnTo>
                <a:lnTo>
                  <a:pt x="2460418" y="817690"/>
                </a:lnTo>
                <a:lnTo>
                  <a:pt x="2423895" y="785299"/>
                </a:lnTo>
                <a:lnTo>
                  <a:pt x="2386792" y="753508"/>
                </a:lnTo>
                <a:lnTo>
                  <a:pt x="2349109" y="722317"/>
                </a:lnTo>
                <a:lnTo>
                  <a:pt x="2310846" y="691725"/>
                </a:lnTo>
                <a:lnTo>
                  <a:pt x="2272003" y="661734"/>
                </a:lnTo>
                <a:lnTo>
                  <a:pt x="2232580" y="632343"/>
                </a:lnTo>
                <a:lnTo>
                  <a:pt x="2192578" y="603551"/>
                </a:lnTo>
                <a:lnTo>
                  <a:pt x="2151997" y="575359"/>
                </a:lnTo>
                <a:lnTo>
                  <a:pt x="2110836" y="547768"/>
                </a:lnTo>
                <a:lnTo>
                  <a:pt x="2069097" y="520776"/>
                </a:lnTo>
                <a:lnTo>
                  <a:pt x="2026778" y="494383"/>
                </a:lnTo>
                <a:lnTo>
                  <a:pt x="1983881" y="468591"/>
                </a:lnTo>
                <a:lnTo>
                  <a:pt x="1940405" y="443399"/>
                </a:lnTo>
                <a:lnTo>
                  <a:pt x="1896351" y="418806"/>
                </a:lnTo>
                <a:lnTo>
                  <a:pt x="1851719" y="394813"/>
                </a:lnTo>
                <a:lnTo>
                  <a:pt x="1806508" y="371420"/>
                </a:lnTo>
                <a:lnTo>
                  <a:pt x="1760720" y="348627"/>
                </a:lnTo>
                <a:lnTo>
                  <a:pt x="1714353" y="326434"/>
                </a:lnTo>
                <a:lnTo>
                  <a:pt x="1667409" y="304840"/>
                </a:lnTo>
                <a:lnTo>
                  <a:pt x="1619887" y="283846"/>
                </a:lnTo>
                <a:lnTo>
                  <a:pt x="1571789" y="263452"/>
                </a:lnTo>
                <a:lnTo>
                  <a:pt x="1523112" y="243657"/>
                </a:lnTo>
                <a:lnTo>
                  <a:pt x="1477593" y="225942"/>
                </a:lnTo>
                <a:lnTo>
                  <a:pt x="1431765" y="208895"/>
                </a:lnTo>
                <a:lnTo>
                  <a:pt x="1385629" y="192517"/>
                </a:lnTo>
                <a:lnTo>
                  <a:pt x="1339185" y="176808"/>
                </a:lnTo>
                <a:lnTo>
                  <a:pt x="1292432" y="161767"/>
                </a:lnTo>
                <a:lnTo>
                  <a:pt x="1245372" y="147394"/>
                </a:lnTo>
                <a:lnTo>
                  <a:pt x="1198004" y="133691"/>
                </a:lnTo>
                <a:lnTo>
                  <a:pt x="1150329" y="120655"/>
                </a:lnTo>
                <a:lnTo>
                  <a:pt x="1102345" y="108289"/>
                </a:lnTo>
                <a:lnTo>
                  <a:pt x="1054053" y="96590"/>
                </a:lnTo>
                <a:lnTo>
                  <a:pt x="1005454" y="85561"/>
                </a:lnTo>
                <a:lnTo>
                  <a:pt x="956547" y="75200"/>
                </a:lnTo>
                <a:lnTo>
                  <a:pt x="907332" y="65507"/>
                </a:lnTo>
                <a:lnTo>
                  <a:pt x="857810" y="56483"/>
                </a:lnTo>
                <a:lnTo>
                  <a:pt x="807980" y="48127"/>
                </a:lnTo>
                <a:lnTo>
                  <a:pt x="757842" y="40440"/>
                </a:lnTo>
                <a:lnTo>
                  <a:pt x="707397" y="33421"/>
                </a:lnTo>
                <a:lnTo>
                  <a:pt x="656645" y="27071"/>
                </a:lnTo>
                <a:lnTo>
                  <a:pt x="605585" y="21389"/>
                </a:lnTo>
                <a:lnTo>
                  <a:pt x="554218" y="16376"/>
                </a:lnTo>
                <a:lnTo>
                  <a:pt x="502543" y="12031"/>
                </a:lnTo>
                <a:lnTo>
                  <a:pt x="450561" y="8355"/>
                </a:lnTo>
                <a:lnTo>
                  <a:pt x="398272" y="5347"/>
                </a:lnTo>
                <a:lnTo>
                  <a:pt x="345675" y="3007"/>
                </a:lnTo>
                <a:lnTo>
                  <a:pt x="292772" y="1336"/>
                </a:lnTo>
                <a:lnTo>
                  <a:pt x="239561" y="334"/>
                </a:lnTo>
                <a:lnTo>
                  <a:pt x="186043" y="0"/>
                </a:lnTo>
                <a:close/>
              </a:path>
              <a:path w="3485515" h="6497955">
                <a:moveTo>
                  <a:pt x="0" y="5141375"/>
                </a:moveTo>
                <a:lnTo>
                  <a:pt x="0" y="6493768"/>
                </a:lnTo>
                <a:lnTo>
                  <a:pt x="23790" y="6494812"/>
                </a:lnTo>
                <a:lnTo>
                  <a:pt x="77513" y="6496485"/>
                </a:lnTo>
                <a:lnTo>
                  <a:pt x="131597" y="6497488"/>
                </a:lnTo>
                <a:lnTo>
                  <a:pt x="186043" y="6497823"/>
                </a:lnTo>
                <a:lnTo>
                  <a:pt x="240827" y="6497495"/>
                </a:lnTo>
                <a:lnTo>
                  <a:pt x="295237" y="6496510"/>
                </a:lnTo>
                <a:lnTo>
                  <a:pt x="349273" y="6494870"/>
                </a:lnTo>
                <a:lnTo>
                  <a:pt x="402935" y="6492573"/>
                </a:lnTo>
                <a:lnTo>
                  <a:pt x="456222" y="6489621"/>
                </a:lnTo>
                <a:lnTo>
                  <a:pt x="509136" y="6486012"/>
                </a:lnTo>
                <a:lnTo>
                  <a:pt x="561675" y="6481747"/>
                </a:lnTo>
                <a:lnTo>
                  <a:pt x="613839" y="6476826"/>
                </a:lnTo>
                <a:lnTo>
                  <a:pt x="665630" y="6471248"/>
                </a:lnTo>
                <a:lnTo>
                  <a:pt x="717046" y="6465015"/>
                </a:lnTo>
                <a:lnTo>
                  <a:pt x="768087" y="6458126"/>
                </a:lnTo>
                <a:lnTo>
                  <a:pt x="818755" y="6450580"/>
                </a:lnTo>
                <a:lnTo>
                  <a:pt x="869048" y="6442378"/>
                </a:lnTo>
                <a:lnTo>
                  <a:pt x="918966" y="6433521"/>
                </a:lnTo>
                <a:lnTo>
                  <a:pt x="968511" y="6424007"/>
                </a:lnTo>
                <a:lnTo>
                  <a:pt x="1017680" y="6413837"/>
                </a:lnTo>
                <a:lnTo>
                  <a:pt x="1066476" y="6403011"/>
                </a:lnTo>
                <a:lnTo>
                  <a:pt x="1114897" y="6391529"/>
                </a:lnTo>
                <a:lnTo>
                  <a:pt x="1162943" y="6379390"/>
                </a:lnTo>
                <a:lnTo>
                  <a:pt x="1210615" y="6366596"/>
                </a:lnTo>
                <a:lnTo>
                  <a:pt x="1257913" y="6353146"/>
                </a:lnTo>
                <a:lnTo>
                  <a:pt x="1304836" y="6339040"/>
                </a:lnTo>
                <a:lnTo>
                  <a:pt x="1351384" y="6324277"/>
                </a:lnTo>
                <a:lnTo>
                  <a:pt x="1397558" y="6308859"/>
                </a:lnTo>
                <a:lnTo>
                  <a:pt x="1443357" y="6292784"/>
                </a:lnTo>
                <a:lnTo>
                  <a:pt x="1488782" y="6276054"/>
                </a:lnTo>
                <a:lnTo>
                  <a:pt x="1533832" y="6258668"/>
                </a:lnTo>
                <a:lnTo>
                  <a:pt x="1578508" y="6240625"/>
                </a:lnTo>
                <a:lnTo>
                  <a:pt x="1622809" y="6221927"/>
                </a:lnTo>
                <a:lnTo>
                  <a:pt x="1666735" y="6202572"/>
                </a:lnTo>
                <a:lnTo>
                  <a:pt x="1710287" y="6182562"/>
                </a:lnTo>
                <a:lnTo>
                  <a:pt x="1753464" y="6161895"/>
                </a:lnTo>
                <a:lnTo>
                  <a:pt x="1796266" y="6140573"/>
                </a:lnTo>
                <a:lnTo>
                  <a:pt x="1838693" y="6118594"/>
                </a:lnTo>
                <a:lnTo>
                  <a:pt x="1880746" y="6095960"/>
                </a:lnTo>
                <a:lnTo>
                  <a:pt x="1922424" y="6072670"/>
                </a:lnTo>
                <a:lnTo>
                  <a:pt x="1963727" y="6048723"/>
                </a:lnTo>
                <a:lnTo>
                  <a:pt x="2004656" y="6024121"/>
                </a:lnTo>
                <a:lnTo>
                  <a:pt x="2045209" y="5998863"/>
                </a:lnTo>
                <a:lnTo>
                  <a:pt x="2085388" y="5972949"/>
                </a:lnTo>
                <a:lnTo>
                  <a:pt x="2128281" y="5944320"/>
                </a:lnTo>
                <a:lnTo>
                  <a:pt x="2170516" y="5915162"/>
                </a:lnTo>
                <a:lnTo>
                  <a:pt x="2212095" y="5885475"/>
                </a:lnTo>
                <a:lnTo>
                  <a:pt x="2253018" y="5855259"/>
                </a:lnTo>
                <a:lnTo>
                  <a:pt x="2293284" y="5824514"/>
                </a:lnTo>
                <a:lnTo>
                  <a:pt x="2332894" y="5793239"/>
                </a:lnTo>
                <a:lnTo>
                  <a:pt x="2371846" y="5761435"/>
                </a:lnTo>
                <a:lnTo>
                  <a:pt x="2410143" y="5729101"/>
                </a:lnTo>
                <a:lnTo>
                  <a:pt x="2447782" y="5696239"/>
                </a:lnTo>
                <a:lnTo>
                  <a:pt x="2484765" y="5662846"/>
                </a:lnTo>
                <a:lnTo>
                  <a:pt x="2521092" y="5628924"/>
                </a:lnTo>
                <a:lnTo>
                  <a:pt x="2556761" y="5594472"/>
                </a:lnTo>
                <a:lnTo>
                  <a:pt x="2591774" y="5559491"/>
                </a:lnTo>
                <a:lnTo>
                  <a:pt x="2626130" y="5523980"/>
                </a:lnTo>
                <a:lnTo>
                  <a:pt x="2659830" y="5487940"/>
                </a:lnTo>
                <a:lnTo>
                  <a:pt x="2692873" y="5451369"/>
                </a:lnTo>
                <a:lnTo>
                  <a:pt x="2725258" y="5414269"/>
                </a:lnTo>
                <a:lnTo>
                  <a:pt x="2756987" y="5376639"/>
                </a:lnTo>
                <a:lnTo>
                  <a:pt x="2788060" y="5338480"/>
                </a:lnTo>
                <a:lnTo>
                  <a:pt x="2818475" y="5299790"/>
                </a:lnTo>
                <a:lnTo>
                  <a:pt x="2848233" y="5260570"/>
                </a:lnTo>
                <a:lnTo>
                  <a:pt x="2877335" y="5220821"/>
                </a:lnTo>
                <a:lnTo>
                  <a:pt x="2905780" y="5180541"/>
                </a:lnTo>
                <a:lnTo>
                  <a:pt x="2927780" y="5148230"/>
                </a:lnTo>
                <a:lnTo>
                  <a:pt x="186043" y="5148230"/>
                </a:lnTo>
                <a:lnTo>
                  <a:pt x="130435" y="5147651"/>
                </a:lnTo>
                <a:lnTo>
                  <a:pt x="75610" y="5145913"/>
                </a:lnTo>
                <a:lnTo>
                  <a:pt x="21566" y="5143017"/>
                </a:lnTo>
                <a:lnTo>
                  <a:pt x="0" y="5141375"/>
                </a:lnTo>
                <a:close/>
              </a:path>
              <a:path w="3485515" h="6497955">
                <a:moveTo>
                  <a:pt x="3235018" y="4560950"/>
                </a:moveTo>
                <a:lnTo>
                  <a:pt x="1648040" y="4560950"/>
                </a:lnTo>
                <a:lnTo>
                  <a:pt x="1619520" y="4596015"/>
                </a:lnTo>
                <a:lnTo>
                  <a:pt x="1590012" y="4630001"/>
                </a:lnTo>
                <a:lnTo>
                  <a:pt x="1559519" y="4662907"/>
                </a:lnTo>
                <a:lnTo>
                  <a:pt x="1528039" y="4694732"/>
                </a:lnTo>
                <a:lnTo>
                  <a:pt x="1495573" y="4725478"/>
                </a:lnTo>
                <a:lnTo>
                  <a:pt x="1462121" y="4755144"/>
                </a:lnTo>
                <a:lnTo>
                  <a:pt x="1427682" y="4783731"/>
                </a:lnTo>
                <a:lnTo>
                  <a:pt x="1392257" y="4811237"/>
                </a:lnTo>
                <a:lnTo>
                  <a:pt x="1355846" y="4837664"/>
                </a:lnTo>
                <a:lnTo>
                  <a:pt x="1318448" y="4863012"/>
                </a:lnTo>
                <a:lnTo>
                  <a:pt x="1280064" y="4887280"/>
                </a:lnTo>
                <a:lnTo>
                  <a:pt x="1240693" y="4910469"/>
                </a:lnTo>
                <a:lnTo>
                  <a:pt x="1200336" y="4932579"/>
                </a:lnTo>
                <a:lnTo>
                  <a:pt x="1158993" y="4953609"/>
                </a:lnTo>
                <a:lnTo>
                  <a:pt x="1116663" y="4973560"/>
                </a:lnTo>
                <a:lnTo>
                  <a:pt x="1073347" y="4992432"/>
                </a:lnTo>
                <a:lnTo>
                  <a:pt x="1029044" y="5010225"/>
                </a:lnTo>
                <a:lnTo>
                  <a:pt x="983755" y="5026940"/>
                </a:lnTo>
                <a:lnTo>
                  <a:pt x="937480" y="5042575"/>
                </a:lnTo>
                <a:lnTo>
                  <a:pt x="890218" y="5057132"/>
                </a:lnTo>
                <a:lnTo>
                  <a:pt x="841970" y="5070609"/>
                </a:lnTo>
                <a:lnTo>
                  <a:pt x="792735" y="5083009"/>
                </a:lnTo>
                <a:lnTo>
                  <a:pt x="742514" y="5094329"/>
                </a:lnTo>
                <a:lnTo>
                  <a:pt x="691306" y="5104571"/>
                </a:lnTo>
                <a:lnTo>
                  <a:pt x="639112" y="5113735"/>
                </a:lnTo>
                <a:lnTo>
                  <a:pt x="585931" y="5121820"/>
                </a:lnTo>
                <a:lnTo>
                  <a:pt x="531764" y="5128828"/>
                </a:lnTo>
                <a:lnTo>
                  <a:pt x="476610" y="5134756"/>
                </a:lnTo>
                <a:lnTo>
                  <a:pt x="420470" y="5139607"/>
                </a:lnTo>
                <a:lnTo>
                  <a:pt x="363343" y="5143380"/>
                </a:lnTo>
                <a:lnTo>
                  <a:pt x="305229" y="5146075"/>
                </a:lnTo>
                <a:lnTo>
                  <a:pt x="246130" y="5147691"/>
                </a:lnTo>
                <a:lnTo>
                  <a:pt x="186043" y="5148230"/>
                </a:lnTo>
                <a:lnTo>
                  <a:pt x="2927780" y="5148230"/>
                </a:lnTo>
                <a:lnTo>
                  <a:pt x="2960698" y="5098391"/>
                </a:lnTo>
                <a:lnTo>
                  <a:pt x="2987172" y="5056521"/>
                </a:lnTo>
                <a:lnTo>
                  <a:pt x="3012989" y="5014121"/>
                </a:lnTo>
                <a:lnTo>
                  <a:pt x="3038149" y="4971191"/>
                </a:lnTo>
                <a:lnTo>
                  <a:pt x="3062652" y="4927730"/>
                </a:lnTo>
                <a:lnTo>
                  <a:pt x="3086497" y="4883739"/>
                </a:lnTo>
                <a:lnTo>
                  <a:pt x="3109686" y="4839218"/>
                </a:lnTo>
                <a:lnTo>
                  <a:pt x="3132218" y="4794166"/>
                </a:lnTo>
                <a:lnTo>
                  <a:pt x="3154092" y="4748584"/>
                </a:lnTo>
                <a:lnTo>
                  <a:pt x="3175309" y="4702471"/>
                </a:lnTo>
                <a:lnTo>
                  <a:pt x="3195869" y="4655828"/>
                </a:lnTo>
                <a:lnTo>
                  <a:pt x="3215772" y="4608654"/>
                </a:lnTo>
                <a:lnTo>
                  <a:pt x="3235018" y="456095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4" name="object 4"/>
          <p:cNvSpPr/>
          <p:nvPr/>
        </p:nvSpPr>
        <p:spPr>
          <a:xfrm>
            <a:off x="2471669" y="303720"/>
            <a:ext cx="4921895" cy="6553799"/>
          </a:xfrm>
          <a:custGeom>
            <a:avLst/>
            <a:gdLst/>
            <a:ahLst/>
            <a:cxnLst/>
            <a:rect l="l" t="t" r="r" b="b"/>
            <a:pathLst>
              <a:path w="8116570" h="10807700">
                <a:moveTo>
                  <a:pt x="2098040" y="8597900"/>
                </a:moveTo>
                <a:lnTo>
                  <a:pt x="260337" y="8597900"/>
                </a:lnTo>
                <a:lnTo>
                  <a:pt x="275305" y="8648700"/>
                </a:lnTo>
                <a:lnTo>
                  <a:pt x="290811" y="8699500"/>
                </a:lnTo>
                <a:lnTo>
                  <a:pt x="306855" y="8750300"/>
                </a:lnTo>
                <a:lnTo>
                  <a:pt x="323437" y="8801100"/>
                </a:lnTo>
                <a:lnTo>
                  <a:pt x="340559" y="8851900"/>
                </a:lnTo>
                <a:lnTo>
                  <a:pt x="358219" y="8902700"/>
                </a:lnTo>
                <a:lnTo>
                  <a:pt x="376418" y="8953500"/>
                </a:lnTo>
                <a:lnTo>
                  <a:pt x="395156" y="9004300"/>
                </a:lnTo>
                <a:lnTo>
                  <a:pt x="414434" y="9055100"/>
                </a:lnTo>
                <a:lnTo>
                  <a:pt x="434251" y="9105900"/>
                </a:lnTo>
                <a:lnTo>
                  <a:pt x="454608" y="9156700"/>
                </a:lnTo>
                <a:lnTo>
                  <a:pt x="475505" y="9194800"/>
                </a:lnTo>
                <a:lnTo>
                  <a:pt x="496942" y="9245600"/>
                </a:lnTo>
                <a:lnTo>
                  <a:pt x="518919" y="9296400"/>
                </a:lnTo>
                <a:lnTo>
                  <a:pt x="541437" y="9334500"/>
                </a:lnTo>
                <a:lnTo>
                  <a:pt x="564495" y="9385300"/>
                </a:lnTo>
                <a:lnTo>
                  <a:pt x="588094" y="9423400"/>
                </a:lnTo>
                <a:lnTo>
                  <a:pt x="612234" y="9474200"/>
                </a:lnTo>
                <a:lnTo>
                  <a:pt x="636915" y="9512300"/>
                </a:lnTo>
                <a:lnTo>
                  <a:pt x="662137" y="9550400"/>
                </a:lnTo>
                <a:lnTo>
                  <a:pt x="687901" y="9601200"/>
                </a:lnTo>
                <a:lnTo>
                  <a:pt x="714206" y="9639300"/>
                </a:lnTo>
                <a:lnTo>
                  <a:pt x="741053" y="9677400"/>
                </a:lnTo>
                <a:lnTo>
                  <a:pt x="768442" y="9715500"/>
                </a:lnTo>
                <a:lnTo>
                  <a:pt x="796373" y="9753600"/>
                </a:lnTo>
                <a:lnTo>
                  <a:pt x="825989" y="9791700"/>
                </a:lnTo>
                <a:lnTo>
                  <a:pt x="856137" y="9842500"/>
                </a:lnTo>
                <a:lnTo>
                  <a:pt x="886817" y="9880600"/>
                </a:lnTo>
                <a:lnTo>
                  <a:pt x="918028" y="9918700"/>
                </a:lnTo>
                <a:lnTo>
                  <a:pt x="949772" y="9956800"/>
                </a:lnTo>
                <a:lnTo>
                  <a:pt x="982048" y="9994900"/>
                </a:lnTo>
                <a:lnTo>
                  <a:pt x="1014855" y="10033000"/>
                </a:lnTo>
                <a:lnTo>
                  <a:pt x="1048195" y="10071100"/>
                </a:lnTo>
                <a:lnTo>
                  <a:pt x="1082066" y="10096500"/>
                </a:lnTo>
                <a:lnTo>
                  <a:pt x="1116470" y="10134600"/>
                </a:lnTo>
                <a:lnTo>
                  <a:pt x="1151406" y="10172700"/>
                </a:lnTo>
                <a:lnTo>
                  <a:pt x="1186873" y="10210800"/>
                </a:lnTo>
                <a:lnTo>
                  <a:pt x="1222873" y="10236200"/>
                </a:lnTo>
                <a:lnTo>
                  <a:pt x="1259404" y="10274300"/>
                </a:lnTo>
                <a:lnTo>
                  <a:pt x="1296468" y="10299700"/>
                </a:lnTo>
                <a:lnTo>
                  <a:pt x="1334063" y="10337800"/>
                </a:lnTo>
                <a:lnTo>
                  <a:pt x="1372191" y="10363200"/>
                </a:lnTo>
                <a:lnTo>
                  <a:pt x="1410850" y="10401300"/>
                </a:lnTo>
                <a:lnTo>
                  <a:pt x="1489766" y="10452100"/>
                </a:lnTo>
                <a:lnTo>
                  <a:pt x="1530021" y="10490200"/>
                </a:lnTo>
                <a:lnTo>
                  <a:pt x="1612129" y="10541000"/>
                </a:lnTo>
                <a:lnTo>
                  <a:pt x="1738966" y="10617200"/>
                </a:lnTo>
                <a:lnTo>
                  <a:pt x="1869457" y="10693400"/>
                </a:lnTo>
                <a:lnTo>
                  <a:pt x="2003557" y="10769600"/>
                </a:lnTo>
                <a:lnTo>
                  <a:pt x="2049058" y="10782300"/>
                </a:lnTo>
                <a:lnTo>
                  <a:pt x="2094958" y="10807700"/>
                </a:lnTo>
                <a:lnTo>
                  <a:pt x="6103841" y="10807700"/>
                </a:lnTo>
                <a:lnTo>
                  <a:pt x="6150205" y="10795000"/>
                </a:lnTo>
                <a:lnTo>
                  <a:pt x="6286567" y="10718800"/>
                </a:lnTo>
                <a:lnTo>
                  <a:pt x="6331112" y="10693400"/>
                </a:lnTo>
                <a:lnTo>
                  <a:pt x="6375203" y="10680700"/>
                </a:lnTo>
                <a:lnTo>
                  <a:pt x="6504746" y="10604500"/>
                </a:lnTo>
                <a:lnTo>
                  <a:pt x="6547018" y="10566400"/>
                </a:lnTo>
                <a:lnTo>
                  <a:pt x="6630198" y="10515600"/>
                </a:lnTo>
                <a:lnTo>
                  <a:pt x="6711559" y="10464800"/>
                </a:lnTo>
                <a:lnTo>
                  <a:pt x="6751557" y="10426700"/>
                </a:lnTo>
                <a:lnTo>
                  <a:pt x="6791101" y="10401300"/>
                </a:lnTo>
                <a:lnTo>
                  <a:pt x="6830190" y="10363200"/>
                </a:lnTo>
                <a:lnTo>
                  <a:pt x="6868825" y="10337800"/>
                </a:lnTo>
                <a:lnTo>
                  <a:pt x="6907005" y="10299700"/>
                </a:lnTo>
                <a:lnTo>
                  <a:pt x="6944730" y="10274300"/>
                </a:lnTo>
                <a:lnTo>
                  <a:pt x="6980701" y="10236200"/>
                </a:lnTo>
                <a:lnTo>
                  <a:pt x="7016162" y="10210800"/>
                </a:lnTo>
                <a:lnTo>
                  <a:pt x="7051114" y="10172700"/>
                </a:lnTo>
                <a:lnTo>
                  <a:pt x="7085556" y="10134600"/>
                </a:lnTo>
                <a:lnTo>
                  <a:pt x="7119489" y="10096500"/>
                </a:lnTo>
                <a:lnTo>
                  <a:pt x="7152913" y="10071100"/>
                </a:lnTo>
                <a:lnTo>
                  <a:pt x="7185827" y="10033000"/>
                </a:lnTo>
                <a:lnTo>
                  <a:pt x="7218231" y="9994900"/>
                </a:lnTo>
                <a:lnTo>
                  <a:pt x="7250126" y="9956800"/>
                </a:lnTo>
                <a:lnTo>
                  <a:pt x="7281511" y="9918700"/>
                </a:lnTo>
                <a:lnTo>
                  <a:pt x="7312387" y="9880600"/>
                </a:lnTo>
                <a:lnTo>
                  <a:pt x="7342752" y="9842500"/>
                </a:lnTo>
                <a:lnTo>
                  <a:pt x="7372608" y="9804400"/>
                </a:lnTo>
                <a:lnTo>
                  <a:pt x="7401954" y="9753600"/>
                </a:lnTo>
                <a:lnTo>
                  <a:pt x="7430790" y="9715500"/>
                </a:lnTo>
                <a:lnTo>
                  <a:pt x="7459116" y="9677400"/>
                </a:lnTo>
                <a:lnTo>
                  <a:pt x="7486932" y="9626600"/>
                </a:lnTo>
                <a:lnTo>
                  <a:pt x="7496034" y="9613900"/>
                </a:lnTo>
                <a:lnTo>
                  <a:pt x="3829245" y="9613900"/>
                </a:lnTo>
                <a:lnTo>
                  <a:pt x="3776176" y="9601200"/>
                </a:lnTo>
                <a:lnTo>
                  <a:pt x="3671943" y="9601200"/>
                </a:lnTo>
                <a:lnTo>
                  <a:pt x="3620779" y="9588500"/>
                </a:lnTo>
                <a:lnTo>
                  <a:pt x="3570250" y="9588500"/>
                </a:lnTo>
                <a:lnTo>
                  <a:pt x="3471099" y="9563100"/>
                </a:lnTo>
                <a:lnTo>
                  <a:pt x="3422476" y="9563100"/>
                </a:lnTo>
                <a:lnTo>
                  <a:pt x="3188907" y="9499600"/>
                </a:lnTo>
                <a:lnTo>
                  <a:pt x="3013511" y="9448800"/>
                </a:lnTo>
                <a:lnTo>
                  <a:pt x="2971254" y="9423400"/>
                </a:lnTo>
                <a:lnTo>
                  <a:pt x="2888654" y="9398000"/>
                </a:lnTo>
                <a:lnTo>
                  <a:pt x="2848311" y="9372600"/>
                </a:lnTo>
                <a:lnTo>
                  <a:pt x="2801578" y="9347200"/>
                </a:lnTo>
                <a:lnTo>
                  <a:pt x="2756048" y="9321800"/>
                </a:lnTo>
                <a:lnTo>
                  <a:pt x="2711720" y="9296400"/>
                </a:lnTo>
                <a:lnTo>
                  <a:pt x="2668593" y="9271000"/>
                </a:lnTo>
                <a:lnTo>
                  <a:pt x="2626669" y="9245600"/>
                </a:lnTo>
                <a:lnTo>
                  <a:pt x="2585948" y="9220200"/>
                </a:lnTo>
                <a:lnTo>
                  <a:pt x="2546429" y="9194800"/>
                </a:lnTo>
                <a:lnTo>
                  <a:pt x="2508112" y="9156700"/>
                </a:lnTo>
                <a:lnTo>
                  <a:pt x="2470999" y="9131300"/>
                </a:lnTo>
                <a:lnTo>
                  <a:pt x="2435088" y="9093200"/>
                </a:lnTo>
                <a:lnTo>
                  <a:pt x="2400381" y="9055100"/>
                </a:lnTo>
                <a:lnTo>
                  <a:pt x="2366876" y="9017000"/>
                </a:lnTo>
                <a:lnTo>
                  <a:pt x="2334575" y="8978900"/>
                </a:lnTo>
                <a:lnTo>
                  <a:pt x="2303478" y="8940800"/>
                </a:lnTo>
                <a:lnTo>
                  <a:pt x="2273584" y="8902700"/>
                </a:lnTo>
                <a:lnTo>
                  <a:pt x="2244894" y="8864600"/>
                </a:lnTo>
                <a:lnTo>
                  <a:pt x="2217408" y="8826500"/>
                </a:lnTo>
                <a:lnTo>
                  <a:pt x="2191126" y="8775700"/>
                </a:lnTo>
                <a:lnTo>
                  <a:pt x="2166048" y="8737600"/>
                </a:lnTo>
                <a:lnTo>
                  <a:pt x="2142174" y="8686800"/>
                </a:lnTo>
                <a:lnTo>
                  <a:pt x="2119505" y="8636000"/>
                </a:lnTo>
                <a:lnTo>
                  <a:pt x="2098040" y="8597900"/>
                </a:lnTo>
                <a:close/>
              </a:path>
              <a:path w="8116570" h="10807700">
                <a:moveTo>
                  <a:pt x="8116224" y="6616700"/>
                </a:moveTo>
                <a:lnTo>
                  <a:pt x="6293892" y="6616700"/>
                </a:lnTo>
                <a:lnTo>
                  <a:pt x="6293818" y="7239000"/>
                </a:lnTo>
                <a:lnTo>
                  <a:pt x="6293523" y="7289800"/>
                </a:lnTo>
                <a:lnTo>
                  <a:pt x="6292416" y="7366000"/>
                </a:lnTo>
                <a:lnTo>
                  <a:pt x="6290570" y="7429500"/>
                </a:lnTo>
                <a:lnTo>
                  <a:pt x="6287988" y="7480300"/>
                </a:lnTo>
                <a:lnTo>
                  <a:pt x="6284667" y="7543800"/>
                </a:lnTo>
                <a:lnTo>
                  <a:pt x="6280609" y="7607300"/>
                </a:lnTo>
                <a:lnTo>
                  <a:pt x="6275813" y="7670800"/>
                </a:lnTo>
                <a:lnTo>
                  <a:pt x="6270279" y="7721600"/>
                </a:lnTo>
                <a:lnTo>
                  <a:pt x="6264008" y="7785100"/>
                </a:lnTo>
                <a:lnTo>
                  <a:pt x="6257000" y="7835900"/>
                </a:lnTo>
                <a:lnTo>
                  <a:pt x="6249254" y="7899400"/>
                </a:lnTo>
                <a:lnTo>
                  <a:pt x="6240771" y="7950200"/>
                </a:lnTo>
                <a:lnTo>
                  <a:pt x="6231551" y="8001000"/>
                </a:lnTo>
                <a:lnTo>
                  <a:pt x="6221595" y="8051800"/>
                </a:lnTo>
                <a:lnTo>
                  <a:pt x="6210901" y="8102600"/>
                </a:lnTo>
                <a:lnTo>
                  <a:pt x="6199470" y="8153400"/>
                </a:lnTo>
                <a:lnTo>
                  <a:pt x="6187303" y="8204200"/>
                </a:lnTo>
                <a:lnTo>
                  <a:pt x="6174398" y="8255000"/>
                </a:lnTo>
                <a:lnTo>
                  <a:pt x="6160758" y="8305800"/>
                </a:lnTo>
                <a:lnTo>
                  <a:pt x="6146380" y="8356600"/>
                </a:lnTo>
                <a:lnTo>
                  <a:pt x="6131267" y="8394700"/>
                </a:lnTo>
                <a:lnTo>
                  <a:pt x="6115417" y="8445500"/>
                </a:lnTo>
                <a:lnTo>
                  <a:pt x="6098830" y="8483600"/>
                </a:lnTo>
                <a:lnTo>
                  <a:pt x="6081508" y="8534400"/>
                </a:lnTo>
                <a:lnTo>
                  <a:pt x="6063449" y="8572500"/>
                </a:lnTo>
                <a:lnTo>
                  <a:pt x="6044655" y="8610600"/>
                </a:lnTo>
                <a:lnTo>
                  <a:pt x="6025124" y="8648700"/>
                </a:lnTo>
                <a:lnTo>
                  <a:pt x="6004858" y="8686800"/>
                </a:lnTo>
                <a:lnTo>
                  <a:pt x="5983856" y="8724900"/>
                </a:lnTo>
                <a:lnTo>
                  <a:pt x="5962118" y="8763000"/>
                </a:lnTo>
                <a:lnTo>
                  <a:pt x="5939645" y="8801100"/>
                </a:lnTo>
                <a:lnTo>
                  <a:pt x="5916436" y="8839200"/>
                </a:lnTo>
                <a:lnTo>
                  <a:pt x="5892492" y="8877300"/>
                </a:lnTo>
                <a:lnTo>
                  <a:pt x="5867812" y="8902700"/>
                </a:lnTo>
                <a:lnTo>
                  <a:pt x="5842397" y="8940800"/>
                </a:lnTo>
                <a:lnTo>
                  <a:pt x="5816247" y="8966200"/>
                </a:lnTo>
                <a:lnTo>
                  <a:pt x="5789362" y="9004300"/>
                </a:lnTo>
                <a:lnTo>
                  <a:pt x="5761742" y="9029700"/>
                </a:lnTo>
                <a:lnTo>
                  <a:pt x="5733387" y="9055100"/>
                </a:lnTo>
                <a:lnTo>
                  <a:pt x="5704297" y="9080500"/>
                </a:lnTo>
                <a:lnTo>
                  <a:pt x="5670250" y="9118600"/>
                </a:lnTo>
                <a:lnTo>
                  <a:pt x="5635516" y="9144000"/>
                </a:lnTo>
                <a:lnTo>
                  <a:pt x="5600097" y="9169400"/>
                </a:lnTo>
                <a:lnTo>
                  <a:pt x="5563991" y="9194800"/>
                </a:lnTo>
                <a:lnTo>
                  <a:pt x="5527198" y="9220200"/>
                </a:lnTo>
                <a:lnTo>
                  <a:pt x="5489719" y="9245600"/>
                </a:lnTo>
                <a:lnTo>
                  <a:pt x="5451554" y="9271000"/>
                </a:lnTo>
                <a:lnTo>
                  <a:pt x="5412702" y="9296400"/>
                </a:lnTo>
                <a:lnTo>
                  <a:pt x="5373164" y="9321800"/>
                </a:lnTo>
                <a:lnTo>
                  <a:pt x="5332939" y="9347200"/>
                </a:lnTo>
                <a:lnTo>
                  <a:pt x="5292028" y="9372600"/>
                </a:lnTo>
                <a:lnTo>
                  <a:pt x="5250430" y="9385300"/>
                </a:lnTo>
                <a:lnTo>
                  <a:pt x="5208145" y="9410700"/>
                </a:lnTo>
                <a:lnTo>
                  <a:pt x="5165174" y="9423400"/>
                </a:lnTo>
                <a:lnTo>
                  <a:pt x="5121516" y="9448800"/>
                </a:lnTo>
                <a:lnTo>
                  <a:pt x="4986422" y="9486900"/>
                </a:lnTo>
                <a:lnTo>
                  <a:pt x="4940017" y="9512300"/>
                </a:lnTo>
                <a:lnTo>
                  <a:pt x="4796680" y="9550400"/>
                </a:lnTo>
                <a:lnTo>
                  <a:pt x="4747528" y="9550400"/>
                </a:lnTo>
                <a:lnTo>
                  <a:pt x="4595948" y="9588500"/>
                </a:lnTo>
                <a:lnTo>
                  <a:pt x="4544048" y="9588500"/>
                </a:lnTo>
                <a:lnTo>
                  <a:pt x="4491460" y="9601200"/>
                </a:lnTo>
                <a:lnTo>
                  <a:pt x="4438185" y="9601200"/>
                </a:lnTo>
                <a:lnTo>
                  <a:pt x="4384223" y="9613900"/>
                </a:lnTo>
                <a:lnTo>
                  <a:pt x="7496034" y="9613900"/>
                </a:lnTo>
                <a:lnTo>
                  <a:pt x="7514238" y="9588500"/>
                </a:lnTo>
                <a:lnTo>
                  <a:pt x="7541034" y="9550400"/>
                </a:lnTo>
                <a:lnTo>
                  <a:pt x="7567320" y="9499600"/>
                </a:lnTo>
                <a:lnTo>
                  <a:pt x="7593095" y="9461500"/>
                </a:lnTo>
                <a:lnTo>
                  <a:pt x="7618361" y="9410700"/>
                </a:lnTo>
                <a:lnTo>
                  <a:pt x="7643116" y="9359900"/>
                </a:lnTo>
                <a:lnTo>
                  <a:pt x="7667360" y="9321800"/>
                </a:lnTo>
                <a:lnTo>
                  <a:pt x="7691094" y="9271000"/>
                </a:lnTo>
                <a:lnTo>
                  <a:pt x="7714318" y="9220200"/>
                </a:lnTo>
                <a:lnTo>
                  <a:pt x="7737031" y="9169400"/>
                </a:lnTo>
                <a:lnTo>
                  <a:pt x="7759234" y="9118600"/>
                </a:lnTo>
                <a:lnTo>
                  <a:pt x="7780926" y="9067800"/>
                </a:lnTo>
                <a:lnTo>
                  <a:pt x="7802107" y="9017000"/>
                </a:lnTo>
                <a:lnTo>
                  <a:pt x="7818846" y="8978900"/>
                </a:lnTo>
                <a:lnTo>
                  <a:pt x="7835126" y="8940800"/>
                </a:lnTo>
                <a:lnTo>
                  <a:pt x="7850949" y="8890000"/>
                </a:lnTo>
                <a:lnTo>
                  <a:pt x="7866315" y="8851900"/>
                </a:lnTo>
                <a:lnTo>
                  <a:pt x="7881222" y="8813800"/>
                </a:lnTo>
                <a:lnTo>
                  <a:pt x="7895672" y="8763000"/>
                </a:lnTo>
                <a:lnTo>
                  <a:pt x="7909663" y="8724900"/>
                </a:lnTo>
                <a:lnTo>
                  <a:pt x="7923197" y="8674100"/>
                </a:lnTo>
                <a:lnTo>
                  <a:pt x="7936273" y="8636000"/>
                </a:lnTo>
                <a:lnTo>
                  <a:pt x="7948890" y="8585200"/>
                </a:lnTo>
                <a:lnTo>
                  <a:pt x="7961050" y="8534400"/>
                </a:lnTo>
                <a:lnTo>
                  <a:pt x="7972751" y="8496300"/>
                </a:lnTo>
                <a:lnTo>
                  <a:pt x="7983994" y="8445500"/>
                </a:lnTo>
                <a:lnTo>
                  <a:pt x="7994779" y="8394700"/>
                </a:lnTo>
                <a:lnTo>
                  <a:pt x="8005106" y="8343900"/>
                </a:lnTo>
                <a:lnTo>
                  <a:pt x="8014974" y="8305800"/>
                </a:lnTo>
                <a:lnTo>
                  <a:pt x="8024383" y="8255000"/>
                </a:lnTo>
                <a:lnTo>
                  <a:pt x="8033335" y="8204200"/>
                </a:lnTo>
                <a:lnTo>
                  <a:pt x="8041827" y="8153400"/>
                </a:lnTo>
                <a:lnTo>
                  <a:pt x="8049861" y="8102600"/>
                </a:lnTo>
                <a:lnTo>
                  <a:pt x="8057437" y="8051800"/>
                </a:lnTo>
                <a:lnTo>
                  <a:pt x="8064553" y="8001000"/>
                </a:lnTo>
                <a:lnTo>
                  <a:pt x="8071211" y="7950200"/>
                </a:lnTo>
                <a:lnTo>
                  <a:pt x="8077411" y="7899400"/>
                </a:lnTo>
                <a:lnTo>
                  <a:pt x="8083151" y="7835900"/>
                </a:lnTo>
                <a:lnTo>
                  <a:pt x="8088432" y="7785100"/>
                </a:lnTo>
                <a:lnTo>
                  <a:pt x="8093255" y="7734300"/>
                </a:lnTo>
                <a:lnTo>
                  <a:pt x="8097618" y="7683500"/>
                </a:lnTo>
                <a:lnTo>
                  <a:pt x="8101522" y="7620000"/>
                </a:lnTo>
                <a:lnTo>
                  <a:pt x="8104967" y="7569200"/>
                </a:lnTo>
                <a:lnTo>
                  <a:pt x="8107953" y="7518400"/>
                </a:lnTo>
                <a:lnTo>
                  <a:pt x="8110480" y="7454900"/>
                </a:lnTo>
                <a:lnTo>
                  <a:pt x="8112548" y="7404100"/>
                </a:lnTo>
                <a:lnTo>
                  <a:pt x="8114156" y="7340600"/>
                </a:lnTo>
                <a:lnTo>
                  <a:pt x="8115305" y="7289800"/>
                </a:lnTo>
                <a:lnTo>
                  <a:pt x="8115994" y="7226300"/>
                </a:lnTo>
                <a:lnTo>
                  <a:pt x="8116178" y="7175500"/>
                </a:lnTo>
                <a:lnTo>
                  <a:pt x="8116224" y="6616700"/>
                </a:lnTo>
                <a:close/>
              </a:path>
              <a:path w="8116570" h="10807700">
                <a:moveTo>
                  <a:pt x="4007685" y="7861300"/>
                </a:moveTo>
                <a:lnTo>
                  <a:pt x="3486861" y="7861300"/>
                </a:lnTo>
                <a:lnTo>
                  <a:pt x="3536772" y="7874000"/>
                </a:lnTo>
                <a:lnTo>
                  <a:pt x="3954297" y="7874000"/>
                </a:lnTo>
                <a:lnTo>
                  <a:pt x="4007685" y="7861300"/>
                </a:lnTo>
                <a:close/>
              </a:path>
              <a:path w="8116570" h="10807700">
                <a:moveTo>
                  <a:pt x="4165263" y="7848600"/>
                </a:moveTo>
                <a:lnTo>
                  <a:pt x="3337136" y="7848600"/>
                </a:lnTo>
                <a:lnTo>
                  <a:pt x="3387043" y="7861300"/>
                </a:lnTo>
                <a:lnTo>
                  <a:pt x="4113168" y="7861300"/>
                </a:lnTo>
                <a:lnTo>
                  <a:pt x="4165263" y="7848600"/>
                </a:lnTo>
                <a:close/>
              </a:path>
              <a:path w="8116570" h="10807700">
                <a:moveTo>
                  <a:pt x="4268162" y="7835900"/>
                </a:moveTo>
                <a:lnTo>
                  <a:pt x="3237323" y="7835900"/>
                </a:lnTo>
                <a:lnTo>
                  <a:pt x="3287229" y="7848600"/>
                </a:lnTo>
                <a:lnTo>
                  <a:pt x="4216928" y="7848600"/>
                </a:lnTo>
                <a:lnTo>
                  <a:pt x="4268162" y="7835900"/>
                </a:lnTo>
                <a:close/>
              </a:path>
              <a:path w="8116570" h="10807700">
                <a:moveTo>
                  <a:pt x="4951878" y="76200"/>
                </a:moveTo>
                <a:lnTo>
                  <a:pt x="3185094" y="76200"/>
                </a:lnTo>
                <a:lnTo>
                  <a:pt x="2609634" y="228600"/>
                </a:lnTo>
                <a:lnTo>
                  <a:pt x="2563605" y="254000"/>
                </a:lnTo>
                <a:lnTo>
                  <a:pt x="2472437" y="279400"/>
                </a:lnTo>
                <a:lnTo>
                  <a:pt x="2427297" y="304800"/>
                </a:lnTo>
                <a:lnTo>
                  <a:pt x="2377984" y="317500"/>
                </a:lnTo>
                <a:lnTo>
                  <a:pt x="2280690" y="368300"/>
                </a:lnTo>
                <a:lnTo>
                  <a:pt x="2232709" y="381000"/>
                </a:lnTo>
                <a:lnTo>
                  <a:pt x="2185173" y="406400"/>
                </a:lnTo>
                <a:lnTo>
                  <a:pt x="2045226" y="482600"/>
                </a:lnTo>
                <a:lnTo>
                  <a:pt x="1999464" y="495300"/>
                </a:lnTo>
                <a:lnTo>
                  <a:pt x="1954146" y="520700"/>
                </a:lnTo>
                <a:lnTo>
                  <a:pt x="1820853" y="596900"/>
                </a:lnTo>
                <a:lnTo>
                  <a:pt x="1777308" y="635000"/>
                </a:lnTo>
                <a:lnTo>
                  <a:pt x="1734206" y="660400"/>
                </a:lnTo>
                <a:lnTo>
                  <a:pt x="1607557" y="736600"/>
                </a:lnTo>
                <a:lnTo>
                  <a:pt x="1566227" y="774700"/>
                </a:lnTo>
                <a:lnTo>
                  <a:pt x="1484892" y="825500"/>
                </a:lnTo>
                <a:lnTo>
                  <a:pt x="1444889" y="863600"/>
                </a:lnTo>
                <a:lnTo>
                  <a:pt x="1405328" y="889000"/>
                </a:lnTo>
                <a:lnTo>
                  <a:pt x="1366208" y="927100"/>
                </a:lnTo>
                <a:lnTo>
                  <a:pt x="1327531" y="952500"/>
                </a:lnTo>
                <a:lnTo>
                  <a:pt x="1289296" y="990600"/>
                </a:lnTo>
                <a:lnTo>
                  <a:pt x="1251502" y="1028700"/>
                </a:lnTo>
                <a:lnTo>
                  <a:pt x="1214150" y="1054100"/>
                </a:lnTo>
                <a:lnTo>
                  <a:pt x="1177240" y="1092200"/>
                </a:lnTo>
                <a:lnTo>
                  <a:pt x="1140771" y="1130300"/>
                </a:lnTo>
                <a:lnTo>
                  <a:pt x="1104796" y="1168400"/>
                </a:lnTo>
                <a:lnTo>
                  <a:pt x="1069366" y="1193800"/>
                </a:lnTo>
                <a:lnTo>
                  <a:pt x="1034481" y="1231900"/>
                </a:lnTo>
                <a:lnTo>
                  <a:pt x="1000142" y="1270000"/>
                </a:lnTo>
                <a:lnTo>
                  <a:pt x="966348" y="1308100"/>
                </a:lnTo>
                <a:lnTo>
                  <a:pt x="933099" y="1346200"/>
                </a:lnTo>
                <a:lnTo>
                  <a:pt x="900396" y="1384300"/>
                </a:lnTo>
                <a:lnTo>
                  <a:pt x="868239" y="1422400"/>
                </a:lnTo>
                <a:lnTo>
                  <a:pt x="836626" y="1460500"/>
                </a:lnTo>
                <a:lnTo>
                  <a:pt x="805560" y="1498600"/>
                </a:lnTo>
                <a:lnTo>
                  <a:pt x="775038" y="1549400"/>
                </a:lnTo>
                <a:lnTo>
                  <a:pt x="745062" y="1587500"/>
                </a:lnTo>
                <a:lnTo>
                  <a:pt x="715631" y="1625600"/>
                </a:lnTo>
                <a:lnTo>
                  <a:pt x="686746" y="1663700"/>
                </a:lnTo>
                <a:lnTo>
                  <a:pt x="658406" y="1701800"/>
                </a:lnTo>
                <a:lnTo>
                  <a:pt x="630612" y="1752600"/>
                </a:lnTo>
                <a:lnTo>
                  <a:pt x="603363" y="1790700"/>
                </a:lnTo>
                <a:lnTo>
                  <a:pt x="576659" y="1841500"/>
                </a:lnTo>
                <a:lnTo>
                  <a:pt x="550500" y="1879600"/>
                </a:lnTo>
                <a:lnTo>
                  <a:pt x="524888" y="1930400"/>
                </a:lnTo>
                <a:lnTo>
                  <a:pt x="499820" y="1968500"/>
                </a:lnTo>
                <a:lnTo>
                  <a:pt x="475298" y="2019300"/>
                </a:lnTo>
                <a:lnTo>
                  <a:pt x="451321" y="2057400"/>
                </a:lnTo>
                <a:lnTo>
                  <a:pt x="427890" y="2108200"/>
                </a:lnTo>
                <a:lnTo>
                  <a:pt x="405004" y="2146300"/>
                </a:lnTo>
                <a:lnTo>
                  <a:pt x="382663" y="2197100"/>
                </a:lnTo>
                <a:lnTo>
                  <a:pt x="360868" y="2247900"/>
                </a:lnTo>
                <a:lnTo>
                  <a:pt x="339618" y="2298700"/>
                </a:lnTo>
                <a:lnTo>
                  <a:pt x="318914" y="2336800"/>
                </a:lnTo>
                <a:lnTo>
                  <a:pt x="298755" y="2387600"/>
                </a:lnTo>
                <a:lnTo>
                  <a:pt x="280381" y="2438400"/>
                </a:lnTo>
                <a:lnTo>
                  <a:pt x="262590" y="2489200"/>
                </a:lnTo>
                <a:lnTo>
                  <a:pt x="245382" y="2527300"/>
                </a:lnTo>
                <a:lnTo>
                  <a:pt x="228756" y="2578100"/>
                </a:lnTo>
                <a:lnTo>
                  <a:pt x="212713" y="2628900"/>
                </a:lnTo>
                <a:lnTo>
                  <a:pt x="197253" y="2667000"/>
                </a:lnTo>
                <a:lnTo>
                  <a:pt x="182376" y="2717800"/>
                </a:lnTo>
                <a:lnTo>
                  <a:pt x="168082" y="2768600"/>
                </a:lnTo>
                <a:lnTo>
                  <a:pt x="154370" y="2819400"/>
                </a:lnTo>
                <a:lnTo>
                  <a:pt x="141242" y="2857500"/>
                </a:lnTo>
                <a:lnTo>
                  <a:pt x="128697" y="2908300"/>
                </a:lnTo>
                <a:lnTo>
                  <a:pt x="116735" y="2959100"/>
                </a:lnTo>
                <a:lnTo>
                  <a:pt x="105355" y="3009900"/>
                </a:lnTo>
                <a:lnTo>
                  <a:pt x="94559" y="3060700"/>
                </a:lnTo>
                <a:lnTo>
                  <a:pt x="84347" y="3111500"/>
                </a:lnTo>
                <a:lnTo>
                  <a:pt x="74717" y="3162300"/>
                </a:lnTo>
                <a:lnTo>
                  <a:pt x="65671" y="3213100"/>
                </a:lnTo>
                <a:lnTo>
                  <a:pt x="57208" y="3251200"/>
                </a:lnTo>
                <a:lnTo>
                  <a:pt x="49328" y="3302000"/>
                </a:lnTo>
                <a:lnTo>
                  <a:pt x="42032" y="3352800"/>
                </a:lnTo>
                <a:lnTo>
                  <a:pt x="35320" y="3403600"/>
                </a:lnTo>
                <a:lnTo>
                  <a:pt x="29190" y="3454400"/>
                </a:lnTo>
                <a:lnTo>
                  <a:pt x="23645" y="3505200"/>
                </a:lnTo>
                <a:lnTo>
                  <a:pt x="18683" y="3568700"/>
                </a:lnTo>
                <a:lnTo>
                  <a:pt x="14304" y="3619500"/>
                </a:lnTo>
                <a:lnTo>
                  <a:pt x="10509" y="3670300"/>
                </a:lnTo>
                <a:lnTo>
                  <a:pt x="7298" y="3721100"/>
                </a:lnTo>
                <a:lnTo>
                  <a:pt x="4671" y="3771900"/>
                </a:lnTo>
                <a:lnTo>
                  <a:pt x="2627" y="3822700"/>
                </a:lnTo>
                <a:lnTo>
                  <a:pt x="1167" y="3873500"/>
                </a:lnTo>
                <a:lnTo>
                  <a:pt x="291" y="3924300"/>
                </a:lnTo>
                <a:lnTo>
                  <a:pt x="0" y="3987800"/>
                </a:lnTo>
                <a:lnTo>
                  <a:pt x="268" y="4038600"/>
                </a:lnTo>
                <a:lnTo>
                  <a:pt x="1073" y="4102100"/>
                </a:lnTo>
                <a:lnTo>
                  <a:pt x="2416" y="4152900"/>
                </a:lnTo>
                <a:lnTo>
                  <a:pt x="4295" y="4216400"/>
                </a:lnTo>
                <a:lnTo>
                  <a:pt x="6712" y="4267200"/>
                </a:lnTo>
                <a:lnTo>
                  <a:pt x="9665" y="4318000"/>
                </a:lnTo>
                <a:lnTo>
                  <a:pt x="13156" y="4381500"/>
                </a:lnTo>
                <a:lnTo>
                  <a:pt x="17184" y="4432300"/>
                </a:lnTo>
                <a:lnTo>
                  <a:pt x="21750" y="4483100"/>
                </a:lnTo>
                <a:lnTo>
                  <a:pt x="26853" y="4533900"/>
                </a:lnTo>
                <a:lnTo>
                  <a:pt x="32493" y="4597400"/>
                </a:lnTo>
                <a:lnTo>
                  <a:pt x="38671" y="4648200"/>
                </a:lnTo>
                <a:lnTo>
                  <a:pt x="45387" y="4699000"/>
                </a:lnTo>
                <a:lnTo>
                  <a:pt x="52640" y="4749800"/>
                </a:lnTo>
                <a:lnTo>
                  <a:pt x="60431" y="4800600"/>
                </a:lnTo>
                <a:lnTo>
                  <a:pt x="68760" y="4851400"/>
                </a:lnTo>
                <a:lnTo>
                  <a:pt x="77626" y="4902200"/>
                </a:lnTo>
                <a:lnTo>
                  <a:pt x="87031" y="4953000"/>
                </a:lnTo>
                <a:lnTo>
                  <a:pt x="96973" y="5003800"/>
                </a:lnTo>
                <a:lnTo>
                  <a:pt x="107454" y="5041900"/>
                </a:lnTo>
                <a:lnTo>
                  <a:pt x="118472" y="5092700"/>
                </a:lnTo>
                <a:lnTo>
                  <a:pt x="130029" y="5143500"/>
                </a:lnTo>
                <a:lnTo>
                  <a:pt x="142124" y="5194300"/>
                </a:lnTo>
                <a:lnTo>
                  <a:pt x="154757" y="5232400"/>
                </a:lnTo>
                <a:lnTo>
                  <a:pt x="167929" y="5283200"/>
                </a:lnTo>
                <a:lnTo>
                  <a:pt x="181639" y="5334000"/>
                </a:lnTo>
                <a:lnTo>
                  <a:pt x="195887" y="5372100"/>
                </a:lnTo>
                <a:lnTo>
                  <a:pt x="210674" y="5422900"/>
                </a:lnTo>
                <a:lnTo>
                  <a:pt x="226000" y="5461000"/>
                </a:lnTo>
                <a:lnTo>
                  <a:pt x="241864" y="5511800"/>
                </a:lnTo>
                <a:lnTo>
                  <a:pt x="258267" y="5549900"/>
                </a:lnTo>
                <a:lnTo>
                  <a:pt x="275209" y="5600700"/>
                </a:lnTo>
                <a:lnTo>
                  <a:pt x="292689" y="5638800"/>
                </a:lnTo>
                <a:lnTo>
                  <a:pt x="310709" y="5676900"/>
                </a:lnTo>
                <a:lnTo>
                  <a:pt x="329267" y="5727700"/>
                </a:lnTo>
                <a:lnTo>
                  <a:pt x="351431" y="5765800"/>
                </a:lnTo>
                <a:lnTo>
                  <a:pt x="374038" y="5816600"/>
                </a:lnTo>
                <a:lnTo>
                  <a:pt x="397088" y="5867400"/>
                </a:lnTo>
                <a:lnTo>
                  <a:pt x="420581" y="5905500"/>
                </a:lnTo>
                <a:lnTo>
                  <a:pt x="444517" y="5956300"/>
                </a:lnTo>
                <a:lnTo>
                  <a:pt x="468896" y="6007100"/>
                </a:lnTo>
                <a:lnTo>
                  <a:pt x="493718" y="6045200"/>
                </a:lnTo>
                <a:lnTo>
                  <a:pt x="518983" y="6096000"/>
                </a:lnTo>
                <a:lnTo>
                  <a:pt x="544691" y="6134100"/>
                </a:lnTo>
                <a:lnTo>
                  <a:pt x="570841" y="6184900"/>
                </a:lnTo>
                <a:lnTo>
                  <a:pt x="597435" y="6223000"/>
                </a:lnTo>
                <a:lnTo>
                  <a:pt x="624471" y="6261100"/>
                </a:lnTo>
                <a:lnTo>
                  <a:pt x="651951" y="6311900"/>
                </a:lnTo>
                <a:lnTo>
                  <a:pt x="679873" y="6350000"/>
                </a:lnTo>
                <a:lnTo>
                  <a:pt x="708238" y="6388100"/>
                </a:lnTo>
                <a:lnTo>
                  <a:pt x="737047" y="6426200"/>
                </a:lnTo>
                <a:lnTo>
                  <a:pt x="766298" y="6464300"/>
                </a:lnTo>
                <a:lnTo>
                  <a:pt x="795992" y="6502400"/>
                </a:lnTo>
                <a:lnTo>
                  <a:pt x="826129" y="6540500"/>
                </a:lnTo>
                <a:lnTo>
                  <a:pt x="856710" y="6578600"/>
                </a:lnTo>
                <a:lnTo>
                  <a:pt x="887733" y="6616700"/>
                </a:lnTo>
                <a:lnTo>
                  <a:pt x="919199" y="6654800"/>
                </a:lnTo>
                <a:lnTo>
                  <a:pt x="951108" y="6692900"/>
                </a:lnTo>
                <a:lnTo>
                  <a:pt x="983460" y="6731000"/>
                </a:lnTo>
                <a:lnTo>
                  <a:pt x="1016255" y="6769100"/>
                </a:lnTo>
                <a:lnTo>
                  <a:pt x="1049493" y="6794500"/>
                </a:lnTo>
                <a:lnTo>
                  <a:pt x="1083174" y="6832600"/>
                </a:lnTo>
                <a:lnTo>
                  <a:pt x="1117298" y="6870700"/>
                </a:lnTo>
                <a:lnTo>
                  <a:pt x="1151864" y="6896100"/>
                </a:lnTo>
                <a:lnTo>
                  <a:pt x="1186874" y="6934200"/>
                </a:lnTo>
                <a:lnTo>
                  <a:pt x="1224784" y="6972300"/>
                </a:lnTo>
                <a:lnTo>
                  <a:pt x="1263064" y="6997700"/>
                </a:lnTo>
                <a:lnTo>
                  <a:pt x="1301717" y="7035800"/>
                </a:lnTo>
                <a:lnTo>
                  <a:pt x="1340742" y="7061200"/>
                </a:lnTo>
                <a:lnTo>
                  <a:pt x="1380138" y="7099300"/>
                </a:lnTo>
                <a:lnTo>
                  <a:pt x="1419907" y="7124700"/>
                </a:lnTo>
                <a:lnTo>
                  <a:pt x="1460047" y="7162800"/>
                </a:lnTo>
                <a:lnTo>
                  <a:pt x="1582698" y="7239000"/>
                </a:lnTo>
                <a:lnTo>
                  <a:pt x="1624325" y="7277100"/>
                </a:lnTo>
                <a:lnTo>
                  <a:pt x="1751438" y="7353300"/>
                </a:lnTo>
                <a:lnTo>
                  <a:pt x="1881898" y="7429500"/>
                </a:lnTo>
                <a:lnTo>
                  <a:pt x="1926128" y="7442200"/>
                </a:lnTo>
                <a:lnTo>
                  <a:pt x="2061049" y="7518400"/>
                </a:lnTo>
                <a:lnTo>
                  <a:pt x="2106767" y="7531100"/>
                </a:lnTo>
                <a:lnTo>
                  <a:pt x="2152856" y="7556500"/>
                </a:lnTo>
                <a:lnTo>
                  <a:pt x="2199317" y="7569200"/>
                </a:lnTo>
                <a:lnTo>
                  <a:pt x="2246150" y="7594600"/>
                </a:lnTo>
                <a:lnTo>
                  <a:pt x="2293355" y="7607300"/>
                </a:lnTo>
                <a:lnTo>
                  <a:pt x="2340931" y="7632700"/>
                </a:lnTo>
                <a:lnTo>
                  <a:pt x="2388880" y="7645400"/>
                </a:lnTo>
                <a:lnTo>
                  <a:pt x="2488712" y="7670800"/>
                </a:lnTo>
                <a:lnTo>
                  <a:pt x="2538626" y="7696200"/>
                </a:lnTo>
                <a:lnTo>
                  <a:pt x="2937893" y="7797800"/>
                </a:lnTo>
                <a:lnTo>
                  <a:pt x="2987798" y="7797800"/>
                </a:lnTo>
                <a:lnTo>
                  <a:pt x="3087607" y="7823200"/>
                </a:lnTo>
                <a:lnTo>
                  <a:pt x="3137512" y="7823200"/>
                </a:lnTo>
                <a:lnTo>
                  <a:pt x="3187417" y="7835900"/>
                </a:lnTo>
                <a:lnTo>
                  <a:pt x="4318966" y="7835900"/>
                </a:lnTo>
                <a:lnTo>
                  <a:pt x="4419283" y="7810500"/>
                </a:lnTo>
                <a:lnTo>
                  <a:pt x="4468796" y="7810500"/>
                </a:lnTo>
                <a:lnTo>
                  <a:pt x="4849442" y="7708900"/>
                </a:lnTo>
                <a:lnTo>
                  <a:pt x="4895092" y="7683500"/>
                </a:lnTo>
                <a:lnTo>
                  <a:pt x="4985106" y="7658100"/>
                </a:lnTo>
                <a:lnTo>
                  <a:pt x="5029471" y="7632700"/>
                </a:lnTo>
                <a:lnTo>
                  <a:pt x="5073408" y="7620000"/>
                </a:lnTo>
                <a:lnTo>
                  <a:pt x="5116917" y="7594600"/>
                </a:lnTo>
                <a:lnTo>
                  <a:pt x="5159998" y="7581900"/>
                </a:lnTo>
                <a:lnTo>
                  <a:pt x="5244876" y="7531100"/>
                </a:lnTo>
                <a:lnTo>
                  <a:pt x="5291002" y="7518400"/>
                </a:lnTo>
                <a:lnTo>
                  <a:pt x="5381086" y="7467600"/>
                </a:lnTo>
                <a:lnTo>
                  <a:pt x="5425043" y="7429500"/>
                </a:lnTo>
                <a:lnTo>
                  <a:pt x="5510790" y="7378700"/>
                </a:lnTo>
                <a:lnTo>
                  <a:pt x="5552579" y="7353300"/>
                </a:lnTo>
                <a:lnTo>
                  <a:pt x="5593645" y="7327900"/>
                </a:lnTo>
                <a:lnTo>
                  <a:pt x="5633988" y="7289800"/>
                </a:lnTo>
                <a:lnTo>
                  <a:pt x="5673609" y="7264400"/>
                </a:lnTo>
                <a:lnTo>
                  <a:pt x="5712506" y="7239000"/>
                </a:lnTo>
                <a:lnTo>
                  <a:pt x="5750681" y="7200900"/>
                </a:lnTo>
                <a:lnTo>
                  <a:pt x="5788133" y="7175500"/>
                </a:lnTo>
                <a:lnTo>
                  <a:pt x="5824861" y="7137400"/>
                </a:lnTo>
                <a:lnTo>
                  <a:pt x="5860867" y="7099300"/>
                </a:lnTo>
                <a:lnTo>
                  <a:pt x="5896151" y="7073900"/>
                </a:lnTo>
                <a:lnTo>
                  <a:pt x="5930711" y="7035800"/>
                </a:lnTo>
                <a:lnTo>
                  <a:pt x="5964548" y="6997700"/>
                </a:lnTo>
                <a:lnTo>
                  <a:pt x="5997662" y="6972300"/>
                </a:lnTo>
                <a:lnTo>
                  <a:pt x="6030054" y="6934200"/>
                </a:lnTo>
                <a:lnTo>
                  <a:pt x="6061722" y="6896100"/>
                </a:lnTo>
                <a:lnTo>
                  <a:pt x="6092668" y="6858000"/>
                </a:lnTo>
                <a:lnTo>
                  <a:pt x="6122891" y="6819900"/>
                </a:lnTo>
                <a:lnTo>
                  <a:pt x="6152390" y="6781800"/>
                </a:lnTo>
                <a:lnTo>
                  <a:pt x="6181167" y="6743700"/>
                </a:lnTo>
                <a:lnTo>
                  <a:pt x="6209221" y="6705600"/>
                </a:lnTo>
                <a:lnTo>
                  <a:pt x="6236552" y="6654800"/>
                </a:lnTo>
                <a:lnTo>
                  <a:pt x="6263160" y="6616700"/>
                </a:lnTo>
                <a:lnTo>
                  <a:pt x="8116224" y="6616700"/>
                </a:lnTo>
                <a:lnTo>
                  <a:pt x="8116224" y="6172200"/>
                </a:lnTo>
                <a:lnTo>
                  <a:pt x="3853723" y="6172200"/>
                </a:lnTo>
                <a:lnTo>
                  <a:pt x="3800344" y="6159500"/>
                </a:lnTo>
                <a:lnTo>
                  <a:pt x="3747579" y="6159500"/>
                </a:lnTo>
                <a:lnTo>
                  <a:pt x="3695426" y="6146800"/>
                </a:lnTo>
                <a:lnTo>
                  <a:pt x="3643888" y="6146800"/>
                </a:lnTo>
                <a:lnTo>
                  <a:pt x="3592962" y="6134100"/>
                </a:lnTo>
                <a:lnTo>
                  <a:pt x="3542651" y="6134100"/>
                </a:lnTo>
                <a:lnTo>
                  <a:pt x="3300300" y="6070600"/>
                </a:lnTo>
                <a:lnTo>
                  <a:pt x="3162257" y="6032500"/>
                </a:lnTo>
                <a:lnTo>
                  <a:pt x="3117470" y="6007100"/>
                </a:lnTo>
                <a:lnTo>
                  <a:pt x="3073298" y="5994400"/>
                </a:lnTo>
                <a:lnTo>
                  <a:pt x="3029741" y="5969000"/>
                </a:lnTo>
                <a:lnTo>
                  <a:pt x="2986797" y="5956300"/>
                </a:lnTo>
                <a:lnTo>
                  <a:pt x="2902753" y="5905500"/>
                </a:lnTo>
                <a:lnTo>
                  <a:pt x="2861653" y="5892800"/>
                </a:lnTo>
                <a:lnTo>
                  <a:pt x="2781297" y="5842000"/>
                </a:lnTo>
                <a:lnTo>
                  <a:pt x="2742040" y="5816600"/>
                </a:lnTo>
                <a:lnTo>
                  <a:pt x="2703399" y="5791200"/>
                </a:lnTo>
                <a:lnTo>
                  <a:pt x="2665372" y="5765800"/>
                </a:lnTo>
                <a:lnTo>
                  <a:pt x="2627960" y="5740400"/>
                </a:lnTo>
                <a:lnTo>
                  <a:pt x="2591163" y="5702300"/>
                </a:lnTo>
                <a:lnTo>
                  <a:pt x="2554980" y="5676900"/>
                </a:lnTo>
                <a:lnTo>
                  <a:pt x="2519413" y="5651500"/>
                </a:lnTo>
                <a:lnTo>
                  <a:pt x="2484461" y="5613400"/>
                </a:lnTo>
                <a:lnTo>
                  <a:pt x="2450124" y="5588000"/>
                </a:lnTo>
                <a:lnTo>
                  <a:pt x="2416567" y="5549900"/>
                </a:lnTo>
                <a:lnTo>
                  <a:pt x="2383956" y="5511800"/>
                </a:lnTo>
                <a:lnTo>
                  <a:pt x="2352291" y="5486400"/>
                </a:lnTo>
                <a:lnTo>
                  <a:pt x="2321572" y="5448300"/>
                </a:lnTo>
                <a:lnTo>
                  <a:pt x="2291798" y="5410200"/>
                </a:lnTo>
                <a:lnTo>
                  <a:pt x="2262970" y="5372100"/>
                </a:lnTo>
                <a:lnTo>
                  <a:pt x="2235088" y="5334000"/>
                </a:lnTo>
                <a:lnTo>
                  <a:pt x="2208151" y="5295900"/>
                </a:lnTo>
                <a:lnTo>
                  <a:pt x="2182160" y="5257800"/>
                </a:lnTo>
                <a:lnTo>
                  <a:pt x="2157115" y="5219700"/>
                </a:lnTo>
                <a:lnTo>
                  <a:pt x="2133015" y="5181600"/>
                </a:lnTo>
                <a:lnTo>
                  <a:pt x="2109860" y="5143500"/>
                </a:lnTo>
                <a:lnTo>
                  <a:pt x="2087651" y="5105400"/>
                </a:lnTo>
                <a:lnTo>
                  <a:pt x="2066387" y="5067300"/>
                </a:lnTo>
                <a:lnTo>
                  <a:pt x="2046069" y="5016500"/>
                </a:lnTo>
                <a:lnTo>
                  <a:pt x="2026696" y="4978400"/>
                </a:lnTo>
                <a:lnTo>
                  <a:pt x="2008268" y="4927600"/>
                </a:lnTo>
                <a:lnTo>
                  <a:pt x="1990786" y="4889500"/>
                </a:lnTo>
                <a:lnTo>
                  <a:pt x="1974249" y="4838700"/>
                </a:lnTo>
                <a:lnTo>
                  <a:pt x="1958657" y="4800600"/>
                </a:lnTo>
                <a:lnTo>
                  <a:pt x="1944010" y="4749800"/>
                </a:lnTo>
                <a:lnTo>
                  <a:pt x="1930309" y="4711700"/>
                </a:lnTo>
                <a:lnTo>
                  <a:pt x="1917552" y="4660900"/>
                </a:lnTo>
                <a:lnTo>
                  <a:pt x="1905741" y="4610100"/>
                </a:lnTo>
                <a:lnTo>
                  <a:pt x="1894875" y="4559300"/>
                </a:lnTo>
                <a:lnTo>
                  <a:pt x="1884954" y="4508500"/>
                </a:lnTo>
                <a:lnTo>
                  <a:pt x="1875978" y="4457700"/>
                </a:lnTo>
                <a:lnTo>
                  <a:pt x="1867946" y="4406900"/>
                </a:lnTo>
                <a:lnTo>
                  <a:pt x="1860860" y="4356100"/>
                </a:lnTo>
                <a:lnTo>
                  <a:pt x="1854719" y="4305300"/>
                </a:lnTo>
                <a:lnTo>
                  <a:pt x="1849523" y="4254500"/>
                </a:lnTo>
                <a:lnTo>
                  <a:pt x="1845271" y="4203700"/>
                </a:lnTo>
                <a:lnTo>
                  <a:pt x="1841964" y="4152900"/>
                </a:lnTo>
                <a:lnTo>
                  <a:pt x="1839603" y="4089400"/>
                </a:lnTo>
                <a:lnTo>
                  <a:pt x="1838186" y="4038600"/>
                </a:lnTo>
                <a:lnTo>
                  <a:pt x="1837713" y="3987800"/>
                </a:lnTo>
                <a:lnTo>
                  <a:pt x="1838186" y="3924300"/>
                </a:lnTo>
                <a:lnTo>
                  <a:pt x="1839603" y="3873500"/>
                </a:lnTo>
                <a:lnTo>
                  <a:pt x="1841964" y="3822700"/>
                </a:lnTo>
                <a:lnTo>
                  <a:pt x="1845271" y="3759200"/>
                </a:lnTo>
                <a:lnTo>
                  <a:pt x="1849523" y="3708400"/>
                </a:lnTo>
                <a:lnTo>
                  <a:pt x="1854719" y="3657600"/>
                </a:lnTo>
                <a:lnTo>
                  <a:pt x="1860860" y="3606800"/>
                </a:lnTo>
                <a:lnTo>
                  <a:pt x="1867946" y="3556000"/>
                </a:lnTo>
                <a:lnTo>
                  <a:pt x="1875978" y="3505200"/>
                </a:lnTo>
                <a:lnTo>
                  <a:pt x="1884954" y="3454400"/>
                </a:lnTo>
                <a:lnTo>
                  <a:pt x="1894875" y="3403600"/>
                </a:lnTo>
                <a:lnTo>
                  <a:pt x="1905741" y="3352800"/>
                </a:lnTo>
                <a:lnTo>
                  <a:pt x="1917552" y="3302000"/>
                </a:lnTo>
                <a:lnTo>
                  <a:pt x="1930309" y="3251200"/>
                </a:lnTo>
                <a:lnTo>
                  <a:pt x="1944010" y="3213100"/>
                </a:lnTo>
                <a:lnTo>
                  <a:pt x="1958657" y="3162300"/>
                </a:lnTo>
                <a:lnTo>
                  <a:pt x="1974249" y="3111500"/>
                </a:lnTo>
                <a:lnTo>
                  <a:pt x="1990786" y="3073400"/>
                </a:lnTo>
                <a:lnTo>
                  <a:pt x="2008268" y="3022600"/>
                </a:lnTo>
                <a:lnTo>
                  <a:pt x="2026696" y="2971800"/>
                </a:lnTo>
                <a:lnTo>
                  <a:pt x="2046069" y="2933700"/>
                </a:lnTo>
                <a:lnTo>
                  <a:pt x="2066387" y="2882900"/>
                </a:lnTo>
                <a:lnTo>
                  <a:pt x="2087651" y="2844800"/>
                </a:lnTo>
                <a:lnTo>
                  <a:pt x="2109860" y="2806700"/>
                </a:lnTo>
                <a:lnTo>
                  <a:pt x="2133015" y="2755900"/>
                </a:lnTo>
                <a:lnTo>
                  <a:pt x="2157115" y="2717800"/>
                </a:lnTo>
                <a:lnTo>
                  <a:pt x="2182160" y="2679700"/>
                </a:lnTo>
                <a:lnTo>
                  <a:pt x="2208151" y="2641600"/>
                </a:lnTo>
                <a:lnTo>
                  <a:pt x="2235088" y="2603500"/>
                </a:lnTo>
                <a:lnTo>
                  <a:pt x="2262970" y="2565400"/>
                </a:lnTo>
                <a:lnTo>
                  <a:pt x="2291798" y="2527300"/>
                </a:lnTo>
                <a:lnTo>
                  <a:pt x="2321572" y="2489200"/>
                </a:lnTo>
                <a:lnTo>
                  <a:pt x="2352291" y="2451100"/>
                </a:lnTo>
                <a:lnTo>
                  <a:pt x="2383956" y="2413000"/>
                </a:lnTo>
                <a:lnTo>
                  <a:pt x="2416567" y="2374900"/>
                </a:lnTo>
                <a:lnTo>
                  <a:pt x="2450124" y="2336800"/>
                </a:lnTo>
                <a:lnTo>
                  <a:pt x="2484461" y="2298700"/>
                </a:lnTo>
                <a:lnTo>
                  <a:pt x="2519413" y="2273300"/>
                </a:lnTo>
                <a:lnTo>
                  <a:pt x="2554980" y="2235200"/>
                </a:lnTo>
                <a:lnTo>
                  <a:pt x="2591163" y="2209800"/>
                </a:lnTo>
                <a:lnTo>
                  <a:pt x="2627960" y="2171700"/>
                </a:lnTo>
                <a:lnTo>
                  <a:pt x="2665372" y="2146300"/>
                </a:lnTo>
                <a:lnTo>
                  <a:pt x="2703399" y="2120900"/>
                </a:lnTo>
                <a:lnTo>
                  <a:pt x="2742040" y="2082800"/>
                </a:lnTo>
                <a:lnTo>
                  <a:pt x="2821168" y="2032000"/>
                </a:lnTo>
                <a:lnTo>
                  <a:pt x="2902753" y="1981200"/>
                </a:lnTo>
                <a:lnTo>
                  <a:pt x="2944468" y="1955800"/>
                </a:lnTo>
                <a:lnTo>
                  <a:pt x="2986797" y="1943100"/>
                </a:lnTo>
                <a:lnTo>
                  <a:pt x="3073298" y="1892300"/>
                </a:lnTo>
                <a:lnTo>
                  <a:pt x="3162257" y="1866900"/>
                </a:lnTo>
                <a:lnTo>
                  <a:pt x="3207657" y="1841500"/>
                </a:lnTo>
                <a:lnTo>
                  <a:pt x="3443869" y="1778000"/>
                </a:lnTo>
                <a:lnTo>
                  <a:pt x="3592962" y="1739900"/>
                </a:lnTo>
                <a:lnTo>
                  <a:pt x="3643888" y="1739900"/>
                </a:lnTo>
                <a:lnTo>
                  <a:pt x="3747579" y="1714500"/>
                </a:lnTo>
                <a:lnTo>
                  <a:pt x="3853723" y="1714500"/>
                </a:lnTo>
                <a:lnTo>
                  <a:pt x="3907716" y="1701800"/>
                </a:lnTo>
                <a:lnTo>
                  <a:pt x="7468321" y="1701800"/>
                </a:lnTo>
                <a:lnTo>
                  <a:pt x="7461495" y="1689100"/>
                </a:lnTo>
                <a:lnTo>
                  <a:pt x="7433681" y="1651000"/>
                </a:lnTo>
                <a:lnTo>
                  <a:pt x="7405356" y="1612900"/>
                </a:lnTo>
                <a:lnTo>
                  <a:pt x="7376520" y="1574800"/>
                </a:lnTo>
                <a:lnTo>
                  <a:pt x="7347173" y="1524000"/>
                </a:lnTo>
                <a:lnTo>
                  <a:pt x="7317315" y="1485900"/>
                </a:lnTo>
                <a:lnTo>
                  <a:pt x="7286946" y="1447800"/>
                </a:lnTo>
                <a:lnTo>
                  <a:pt x="7256065" y="1409700"/>
                </a:lnTo>
                <a:lnTo>
                  <a:pt x="7224673" y="1371600"/>
                </a:lnTo>
                <a:lnTo>
                  <a:pt x="7192770" y="1333500"/>
                </a:lnTo>
                <a:lnTo>
                  <a:pt x="7160355" y="1295400"/>
                </a:lnTo>
                <a:lnTo>
                  <a:pt x="7127428" y="1257300"/>
                </a:lnTo>
                <a:lnTo>
                  <a:pt x="7093990" y="1219200"/>
                </a:lnTo>
                <a:lnTo>
                  <a:pt x="7060040" y="1181100"/>
                </a:lnTo>
                <a:lnTo>
                  <a:pt x="7025578" y="1143000"/>
                </a:lnTo>
                <a:lnTo>
                  <a:pt x="6990603" y="1117600"/>
                </a:lnTo>
                <a:lnTo>
                  <a:pt x="6955126" y="1079500"/>
                </a:lnTo>
                <a:lnTo>
                  <a:pt x="6919155" y="1041400"/>
                </a:lnTo>
                <a:lnTo>
                  <a:pt x="6882692" y="1003300"/>
                </a:lnTo>
                <a:lnTo>
                  <a:pt x="6845737" y="977900"/>
                </a:lnTo>
                <a:lnTo>
                  <a:pt x="6808289" y="939800"/>
                </a:lnTo>
                <a:lnTo>
                  <a:pt x="6770348" y="914400"/>
                </a:lnTo>
                <a:lnTo>
                  <a:pt x="6731914" y="876300"/>
                </a:lnTo>
                <a:lnTo>
                  <a:pt x="6692988" y="850900"/>
                </a:lnTo>
                <a:lnTo>
                  <a:pt x="6653570" y="812800"/>
                </a:lnTo>
                <a:lnTo>
                  <a:pt x="6573255" y="762000"/>
                </a:lnTo>
                <a:lnTo>
                  <a:pt x="6532358" y="723900"/>
                </a:lnTo>
                <a:lnTo>
                  <a:pt x="6449087" y="673100"/>
                </a:lnTo>
                <a:lnTo>
                  <a:pt x="6363846" y="622300"/>
                </a:lnTo>
                <a:lnTo>
                  <a:pt x="6320486" y="584200"/>
                </a:lnTo>
                <a:lnTo>
                  <a:pt x="6187452" y="508000"/>
                </a:lnTo>
                <a:lnTo>
                  <a:pt x="6142121" y="495300"/>
                </a:lnTo>
                <a:lnTo>
                  <a:pt x="6003175" y="419100"/>
                </a:lnTo>
                <a:lnTo>
                  <a:pt x="5955875" y="393700"/>
                </a:lnTo>
                <a:lnTo>
                  <a:pt x="5908082" y="381000"/>
                </a:lnTo>
                <a:lnTo>
                  <a:pt x="5811017" y="330200"/>
                </a:lnTo>
                <a:lnTo>
                  <a:pt x="5761746" y="317500"/>
                </a:lnTo>
                <a:lnTo>
                  <a:pt x="5711983" y="292100"/>
                </a:lnTo>
                <a:lnTo>
                  <a:pt x="5666372" y="279400"/>
                </a:lnTo>
                <a:lnTo>
                  <a:pt x="5620508" y="254000"/>
                </a:lnTo>
                <a:lnTo>
                  <a:pt x="5434526" y="203200"/>
                </a:lnTo>
                <a:lnTo>
                  <a:pt x="5387398" y="177800"/>
                </a:lnTo>
                <a:lnTo>
                  <a:pt x="5147970" y="114300"/>
                </a:lnTo>
                <a:lnTo>
                  <a:pt x="5099326" y="114300"/>
                </a:lnTo>
                <a:lnTo>
                  <a:pt x="4951878" y="76200"/>
                </a:lnTo>
                <a:close/>
              </a:path>
              <a:path w="8116570" h="10807700">
                <a:moveTo>
                  <a:pt x="7468321" y="1701800"/>
                </a:moveTo>
                <a:lnTo>
                  <a:pt x="4239020" y="1701800"/>
                </a:lnTo>
                <a:lnTo>
                  <a:pt x="4292980" y="1714500"/>
                </a:lnTo>
                <a:lnTo>
                  <a:pt x="4399019" y="1714500"/>
                </a:lnTo>
                <a:lnTo>
                  <a:pt x="4502549" y="1739900"/>
                </a:lnTo>
                <a:lnTo>
                  <a:pt x="4553373" y="1739900"/>
                </a:lnTo>
                <a:lnTo>
                  <a:pt x="4702085" y="1778000"/>
                </a:lnTo>
                <a:lnTo>
                  <a:pt x="4937405" y="1841500"/>
                </a:lnTo>
                <a:lnTo>
                  <a:pt x="4982590" y="1866900"/>
                </a:lnTo>
                <a:lnTo>
                  <a:pt x="5071082" y="1892300"/>
                </a:lnTo>
                <a:lnTo>
                  <a:pt x="5157069" y="1943100"/>
                </a:lnTo>
                <a:lnTo>
                  <a:pt x="5199124" y="1955800"/>
                </a:lnTo>
                <a:lnTo>
                  <a:pt x="5281358" y="2006600"/>
                </a:lnTo>
                <a:lnTo>
                  <a:pt x="5361089" y="2057400"/>
                </a:lnTo>
                <a:lnTo>
                  <a:pt x="5400017" y="2082800"/>
                </a:lnTo>
                <a:lnTo>
                  <a:pt x="5438319" y="2120900"/>
                </a:lnTo>
                <a:lnTo>
                  <a:pt x="5475996" y="2146300"/>
                </a:lnTo>
                <a:lnTo>
                  <a:pt x="5513048" y="2171700"/>
                </a:lnTo>
                <a:lnTo>
                  <a:pt x="5549475" y="2209800"/>
                </a:lnTo>
                <a:lnTo>
                  <a:pt x="5585278" y="2235200"/>
                </a:lnTo>
                <a:lnTo>
                  <a:pt x="5620455" y="2273300"/>
                </a:lnTo>
                <a:lnTo>
                  <a:pt x="5655008" y="2298700"/>
                </a:lnTo>
                <a:lnTo>
                  <a:pt x="5688936" y="2336800"/>
                </a:lnTo>
                <a:lnTo>
                  <a:pt x="5722066" y="2374900"/>
                </a:lnTo>
                <a:lnTo>
                  <a:pt x="5754264" y="2413000"/>
                </a:lnTo>
                <a:lnTo>
                  <a:pt x="5785529" y="2451100"/>
                </a:lnTo>
                <a:lnTo>
                  <a:pt x="5815862" y="2489200"/>
                </a:lnTo>
                <a:lnTo>
                  <a:pt x="5845262" y="2527300"/>
                </a:lnTo>
                <a:lnTo>
                  <a:pt x="5873730" y="2565400"/>
                </a:lnTo>
                <a:lnTo>
                  <a:pt x="5901266" y="2603500"/>
                </a:lnTo>
                <a:lnTo>
                  <a:pt x="5927869" y="2641600"/>
                </a:lnTo>
                <a:lnTo>
                  <a:pt x="5953539" y="2679700"/>
                </a:lnTo>
                <a:lnTo>
                  <a:pt x="5978277" y="2717800"/>
                </a:lnTo>
                <a:lnTo>
                  <a:pt x="6002082" y="2755900"/>
                </a:lnTo>
                <a:lnTo>
                  <a:pt x="6024954" y="2806700"/>
                </a:lnTo>
                <a:lnTo>
                  <a:pt x="6046894" y="2844800"/>
                </a:lnTo>
                <a:lnTo>
                  <a:pt x="6067900" y="2882900"/>
                </a:lnTo>
                <a:lnTo>
                  <a:pt x="6087973" y="2933700"/>
                </a:lnTo>
                <a:lnTo>
                  <a:pt x="6107114" y="2971800"/>
                </a:lnTo>
                <a:lnTo>
                  <a:pt x="6125321" y="3022600"/>
                </a:lnTo>
                <a:lnTo>
                  <a:pt x="6142595" y="3073400"/>
                </a:lnTo>
                <a:lnTo>
                  <a:pt x="6158936" y="3111500"/>
                </a:lnTo>
                <a:lnTo>
                  <a:pt x="6174344" y="3162300"/>
                </a:lnTo>
                <a:lnTo>
                  <a:pt x="6188818" y="3213100"/>
                </a:lnTo>
                <a:lnTo>
                  <a:pt x="6202359" y="3251200"/>
                </a:lnTo>
                <a:lnTo>
                  <a:pt x="6214966" y="3302000"/>
                </a:lnTo>
                <a:lnTo>
                  <a:pt x="6226640" y="3352800"/>
                </a:lnTo>
                <a:lnTo>
                  <a:pt x="6237381" y="3403600"/>
                </a:lnTo>
                <a:lnTo>
                  <a:pt x="6247187" y="3454400"/>
                </a:lnTo>
                <a:lnTo>
                  <a:pt x="6256060" y="3505200"/>
                </a:lnTo>
                <a:lnTo>
                  <a:pt x="6264000" y="3556000"/>
                </a:lnTo>
                <a:lnTo>
                  <a:pt x="6271005" y="3606800"/>
                </a:lnTo>
                <a:lnTo>
                  <a:pt x="6277077" y="3657600"/>
                </a:lnTo>
                <a:lnTo>
                  <a:pt x="6282214" y="3708400"/>
                </a:lnTo>
                <a:lnTo>
                  <a:pt x="6286418" y="3759200"/>
                </a:lnTo>
                <a:lnTo>
                  <a:pt x="6289688" y="3822700"/>
                </a:lnTo>
                <a:lnTo>
                  <a:pt x="6292023" y="3873500"/>
                </a:lnTo>
                <a:lnTo>
                  <a:pt x="6293424" y="3924300"/>
                </a:lnTo>
                <a:lnTo>
                  <a:pt x="6293892" y="3987800"/>
                </a:lnTo>
                <a:lnTo>
                  <a:pt x="6293424" y="4038600"/>
                </a:lnTo>
                <a:lnTo>
                  <a:pt x="6292023" y="4089400"/>
                </a:lnTo>
                <a:lnTo>
                  <a:pt x="6289688" y="4152900"/>
                </a:lnTo>
                <a:lnTo>
                  <a:pt x="6286418" y="4203700"/>
                </a:lnTo>
                <a:lnTo>
                  <a:pt x="6282214" y="4254500"/>
                </a:lnTo>
                <a:lnTo>
                  <a:pt x="6277077" y="4305300"/>
                </a:lnTo>
                <a:lnTo>
                  <a:pt x="6271005" y="4356100"/>
                </a:lnTo>
                <a:lnTo>
                  <a:pt x="6264000" y="4406900"/>
                </a:lnTo>
                <a:lnTo>
                  <a:pt x="6256060" y="4457700"/>
                </a:lnTo>
                <a:lnTo>
                  <a:pt x="6247187" y="4508500"/>
                </a:lnTo>
                <a:lnTo>
                  <a:pt x="6237381" y="4559300"/>
                </a:lnTo>
                <a:lnTo>
                  <a:pt x="6226640" y="4610100"/>
                </a:lnTo>
                <a:lnTo>
                  <a:pt x="6214966" y="4660900"/>
                </a:lnTo>
                <a:lnTo>
                  <a:pt x="6202359" y="4711700"/>
                </a:lnTo>
                <a:lnTo>
                  <a:pt x="6188818" y="4749800"/>
                </a:lnTo>
                <a:lnTo>
                  <a:pt x="6174344" y="4800600"/>
                </a:lnTo>
                <a:lnTo>
                  <a:pt x="6158936" y="4838700"/>
                </a:lnTo>
                <a:lnTo>
                  <a:pt x="6142595" y="4889500"/>
                </a:lnTo>
                <a:lnTo>
                  <a:pt x="6125321" y="4927600"/>
                </a:lnTo>
                <a:lnTo>
                  <a:pt x="6107114" y="4978400"/>
                </a:lnTo>
                <a:lnTo>
                  <a:pt x="6087973" y="5016500"/>
                </a:lnTo>
                <a:lnTo>
                  <a:pt x="6067900" y="5067300"/>
                </a:lnTo>
                <a:lnTo>
                  <a:pt x="6046894" y="5105400"/>
                </a:lnTo>
                <a:lnTo>
                  <a:pt x="6024954" y="5143500"/>
                </a:lnTo>
                <a:lnTo>
                  <a:pt x="6002082" y="5181600"/>
                </a:lnTo>
                <a:lnTo>
                  <a:pt x="5978277" y="5219700"/>
                </a:lnTo>
                <a:lnTo>
                  <a:pt x="5953539" y="5257800"/>
                </a:lnTo>
                <a:lnTo>
                  <a:pt x="5927869" y="5295900"/>
                </a:lnTo>
                <a:lnTo>
                  <a:pt x="5901266" y="5334000"/>
                </a:lnTo>
                <a:lnTo>
                  <a:pt x="5873730" y="5372100"/>
                </a:lnTo>
                <a:lnTo>
                  <a:pt x="5845262" y="5410200"/>
                </a:lnTo>
                <a:lnTo>
                  <a:pt x="5815862" y="5448300"/>
                </a:lnTo>
                <a:lnTo>
                  <a:pt x="5785529" y="5486400"/>
                </a:lnTo>
                <a:lnTo>
                  <a:pt x="5754264" y="5511800"/>
                </a:lnTo>
                <a:lnTo>
                  <a:pt x="5722066" y="5549900"/>
                </a:lnTo>
                <a:lnTo>
                  <a:pt x="5688936" y="5588000"/>
                </a:lnTo>
                <a:lnTo>
                  <a:pt x="5655008" y="5613400"/>
                </a:lnTo>
                <a:lnTo>
                  <a:pt x="5620455" y="5651500"/>
                </a:lnTo>
                <a:lnTo>
                  <a:pt x="5585278" y="5676900"/>
                </a:lnTo>
                <a:lnTo>
                  <a:pt x="5549475" y="5702300"/>
                </a:lnTo>
                <a:lnTo>
                  <a:pt x="5513048" y="5740400"/>
                </a:lnTo>
                <a:lnTo>
                  <a:pt x="5475996" y="5765800"/>
                </a:lnTo>
                <a:lnTo>
                  <a:pt x="5438319" y="5791200"/>
                </a:lnTo>
                <a:lnTo>
                  <a:pt x="5400017" y="5816600"/>
                </a:lnTo>
                <a:lnTo>
                  <a:pt x="5361089" y="5842000"/>
                </a:lnTo>
                <a:lnTo>
                  <a:pt x="5281358" y="5892800"/>
                </a:lnTo>
                <a:lnTo>
                  <a:pt x="5240554" y="5905500"/>
                </a:lnTo>
                <a:lnTo>
                  <a:pt x="5157069" y="5956300"/>
                </a:lnTo>
                <a:lnTo>
                  <a:pt x="5114388" y="5969000"/>
                </a:lnTo>
                <a:lnTo>
                  <a:pt x="5071082" y="5994400"/>
                </a:lnTo>
                <a:lnTo>
                  <a:pt x="5027149" y="6007100"/>
                </a:lnTo>
                <a:lnTo>
                  <a:pt x="4982590" y="6032500"/>
                </a:lnTo>
                <a:lnTo>
                  <a:pt x="4845156" y="6070600"/>
                </a:lnTo>
                <a:lnTo>
                  <a:pt x="4603571" y="6134100"/>
                </a:lnTo>
                <a:lnTo>
                  <a:pt x="4553373" y="6134100"/>
                </a:lnTo>
                <a:lnTo>
                  <a:pt x="4502549" y="6146800"/>
                </a:lnTo>
                <a:lnTo>
                  <a:pt x="4451097" y="6146800"/>
                </a:lnTo>
                <a:lnTo>
                  <a:pt x="4399019" y="6159500"/>
                </a:lnTo>
                <a:lnTo>
                  <a:pt x="4346313" y="6159500"/>
                </a:lnTo>
                <a:lnTo>
                  <a:pt x="4292980" y="6172200"/>
                </a:lnTo>
                <a:lnTo>
                  <a:pt x="8116224" y="6172200"/>
                </a:lnTo>
                <a:lnTo>
                  <a:pt x="8116172" y="4038600"/>
                </a:lnTo>
                <a:lnTo>
                  <a:pt x="8115965" y="3987800"/>
                </a:lnTo>
                <a:lnTo>
                  <a:pt x="8115189" y="3937000"/>
                </a:lnTo>
                <a:lnTo>
                  <a:pt x="8113896" y="3886200"/>
                </a:lnTo>
                <a:lnTo>
                  <a:pt x="8112086" y="3835400"/>
                </a:lnTo>
                <a:lnTo>
                  <a:pt x="8109759" y="3784600"/>
                </a:lnTo>
                <a:lnTo>
                  <a:pt x="8106915" y="3721100"/>
                </a:lnTo>
                <a:lnTo>
                  <a:pt x="8103553" y="3670300"/>
                </a:lnTo>
                <a:lnTo>
                  <a:pt x="8099675" y="3619500"/>
                </a:lnTo>
                <a:lnTo>
                  <a:pt x="8095280" y="3568700"/>
                </a:lnTo>
                <a:lnTo>
                  <a:pt x="8090368" y="3517900"/>
                </a:lnTo>
                <a:lnTo>
                  <a:pt x="8084939" y="3467100"/>
                </a:lnTo>
                <a:lnTo>
                  <a:pt x="8078993" y="3416300"/>
                </a:lnTo>
                <a:lnTo>
                  <a:pt x="8072530" y="3365500"/>
                </a:lnTo>
                <a:lnTo>
                  <a:pt x="8065550" y="3314700"/>
                </a:lnTo>
                <a:lnTo>
                  <a:pt x="8058054" y="3263900"/>
                </a:lnTo>
                <a:lnTo>
                  <a:pt x="8050041" y="3225800"/>
                </a:lnTo>
                <a:lnTo>
                  <a:pt x="8041511" y="3175000"/>
                </a:lnTo>
                <a:lnTo>
                  <a:pt x="8032465" y="3124200"/>
                </a:lnTo>
                <a:lnTo>
                  <a:pt x="8022902" y="3073400"/>
                </a:lnTo>
                <a:lnTo>
                  <a:pt x="8012822" y="3022600"/>
                </a:lnTo>
                <a:lnTo>
                  <a:pt x="8002225" y="2971800"/>
                </a:lnTo>
                <a:lnTo>
                  <a:pt x="7991113" y="2933700"/>
                </a:lnTo>
                <a:lnTo>
                  <a:pt x="7979483" y="2882900"/>
                </a:lnTo>
                <a:lnTo>
                  <a:pt x="7967337" y="2832100"/>
                </a:lnTo>
                <a:lnTo>
                  <a:pt x="7954675" y="2794000"/>
                </a:lnTo>
                <a:lnTo>
                  <a:pt x="7941496" y="2743200"/>
                </a:lnTo>
                <a:lnTo>
                  <a:pt x="7927801" y="2692400"/>
                </a:lnTo>
                <a:lnTo>
                  <a:pt x="7913590" y="2654300"/>
                </a:lnTo>
                <a:lnTo>
                  <a:pt x="7898862" y="2603500"/>
                </a:lnTo>
                <a:lnTo>
                  <a:pt x="7883618" y="2565400"/>
                </a:lnTo>
                <a:lnTo>
                  <a:pt x="7867857" y="2514600"/>
                </a:lnTo>
                <a:lnTo>
                  <a:pt x="7851581" y="2476500"/>
                </a:lnTo>
                <a:lnTo>
                  <a:pt x="7834788" y="2425700"/>
                </a:lnTo>
                <a:lnTo>
                  <a:pt x="7817479" y="2387600"/>
                </a:lnTo>
                <a:lnTo>
                  <a:pt x="7797315" y="2336800"/>
                </a:lnTo>
                <a:lnTo>
                  <a:pt x="7776641" y="2286000"/>
                </a:lnTo>
                <a:lnTo>
                  <a:pt x="7755459" y="2235200"/>
                </a:lnTo>
                <a:lnTo>
                  <a:pt x="7733766" y="2184400"/>
                </a:lnTo>
                <a:lnTo>
                  <a:pt x="7711565" y="2146300"/>
                </a:lnTo>
                <a:lnTo>
                  <a:pt x="7688853" y="2095500"/>
                </a:lnTo>
                <a:lnTo>
                  <a:pt x="7665632" y="2044700"/>
                </a:lnTo>
                <a:lnTo>
                  <a:pt x="7641900" y="2006600"/>
                </a:lnTo>
                <a:lnTo>
                  <a:pt x="7617659" y="1955800"/>
                </a:lnTo>
                <a:lnTo>
                  <a:pt x="7592907" y="1917700"/>
                </a:lnTo>
                <a:lnTo>
                  <a:pt x="7567646" y="1866900"/>
                </a:lnTo>
                <a:lnTo>
                  <a:pt x="7541874" y="1828800"/>
                </a:lnTo>
                <a:lnTo>
                  <a:pt x="7515591" y="1778000"/>
                </a:lnTo>
                <a:lnTo>
                  <a:pt x="7488798" y="1739900"/>
                </a:lnTo>
                <a:lnTo>
                  <a:pt x="7468321" y="1701800"/>
                </a:lnTo>
                <a:close/>
              </a:path>
              <a:path w="8116570" h="10807700">
                <a:moveTo>
                  <a:pt x="4802156" y="50800"/>
                </a:moveTo>
                <a:lnTo>
                  <a:pt x="3335626" y="50800"/>
                </a:lnTo>
                <a:lnTo>
                  <a:pt x="3234975" y="76200"/>
                </a:lnTo>
                <a:lnTo>
                  <a:pt x="4902223" y="76200"/>
                </a:lnTo>
                <a:lnTo>
                  <a:pt x="4802156" y="50800"/>
                </a:lnTo>
                <a:close/>
              </a:path>
              <a:path w="8116570" h="10807700">
                <a:moveTo>
                  <a:pt x="4701077" y="38100"/>
                </a:moveTo>
                <a:lnTo>
                  <a:pt x="3437463" y="38100"/>
                </a:lnTo>
                <a:lnTo>
                  <a:pt x="3386396" y="50800"/>
                </a:lnTo>
                <a:lnTo>
                  <a:pt x="4751742" y="50800"/>
                </a:lnTo>
                <a:lnTo>
                  <a:pt x="4701077" y="38100"/>
                </a:lnTo>
                <a:close/>
              </a:path>
              <a:path w="8116570" h="10807700">
                <a:moveTo>
                  <a:pt x="4598987" y="25400"/>
                </a:moveTo>
                <a:lnTo>
                  <a:pt x="3540485" y="25400"/>
                </a:lnTo>
                <a:lnTo>
                  <a:pt x="3488826" y="38100"/>
                </a:lnTo>
                <a:lnTo>
                  <a:pt x="4650158" y="38100"/>
                </a:lnTo>
                <a:lnTo>
                  <a:pt x="4598987" y="25400"/>
                </a:lnTo>
                <a:close/>
              </a:path>
              <a:path w="8116570" h="10807700">
                <a:moveTo>
                  <a:pt x="4443956" y="12700"/>
                </a:moveTo>
                <a:lnTo>
                  <a:pt x="3697240" y="12700"/>
                </a:lnTo>
                <a:lnTo>
                  <a:pt x="3644692" y="25400"/>
                </a:lnTo>
                <a:lnTo>
                  <a:pt x="4495886" y="25400"/>
                </a:lnTo>
                <a:lnTo>
                  <a:pt x="4443956" y="12700"/>
                </a:lnTo>
                <a:close/>
              </a:path>
              <a:path w="8116570" h="10807700">
                <a:moveTo>
                  <a:pt x="4233711" y="0"/>
                </a:moveTo>
                <a:lnTo>
                  <a:pt x="3910395" y="0"/>
                </a:lnTo>
                <a:lnTo>
                  <a:pt x="3856662" y="12700"/>
                </a:lnTo>
                <a:lnTo>
                  <a:pt x="4286651" y="12700"/>
                </a:lnTo>
                <a:lnTo>
                  <a:pt x="4233711" y="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5" name="object 5"/>
          <p:cNvSpPr/>
          <p:nvPr/>
        </p:nvSpPr>
        <p:spPr>
          <a:xfrm>
            <a:off x="7746093" y="301448"/>
            <a:ext cx="4445570" cy="4828710"/>
          </a:xfrm>
          <a:custGeom>
            <a:avLst/>
            <a:gdLst/>
            <a:ahLst/>
            <a:cxnLst/>
            <a:rect l="l" t="t" r="r" b="b"/>
            <a:pathLst>
              <a:path w="7331075" h="7962900">
                <a:moveTo>
                  <a:pt x="4443946" y="7950200"/>
                </a:moveTo>
                <a:lnTo>
                  <a:pt x="3697230" y="7950200"/>
                </a:lnTo>
                <a:lnTo>
                  <a:pt x="3750074" y="7962900"/>
                </a:lnTo>
                <a:lnTo>
                  <a:pt x="4391764" y="7962900"/>
                </a:lnTo>
                <a:lnTo>
                  <a:pt x="4443946" y="7950200"/>
                </a:lnTo>
                <a:close/>
              </a:path>
              <a:path w="7331075" h="7962900">
                <a:moveTo>
                  <a:pt x="4598976" y="7937500"/>
                </a:moveTo>
                <a:lnTo>
                  <a:pt x="3540475" y="7937500"/>
                </a:lnTo>
                <a:lnTo>
                  <a:pt x="3592430" y="7950200"/>
                </a:lnTo>
                <a:lnTo>
                  <a:pt x="4547552" y="7950200"/>
                </a:lnTo>
                <a:lnTo>
                  <a:pt x="4598976" y="7937500"/>
                </a:lnTo>
                <a:close/>
              </a:path>
              <a:path w="7331075" h="7962900">
                <a:moveTo>
                  <a:pt x="4701066" y="7924800"/>
                </a:moveTo>
                <a:lnTo>
                  <a:pt x="3437453" y="7924800"/>
                </a:lnTo>
                <a:lnTo>
                  <a:pt x="3488816" y="7937500"/>
                </a:lnTo>
                <a:lnTo>
                  <a:pt x="4650148" y="7937500"/>
                </a:lnTo>
                <a:lnTo>
                  <a:pt x="4701066" y="7924800"/>
                </a:lnTo>
                <a:close/>
              </a:path>
              <a:path w="7331075" h="7962900">
                <a:moveTo>
                  <a:pt x="4802145" y="7912100"/>
                </a:moveTo>
                <a:lnTo>
                  <a:pt x="3335617" y="7912100"/>
                </a:lnTo>
                <a:lnTo>
                  <a:pt x="3386387" y="7924800"/>
                </a:lnTo>
                <a:lnTo>
                  <a:pt x="4751732" y="7924800"/>
                </a:lnTo>
                <a:lnTo>
                  <a:pt x="4802145" y="7912100"/>
                </a:lnTo>
                <a:close/>
              </a:path>
              <a:path w="7331075" h="7962900">
                <a:moveTo>
                  <a:pt x="4951868" y="7886700"/>
                </a:moveTo>
                <a:lnTo>
                  <a:pt x="3185085" y="7886700"/>
                </a:lnTo>
                <a:lnTo>
                  <a:pt x="3285143" y="7912100"/>
                </a:lnTo>
                <a:lnTo>
                  <a:pt x="4852305" y="7912100"/>
                </a:lnTo>
                <a:lnTo>
                  <a:pt x="4951868" y="7886700"/>
                </a:lnTo>
                <a:close/>
              </a:path>
              <a:path w="7331075" h="7962900">
                <a:moveTo>
                  <a:pt x="5001270" y="88900"/>
                </a:moveTo>
                <a:lnTo>
                  <a:pt x="3135500" y="88900"/>
                </a:lnTo>
                <a:lnTo>
                  <a:pt x="2655955" y="215900"/>
                </a:lnTo>
                <a:lnTo>
                  <a:pt x="2609631" y="241300"/>
                </a:lnTo>
                <a:lnTo>
                  <a:pt x="2517871" y="266700"/>
                </a:lnTo>
                <a:lnTo>
                  <a:pt x="2472436" y="292100"/>
                </a:lnTo>
                <a:lnTo>
                  <a:pt x="2427297" y="304800"/>
                </a:lnTo>
                <a:lnTo>
                  <a:pt x="2377983" y="330200"/>
                </a:lnTo>
                <a:lnTo>
                  <a:pt x="2329113" y="342900"/>
                </a:lnTo>
                <a:lnTo>
                  <a:pt x="2232706" y="393700"/>
                </a:lnTo>
                <a:lnTo>
                  <a:pt x="2185168" y="406400"/>
                </a:lnTo>
                <a:lnTo>
                  <a:pt x="2045219" y="482600"/>
                </a:lnTo>
                <a:lnTo>
                  <a:pt x="1909264" y="558800"/>
                </a:lnTo>
                <a:lnTo>
                  <a:pt x="1777299" y="635000"/>
                </a:lnTo>
                <a:lnTo>
                  <a:pt x="1649321" y="711200"/>
                </a:lnTo>
                <a:lnTo>
                  <a:pt x="1607548" y="749300"/>
                </a:lnTo>
                <a:lnTo>
                  <a:pt x="1525328" y="800100"/>
                </a:lnTo>
                <a:lnTo>
                  <a:pt x="1484882" y="838200"/>
                </a:lnTo>
                <a:lnTo>
                  <a:pt x="1444879" y="863600"/>
                </a:lnTo>
                <a:lnTo>
                  <a:pt x="1405317" y="901700"/>
                </a:lnTo>
                <a:lnTo>
                  <a:pt x="1366198" y="927100"/>
                </a:lnTo>
                <a:lnTo>
                  <a:pt x="1327521" y="965200"/>
                </a:lnTo>
                <a:lnTo>
                  <a:pt x="1289285" y="990600"/>
                </a:lnTo>
                <a:lnTo>
                  <a:pt x="1251492" y="1028700"/>
                </a:lnTo>
                <a:lnTo>
                  <a:pt x="1214140" y="1066800"/>
                </a:lnTo>
                <a:lnTo>
                  <a:pt x="1177229" y="1092200"/>
                </a:lnTo>
                <a:lnTo>
                  <a:pt x="1140761" y="1130300"/>
                </a:lnTo>
                <a:lnTo>
                  <a:pt x="1104786" y="1168400"/>
                </a:lnTo>
                <a:lnTo>
                  <a:pt x="1069357" y="1206500"/>
                </a:lnTo>
                <a:lnTo>
                  <a:pt x="1034473" y="1244600"/>
                </a:lnTo>
                <a:lnTo>
                  <a:pt x="1000135" y="1282700"/>
                </a:lnTo>
                <a:lnTo>
                  <a:pt x="966342" y="1308100"/>
                </a:lnTo>
                <a:lnTo>
                  <a:pt x="933094" y="1346200"/>
                </a:lnTo>
                <a:lnTo>
                  <a:pt x="900392" y="1384300"/>
                </a:lnTo>
                <a:lnTo>
                  <a:pt x="868234" y="1422400"/>
                </a:lnTo>
                <a:lnTo>
                  <a:pt x="836623" y="1473200"/>
                </a:lnTo>
                <a:lnTo>
                  <a:pt x="805556" y="1511300"/>
                </a:lnTo>
                <a:lnTo>
                  <a:pt x="775035" y="1549400"/>
                </a:lnTo>
                <a:lnTo>
                  <a:pt x="745059" y="1587500"/>
                </a:lnTo>
                <a:lnTo>
                  <a:pt x="715629" y="1625600"/>
                </a:lnTo>
                <a:lnTo>
                  <a:pt x="686743" y="1663700"/>
                </a:lnTo>
                <a:lnTo>
                  <a:pt x="658404" y="1714500"/>
                </a:lnTo>
                <a:lnTo>
                  <a:pt x="630609" y="1752600"/>
                </a:lnTo>
                <a:lnTo>
                  <a:pt x="603360" y="1790700"/>
                </a:lnTo>
                <a:lnTo>
                  <a:pt x="576656" y="1841500"/>
                </a:lnTo>
                <a:lnTo>
                  <a:pt x="550497" y="1879600"/>
                </a:lnTo>
                <a:lnTo>
                  <a:pt x="524884" y="1930400"/>
                </a:lnTo>
                <a:lnTo>
                  <a:pt x="499816" y="1968500"/>
                </a:lnTo>
                <a:lnTo>
                  <a:pt x="475294" y="2019300"/>
                </a:lnTo>
                <a:lnTo>
                  <a:pt x="451316" y="2057400"/>
                </a:lnTo>
                <a:lnTo>
                  <a:pt x="427884" y="2108200"/>
                </a:lnTo>
                <a:lnTo>
                  <a:pt x="404998" y="2159000"/>
                </a:lnTo>
                <a:lnTo>
                  <a:pt x="382656" y="2197100"/>
                </a:lnTo>
                <a:lnTo>
                  <a:pt x="360860" y="2247900"/>
                </a:lnTo>
                <a:lnTo>
                  <a:pt x="339610" y="2298700"/>
                </a:lnTo>
                <a:lnTo>
                  <a:pt x="318904" y="2349500"/>
                </a:lnTo>
                <a:lnTo>
                  <a:pt x="298744" y="2400300"/>
                </a:lnTo>
                <a:lnTo>
                  <a:pt x="280371" y="2438400"/>
                </a:lnTo>
                <a:lnTo>
                  <a:pt x="262580" y="2489200"/>
                </a:lnTo>
                <a:lnTo>
                  <a:pt x="245371" y="2540000"/>
                </a:lnTo>
                <a:lnTo>
                  <a:pt x="228746" y="2578100"/>
                </a:lnTo>
                <a:lnTo>
                  <a:pt x="212703" y="2628900"/>
                </a:lnTo>
                <a:lnTo>
                  <a:pt x="197244" y="2679700"/>
                </a:lnTo>
                <a:lnTo>
                  <a:pt x="182367" y="2717800"/>
                </a:lnTo>
                <a:lnTo>
                  <a:pt x="168073" y="2768600"/>
                </a:lnTo>
                <a:lnTo>
                  <a:pt x="154362" y="2819400"/>
                </a:lnTo>
                <a:lnTo>
                  <a:pt x="141234" y="2870200"/>
                </a:lnTo>
                <a:lnTo>
                  <a:pt x="128689" y="2921000"/>
                </a:lnTo>
                <a:lnTo>
                  <a:pt x="116727" y="2959100"/>
                </a:lnTo>
                <a:lnTo>
                  <a:pt x="105349" y="3009900"/>
                </a:lnTo>
                <a:lnTo>
                  <a:pt x="94553" y="3060700"/>
                </a:lnTo>
                <a:lnTo>
                  <a:pt x="84341" y="3111500"/>
                </a:lnTo>
                <a:lnTo>
                  <a:pt x="74712" y="3162300"/>
                </a:lnTo>
                <a:lnTo>
                  <a:pt x="65666" y="3213100"/>
                </a:lnTo>
                <a:lnTo>
                  <a:pt x="57204" y="3263900"/>
                </a:lnTo>
                <a:lnTo>
                  <a:pt x="49325" y="3314700"/>
                </a:lnTo>
                <a:lnTo>
                  <a:pt x="42029" y="3365500"/>
                </a:lnTo>
                <a:lnTo>
                  <a:pt x="35317" y="3416300"/>
                </a:lnTo>
                <a:lnTo>
                  <a:pt x="29188" y="3467100"/>
                </a:lnTo>
                <a:lnTo>
                  <a:pt x="23643" y="3517900"/>
                </a:lnTo>
                <a:lnTo>
                  <a:pt x="18681" y="3568700"/>
                </a:lnTo>
                <a:lnTo>
                  <a:pt x="14303" y="3619500"/>
                </a:lnTo>
                <a:lnTo>
                  <a:pt x="10508" y="3670300"/>
                </a:lnTo>
                <a:lnTo>
                  <a:pt x="7297" y="3721100"/>
                </a:lnTo>
                <a:lnTo>
                  <a:pt x="4670" y="3771900"/>
                </a:lnTo>
                <a:lnTo>
                  <a:pt x="2627" y="3822700"/>
                </a:lnTo>
                <a:lnTo>
                  <a:pt x="1167" y="3886200"/>
                </a:lnTo>
                <a:lnTo>
                  <a:pt x="291" y="3937000"/>
                </a:lnTo>
                <a:lnTo>
                  <a:pt x="0" y="3987800"/>
                </a:lnTo>
                <a:lnTo>
                  <a:pt x="291" y="4038600"/>
                </a:lnTo>
                <a:lnTo>
                  <a:pt x="1167" y="4089400"/>
                </a:lnTo>
                <a:lnTo>
                  <a:pt x="2627" y="4152900"/>
                </a:lnTo>
                <a:lnTo>
                  <a:pt x="4670" y="4203700"/>
                </a:lnTo>
                <a:lnTo>
                  <a:pt x="7297" y="4254500"/>
                </a:lnTo>
                <a:lnTo>
                  <a:pt x="10508" y="4305300"/>
                </a:lnTo>
                <a:lnTo>
                  <a:pt x="14303" y="4356100"/>
                </a:lnTo>
                <a:lnTo>
                  <a:pt x="18681" y="4406900"/>
                </a:lnTo>
                <a:lnTo>
                  <a:pt x="23643" y="4457700"/>
                </a:lnTo>
                <a:lnTo>
                  <a:pt x="29188" y="4508500"/>
                </a:lnTo>
                <a:lnTo>
                  <a:pt x="35317" y="4559300"/>
                </a:lnTo>
                <a:lnTo>
                  <a:pt x="42029" y="4610100"/>
                </a:lnTo>
                <a:lnTo>
                  <a:pt x="49325" y="4660900"/>
                </a:lnTo>
                <a:lnTo>
                  <a:pt x="57204" y="4711700"/>
                </a:lnTo>
                <a:lnTo>
                  <a:pt x="65666" y="4762500"/>
                </a:lnTo>
                <a:lnTo>
                  <a:pt x="74712" y="4813300"/>
                </a:lnTo>
                <a:lnTo>
                  <a:pt x="84341" y="4864100"/>
                </a:lnTo>
                <a:lnTo>
                  <a:pt x="94553" y="4914900"/>
                </a:lnTo>
                <a:lnTo>
                  <a:pt x="105349" y="4965700"/>
                </a:lnTo>
                <a:lnTo>
                  <a:pt x="116727" y="5016500"/>
                </a:lnTo>
                <a:lnTo>
                  <a:pt x="128689" y="5054600"/>
                </a:lnTo>
                <a:lnTo>
                  <a:pt x="141234" y="5105400"/>
                </a:lnTo>
                <a:lnTo>
                  <a:pt x="154362" y="5156200"/>
                </a:lnTo>
                <a:lnTo>
                  <a:pt x="168073" y="5207000"/>
                </a:lnTo>
                <a:lnTo>
                  <a:pt x="182367" y="5257800"/>
                </a:lnTo>
                <a:lnTo>
                  <a:pt x="197244" y="5295900"/>
                </a:lnTo>
                <a:lnTo>
                  <a:pt x="212703" y="5346700"/>
                </a:lnTo>
                <a:lnTo>
                  <a:pt x="228746" y="5397500"/>
                </a:lnTo>
                <a:lnTo>
                  <a:pt x="245371" y="5435600"/>
                </a:lnTo>
                <a:lnTo>
                  <a:pt x="262580" y="5486400"/>
                </a:lnTo>
                <a:lnTo>
                  <a:pt x="280371" y="5537200"/>
                </a:lnTo>
                <a:lnTo>
                  <a:pt x="298744" y="5575300"/>
                </a:lnTo>
                <a:lnTo>
                  <a:pt x="318904" y="5626100"/>
                </a:lnTo>
                <a:lnTo>
                  <a:pt x="339610" y="5676900"/>
                </a:lnTo>
                <a:lnTo>
                  <a:pt x="360860" y="5727700"/>
                </a:lnTo>
                <a:lnTo>
                  <a:pt x="382656" y="5778500"/>
                </a:lnTo>
                <a:lnTo>
                  <a:pt x="404998" y="5816600"/>
                </a:lnTo>
                <a:lnTo>
                  <a:pt x="427884" y="5867400"/>
                </a:lnTo>
                <a:lnTo>
                  <a:pt x="451316" y="5918200"/>
                </a:lnTo>
                <a:lnTo>
                  <a:pt x="475294" y="5956300"/>
                </a:lnTo>
                <a:lnTo>
                  <a:pt x="499816" y="6007100"/>
                </a:lnTo>
                <a:lnTo>
                  <a:pt x="524884" y="6045200"/>
                </a:lnTo>
                <a:lnTo>
                  <a:pt x="550497" y="6096000"/>
                </a:lnTo>
                <a:lnTo>
                  <a:pt x="576656" y="6134100"/>
                </a:lnTo>
                <a:lnTo>
                  <a:pt x="603360" y="6172200"/>
                </a:lnTo>
                <a:lnTo>
                  <a:pt x="630609" y="6223000"/>
                </a:lnTo>
                <a:lnTo>
                  <a:pt x="658404" y="6261100"/>
                </a:lnTo>
                <a:lnTo>
                  <a:pt x="686743" y="6311900"/>
                </a:lnTo>
                <a:lnTo>
                  <a:pt x="715629" y="6350000"/>
                </a:lnTo>
                <a:lnTo>
                  <a:pt x="745059" y="6388100"/>
                </a:lnTo>
                <a:lnTo>
                  <a:pt x="775035" y="6426200"/>
                </a:lnTo>
                <a:lnTo>
                  <a:pt x="805556" y="6464300"/>
                </a:lnTo>
                <a:lnTo>
                  <a:pt x="836623" y="6502400"/>
                </a:lnTo>
                <a:lnTo>
                  <a:pt x="868234" y="6553200"/>
                </a:lnTo>
                <a:lnTo>
                  <a:pt x="900392" y="6591300"/>
                </a:lnTo>
                <a:lnTo>
                  <a:pt x="933094" y="6629400"/>
                </a:lnTo>
                <a:lnTo>
                  <a:pt x="966342" y="6667500"/>
                </a:lnTo>
                <a:lnTo>
                  <a:pt x="1000135" y="6692900"/>
                </a:lnTo>
                <a:lnTo>
                  <a:pt x="1034473" y="6731000"/>
                </a:lnTo>
                <a:lnTo>
                  <a:pt x="1069357" y="6769100"/>
                </a:lnTo>
                <a:lnTo>
                  <a:pt x="1104786" y="6807200"/>
                </a:lnTo>
                <a:lnTo>
                  <a:pt x="1140761" y="6845300"/>
                </a:lnTo>
                <a:lnTo>
                  <a:pt x="1177229" y="6883400"/>
                </a:lnTo>
                <a:lnTo>
                  <a:pt x="1214140" y="6908800"/>
                </a:lnTo>
                <a:lnTo>
                  <a:pt x="1251492" y="6946900"/>
                </a:lnTo>
                <a:lnTo>
                  <a:pt x="1289285" y="6985000"/>
                </a:lnTo>
                <a:lnTo>
                  <a:pt x="1327521" y="7010400"/>
                </a:lnTo>
                <a:lnTo>
                  <a:pt x="1366198" y="7048500"/>
                </a:lnTo>
                <a:lnTo>
                  <a:pt x="1405317" y="7073900"/>
                </a:lnTo>
                <a:lnTo>
                  <a:pt x="1444879" y="7112000"/>
                </a:lnTo>
                <a:lnTo>
                  <a:pt x="1484882" y="7137400"/>
                </a:lnTo>
                <a:lnTo>
                  <a:pt x="1525328" y="7175500"/>
                </a:lnTo>
                <a:lnTo>
                  <a:pt x="1607548" y="7226300"/>
                </a:lnTo>
                <a:lnTo>
                  <a:pt x="1649321" y="7264400"/>
                </a:lnTo>
                <a:lnTo>
                  <a:pt x="1777299" y="7340600"/>
                </a:lnTo>
                <a:lnTo>
                  <a:pt x="1909264" y="7416800"/>
                </a:lnTo>
                <a:lnTo>
                  <a:pt x="2045219" y="7493000"/>
                </a:lnTo>
                <a:lnTo>
                  <a:pt x="2185168" y="7569200"/>
                </a:lnTo>
                <a:lnTo>
                  <a:pt x="2232706" y="7581900"/>
                </a:lnTo>
                <a:lnTo>
                  <a:pt x="2329113" y="7632700"/>
                </a:lnTo>
                <a:lnTo>
                  <a:pt x="2377983" y="7645400"/>
                </a:lnTo>
                <a:lnTo>
                  <a:pt x="2427297" y="7670800"/>
                </a:lnTo>
                <a:lnTo>
                  <a:pt x="2472436" y="7683500"/>
                </a:lnTo>
                <a:lnTo>
                  <a:pt x="2517871" y="7708900"/>
                </a:lnTo>
                <a:lnTo>
                  <a:pt x="2609631" y="7734300"/>
                </a:lnTo>
                <a:lnTo>
                  <a:pt x="2655955" y="7759700"/>
                </a:lnTo>
                <a:lnTo>
                  <a:pt x="3135500" y="7886700"/>
                </a:lnTo>
                <a:lnTo>
                  <a:pt x="5001270" y="7886700"/>
                </a:lnTo>
                <a:lnTo>
                  <a:pt x="5481390" y="7759700"/>
                </a:lnTo>
                <a:lnTo>
                  <a:pt x="5528012" y="7734300"/>
                </a:lnTo>
                <a:lnTo>
                  <a:pt x="5620498" y="7708900"/>
                </a:lnTo>
                <a:lnTo>
                  <a:pt x="5666361" y="7683500"/>
                </a:lnTo>
                <a:lnTo>
                  <a:pt x="5711972" y="7670800"/>
                </a:lnTo>
                <a:lnTo>
                  <a:pt x="5760155" y="7645400"/>
                </a:lnTo>
                <a:lnTo>
                  <a:pt x="5807908" y="7632700"/>
                </a:lnTo>
                <a:lnTo>
                  <a:pt x="5855232" y="7607300"/>
                </a:lnTo>
                <a:lnTo>
                  <a:pt x="5902128" y="7594600"/>
                </a:lnTo>
                <a:lnTo>
                  <a:pt x="6040240" y="7518400"/>
                </a:lnTo>
                <a:lnTo>
                  <a:pt x="6085419" y="7505700"/>
                </a:lnTo>
                <a:lnTo>
                  <a:pt x="6218380" y="7429500"/>
                </a:lnTo>
                <a:lnTo>
                  <a:pt x="6347477" y="7353300"/>
                </a:lnTo>
                <a:lnTo>
                  <a:pt x="6472707" y="7277100"/>
                </a:lnTo>
                <a:lnTo>
                  <a:pt x="6513592" y="7251700"/>
                </a:lnTo>
                <a:lnTo>
                  <a:pt x="6554046" y="7213600"/>
                </a:lnTo>
                <a:lnTo>
                  <a:pt x="6633666" y="7162800"/>
                </a:lnTo>
                <a:lnTo>
                  <a:pt x="6672831" y="7137400"/>
                </a:lnTo>
                <a:lnTo>
                  <a:pt x="6711566" y="7099300"/>
                </a:lnTo>
                <a:lnTo>
                  <a:pt x="6749871" y="7073900"/>
                </a:lnTo>
                <a:lnTo>
                  <a:pt x="6787746" y="7035800"/>
                </a:lnTo>
                <a:lnTo>
                  <a:pt x="6825192" y="7010400"/>
                </a:lnTo>
                <a:lnTo>
                  <a:pt x="6862207" y="6972300"/>
                </a:lnTo>
                <a:lnTo>
                  <a:pt x="6898791" y="6946900"/>
                </a:lnTo>
                <a:lnTo>
                  <a:pt x="6934946" y="6908800"/>
                </a:lnTo>
                <a:lnTo>
                  <a:pt x="6970670" y="6883400"/>
                </a:lnTo>
                <a:lnTo>
                  <a:pt x="7005964" y="6845300"/>
                </a:lnTo>
                <a:lnTo>
                  <a:pt x="7041918" y="6807200"/>
                </a:lnTo>
                <a:lnTo>
                  <a:pt x="7077329" y="6769100"/>
                </a:lnTo>
                <a:lnTo>
                  <a:pt x="7112198" y="6731000"/>
                </a:lnTo>
                <a:lnTo>
                  <a:pt x="7146524" y="6692900"/>
                </a:lnTo>
                <a:lnTo>
                  <a:pt x="7180308" y="6667500"/>
                </a:lnTo>
                <a:lnTo>
                  <a:pt x="7213548" y="6629400"/>
                </a:lnTo>
                <a:lnTo>
                  <a:pt x="7246246" y="6591300"/>
                </a:lnTo>
                <a:lnTo>
                  <a:pt x="7278400" y="6553200"/>
                </a:lnTo>
                <a:lnTo>
                  <a:pt x="7310011" y="6502400"/>
                </a:lnTo>
                <a:lnTo>
                  <a:pt x="7330923" y="6477000"/>
                </a:lnTo>
                <a:lnTo>
                  <a:pt x="7330923" y="6273800"/>
                </a:lnTo>
                <a:lnTo>
                  <a:pt x="4017531" y="6273800"/>
                </a:lnTo>
                <a:lnTo>
                  <a:pt x="3962313" y="6261100"/>
                </a:lnTo>
                <a:lnTo>
                  <a:pt x="3800337" y="6261100"/>
                </a:lnTo>
                <a:lnTo>
                  <a:pt x="3747572" y="6248400"/>
                </a:lnTo>
                <a:lnTo>
                  <a:pt x="3695420" y="6248400"/>
                </a:lnTo>
                <a:lnTo>
                  <a:pt x="3643881" y="6235700"/>
                </a:lnTo>
                <a:lnTo>
                  <a:pt x="3592956" y="6235700"/>
                </a:lnTo>
                <a:lnTo>
                  <a:pt x="3347536" y="6172200"/>
                </a:lnTo>
                <a:lnTo>
                  <a:pt x="3253665" y="6146800"/>
                </a:lnTo>
                <a:lnTo>
                  <a:pt x="3207651" y="6121400"/>
                </a:lnTo>
                <a:lnTo>
                  <a:pt x="3117464" y="6096000"/>
                </a:lnTo>
                <a:lnTo>
                  <a:pt x="3073291" y="6070600"/>
                </a:lnTo>
                <a:lnTo>
                  <a:pt x="3029733" y="6057900"/>
                </a:lnTo>
                <a:lnTo>
                  <a:pt x="2944460" y="6007100"/>
                </a:lnTo>
                <a:lnTo>
                  <a:pt x="2902745" y="5981700"/>
                </a:lnTo>
                <a:lnTo>
                  <a:pt x="2861645" y="5969000"/>
                </a:lnTo>
                <a:lnTo>
                  <a:pt x="2781288" y="5918200"/>
                </a:lnTo>
                <a:lnTo>
                  <a:pt x="2742031" y="5880100"/>
                </a:lnTo>
                <a:lnTo>
                  <a:pt x="2703389" y="5854700"/>
                </a:lnTo>
                <a:lnTo>
                  <a:pt x="2665362" y="5829300"/>
                </a:lnTo>
                <a:lnTo>
                  <a:pt x="2627950" y="5803900"/>
                </a:lnTo>
                <a:lnTo>
                  <a:pt x="2591152" y="5765800"/>
                </a:lnTo>
                <a:lnTo>
                  <a:pt x="2554970" y="5740400"/>
                </a:lnTo>
                <a:lnTo>
                  <a:pt x="2519403" y="5702300"/>
                </a:lnTo>
                <a:lnTo>
                  <a:pt x="2484450" y="5664200"/>
                </a:lnTo>
                <a:lnTo>
                  <a:pt x="2450113" y="5638800"/>
                </a:lnTo>
                <a:lnTo>
                  <a:pt x="2416557" y="5600700"/>
                </a:lnTo>
                <a:lnTo>
                  <a:pt x="2383946" y="5562600"/>
                </a:lnTo>
                <a:lnTo>
                  <a:pt x="2352281" y="5524500"/>
                </a:lnTo>
                <a:lnTo>
                  <a:pt x="2321562" y="5486400"/>
                </a:lnTo>
                <a:lnTo>
                  <a:pt x="2291788" y="5448300"/>
                </a:lnTo>
                <a:lnTo>
                  <a:pt x="2262960" y="5410200"/>
                </a:lnTo>
                <a:lnTo>
                  <a:pt x="2235078" y="5372100"/>
                </a:lnTo>
                <a:lnTo>
                  <a:pt x="2208141" y="5334000"/>
                </a:lnTo>
                <a:lnTo>
                  <a:pt x="2182150" y="5295900"/>
                </a:lnTo>
                <a:lnTo>
                  <a:pt x="2157104" y="5257800"/>
                </a:lnTo>
                <a:lnTo>
                  <a:pt x="2133004" y="5207000"/>
                </a:lnTo>
                <a:lnTo>
                  <a:pt x="2109850" y="5168900"/>
                </a:lnTo>
                <a:lnTo>
                  <a:pt x="2087640" y="5130800"/>
                </a:lnTo>
                <a:lnTo>
                  <a:pt x="2066377" y="5080000"/>
                </a:lnTo>
                <a:lnTo>
                  <a:pt x="2046058" y="5041900"/>
                </a:lnTo>
                <a:lnTo>
                  <a:pt x="2026685" y="4991100"/>
                </a:lnTo>
                <a:lnTo>
                  <a:pt x="2008258" y="4953000"/>
                </a:lnTo>
                <a:lnTo>
                  <a:pt x="1990775" y="4902200"/>
                </a:lnTo>
                <a:lnTo>
                  <a:pt x="1974238" y="4864100"/>
                </a:lnTo>
                <a:lnTo>
                  <a:pt x="1958646" y="4813300"/>
                </a:lnTo>
                <a:lnTo>
                  <a:pt x="1944000" y="4762500"/>
                </a:lnTo>
                <a:lnTo>
                  <a:pt x="1930298" y="4711700"/>
                </a:lnTo>
                <a:lnTo>
                  <a:pt x="1917542" y="4673600"/>
                </a:lnTo>
                <a:lnTo>
                  <a:pt x="1905730" y="4622800"/>
                </a:lnTo>
                <a:lnTo>
                  <a:pt x="1894864" y="4572000"/>
                </a:lnTo>
                <a:lnTo>
                  <a:pt x="1884943" y="4521200"/>
                </a:lnTo>
                <a:lnTo>
                  <a:pt x="1875967" y="4470400"/>
                </a:lnTo>
                <a:lnTo>
                  <a:pt x="1867936" y="4419600"/>
                </a:lnTo>
                <a:lnTo>
                  <a:pt x="1860850" y="4368800"/>
                </a:lnTo>
                <a:lnTo>
                  <a:pt x="1854709" y="4318000"/>
                </a:lnTo>
                <a:lnTo>
                  <a:pt x="1849512" y="4267200"/>
                </a:lnTo>
                <a:lnTo>
                  <a:pt x="1845261" y="4203700"/>
                </a:lnTo>
                <a:lnTo>
                  <a:pt x="1841954" y="4152900"/>
                </a:lnTo>
                <a:lnTo>
                  <a:pt x="1839592" y="4102100"/>
                </a:lnTo>
                <a:lnTo>
                  <a:pt x="1838175" y="4038600"/>
                </a:lnTo>
                <a:lnTo>
                  <a:pt x="1837703" y="3987800"/>
                </a:lnTo>
                <a:lnTo>
                  <a:pt x="1838175" y="3937000"/>
                </a:lnTo>
                <a:lnTo>
                  <a:pt x="1839592" y="3873500"/>
                </a:lnTo>
                <a:lnTo>
                  <a:pt x="1841954" y="3822700"/>
                </a:lnTo>
                <a:lnTo>
                  <a:pt x="1845261" y="3771900"/>
                </a:lnTo>
                <a:lnTo>
                  <a:pt x="1849512" y="3708400"/>
                </a:lnTo>
                <a:lnTo>
                  <a:pt x="1854709" y="3657600"/>
                </a:lnTo>
                <a:lnTo>
                  <a:pt x="1860850" y="3606800"/>
                </a:lnTo>
                <a:lnTo>
                  <a:pt x="1867936" y="3556000"/>
                </a:lnTo>
                <a:lnTo>
                  <a:pt x="1875967" y="3505200"/>
                </a:lnTo>
                <a:lnTo>
                  <a:pt x="1884943" y="3454400"/>
                </a:lnTo>
                <a:lnTo>
                  <a:pt x="1894864" y="3403600"/>
                </a:lnTo>
                <a:lnTo>
                  <a:pt x="1905730" y="3352800"/>
                </a:lnTo>
                <a:lnTo>
                  <a:pt x="1917542" y="3302000"/>
                </a:lnTo>
                <a:lnTo>
                  <a:pt x="1930298" y="3263900"/>
                </a:lnTo>
                <a:lnTo>
                  <a:pt x="1944000" y="3213100"/>
                </a:lnTo>
                <a:lnTo>
                  <a:pt x="1958646" y="3162300"/>
                </a:lnTo>
                <a:lnTo>
                  <a:pt x="1974238" y="3111500"/>
                </a:lnTo>
                <a:lnTo>
                  <a:pt x="1990775" y="3073400"/>
                </a:lnTo>
                <a:lnTo>
                  <a:pt x="2008258" y="3022600"/>
                </a:lnTo>
                <a:lnTo>
                  <a:pt x="2026685" y="2984500"/>
                </a:lnTo>
                <a:lnTo>
                  <a:pt x="2046058" y="2933700"/>
                </a:lnTo>
                <a:lnTo>
                  <a:pt x="2066377" y="2895600"/>
                </a:lnTo>
                <a:lnTo>
                  <a:pt x="2087640" y="2844800"/>
                </a:lnTo>
                <a:lnTo>
                  <a:pt x="2109850" y="2806700"/>
                </a:lnTo>
                <a:lnTo>
                  <a:pt x="2133004" y="2768600"/>
                </a:lnTo>
                <a:lnTo>
                  <a:pt x="2157104" y="2717800"/>
                </a:lnTo>
                <a:lnTo>
                  <a:pt x="2182150" y="2679700"/>
                </a:lnTo>
                <a:lnTo>
                  <a:pt x="2208141" y="2641600"/>
                </a:lnTo>
                <a:lnTo>
                  <a:pt x="2235078" y="2603500"/>
                </a:lnTo>
                <a:lnTo>
                  <a:pt x="2262960" y="2565400"/>
                </a:lnTo>
                <a:lnTo>
                  <a:pt x="2291788" y="2527300"/>
                </a:lnTo>
                <a:lnTo>
                  <a:pt x="2321562" y="2489200"/>
                </a:lnTo>
                <a:lnTo>
                  <a:pt x="2352281" y="2451100"/>
                </a:lnTo>
                <a:lnTo>
                  <a:pt x="2383946" y="2413000"/>
                </a:lnTo>
                <a:lnTo>
                  <a:pt x="2416557" y="2374900"/>
                </a:lnTo>
                <a:lnTo>
                  <a:pt x="2450113" y="2336800"/>
                </a:lnTo>
                <a:lnTo>
                  <a:pt x="2484450" y="2311400"/>
                </a:lnTo>
                <a:lnTo>
                  <a:pt x="2519403" y="2273300"/>
                </a:lnTo>
                <a:lnTo>
                  <a:pt x="2554970" y="2235200"/>
                </a:lnTo>
                <a:lnTo>
                  <a:pt x="2591152" y="2209800"/>
                </a:lnTo>
                <a:lnTo>
                  <a:pt x="2627950" y="2171700"/>
                </a:lnTo>
                <a:lnTo>
                  <a:pt x="2665362" y="2146300"/>
                </a:lnTo>
                <a:lnTo>
                  <a:pt x="2703389" y="2120900"/>
                </a:lnTo>
                <a:lnTo>
                  <a:pt x="2742031" y="2095500"/>
                </a:lnTo>
                <a:lnTo>
                  <a:pt x="2781288" y="2057400"/>
                </a:lnTo>
                <a:lnTo>
                  <a:pt x="2861645" y="2006600"/>
                </a:lnTo>
                <a:lnTo>
                  <a:pt x="2902745" y="1993900"/>
                </a:lnTo>
                <a:lnTo>
                  <a:pt x="2986790" y="1943100"/>
                </a:lnTo>
                <a:lnTo>
                  <a:pt x="3029733" y="1917700"/>
                </a:lnTo>
                <a:lnTo>
                  <a:pt x="3073291" y="1905000"/>
                </a:lnTo>
                <a:lnTo>
                  <a:pt x="3117464" y="1879600"/>
                </a:lnTo>
                <a:lnTo>
                  <a:pt x="3207651" y="1854200"/>
                </a:lnTo>
                <a:lnTo>
                  <a:pt x="3253665" y="1828800"/>
                </a:lnTo>
                <a:lnTo>
                  <a:pt x="3542645" y="1752600"/>
                </a:lnTo>
                <a:lnTo>
                  <a:pt x="3592956" y="1739900"/>
                </a:lnTo>
                <a:lnTo>
                  <a:pt x="3643881" y="1739900"/>
                </a:lnTo>
                <a:lnTo>
                  <a:pt x="3695420" y="1727200"/>
                </a:lnTo>
                <a:lnTo>
                  <a:pt x="3747572" y="1727200"/>
                </a:lnTo>
                <a:lnTo>
                  <a:pt x="3800337" y="1714500"/>
                </a:lnTo>
                <a:lnTo>
                  <a:pt x="3907708" y="1714500"/>
                </a:lnTo>
                <a:lnTo>
                  <a:pt x="3962313" y="1701800"/>
                </a:lnTo>
                <a:lnTo>
                  <a:pt x="7330923" y="1701800"/>
                </a:lnTo>
                <a:lnTo>
                  <a:pt x="7330923" y="1498600"/>
                </a:lnTo>
                <a:lnTo>
                  <a:pt x="7310011" y="1473200"/>
                </a:lnTo>
                <a:lnTo>
                  <a:pt x="7278400" y="1422400"/>
                </a:lnTo>
                <a:lnTo>
                  <a:pt x="7246246" y="1384300"/>
                </a:lnTo>
                <a:lnTo>
                  <a:pt x="7213548" y="1346200"/>
                </a:lnTo>
                <a:lnTo>
                  <a:pt x="7180308" y="1308100"/>
                </a:lnTo>
                <a:lnTo>
                  <a:pt x="7146524" y="1282700"/>
                </a:lnTo>
                <a:lnTo>
                  <a:pt x="7112198" y="1244600"/>
                </a:lnTo>
                <a:lnTo>
                  <a:pt x="7077329" y="1206500"/>
                </a:lnTo>
                <a:lnTo>
                  <a:pt x="7041918" y="1168400"/>
                </a:lnTo>
                <a:lnTo>
                  <a:pt x="7005964" y="1130300"/>
                </a:lnTo>
                <a:lnTo>
                  <a:pt x="6970670" y="1092200"/>
                </a:lnTo>
                <a:lnTo>
                  <a:pt x="6934946" y="1066800"/>
                </a:lnTo>
                <a:lnTo>
                  <a:pt x="6898791" y="1028700"/>
                </a:lnTo>
                <a:lnTo>
                  <a:pt x="6862207" y="1003300"/>
                </a:lnTo>
                <a:lnTo>
                  <a:pt x="6825192" y="965200"/>
                </a:lnTo>
                <a:lnTo>
                  <a:pt x="6787746" y="939800"/>
                </a:lnTo>
                <a:lnTo>
                  <a:pt x="6749871" y="901700"/>
                </a:lnTo>
                <a:lnTo>
                  <a:pt x="6711566" y="876300"/>
                </a:lnTo>
                <a:lnTo>
                  <a:pt x="6672831" y="838200"/>
                </a:lnTo>
                <a:lnTo>
                  <a:pt x="6594071" y="787400"/>
                </a:lnTo>
                <a:lnTo>
                  <a:pt x="6554046" y="762000"/>
                </a:lnTo>
                <a:lnTo>
                  <a:pt x="6513592" y="723900"/>
                </a:lnTo>
                <a:lnTo>
                  <a:pt x="6389650" y="647700"/>
                </a:lnTo>
                <a:lnTo>
                  <a:pt x="6261842" y="571500"/>
                </a:lnTo>
                <a:lnTo>
                  <a:pt x="6130168" y="495300"/>
                </a:lnTo>
                <a:lnTo>
                  <a:pt x="6085419" y="469900"/>
                </a:lnTo>
                <a:lnTo>
                  <a:pt x="6040240" y="457200"/>
                </a:lnTo>
                <a:lnTo>
                  <a:pt x="5902128" y="381000"/>
                </a:lnTo>
                <a:lnTo>
                  <a:pt x="5855232" y="368300"/>
                </a:lnTo>
                <a:lnTo>
                  <a:pt x="5807908" y="342900"/>
                </a:lnTo>
                <a:lnTo>
                  <a:pt x="5760155" y="330200"/>
                </a:lnTo>
                <a:lnTo>
                  <a:pt x="5711972" y="304800"/>
                </a:lnTo>
                <a:lnTo>
                  <a:pt x="5666361" y="292100"/>
                </a:lnTo>
                <a:lnTo>
                  <a:pt x="5620498" y="266700"/>
                </a:lnTo>
                <a:lnTo>
                  <a:pt x="5528012" y="241300"/>
                </a:lnTo>
                <a:lnTo>
                  <a:pt x="5481390" y="215900"/>
                </a:lnTo>
                <a:lnTo>
                  <a:pt x="5001270" y="88900"/>
                </a:lnTo>
                <a:close/>
              </a:path>
              <a:path w="7331075" h="7962900">
                <a:moveTo>
                  <a:pt x="7330923" y="1701800"/>
                </a:moveTo>
                <a:lnTo>
                  <a:pt x="4184421" y="1701800"/>
                </a:lnTo>
                <a:lnTo>
                  <a:pt x="4239009" y="1714500"/>
                </a:lnTo>
                <a:lnTo>
                  <a:pt x="4346303" y="1714500"/>
                </a:lnTo>
                <a:lnTo>
                  <a:pt x="4399009" y="1727200"/>
                </a:lnTo>
                <a:lnTo>
                  <a:pt x="4451088" y="1727200"/>
                </a:lnTo>
                <a:lnTo>
                  <a:pt x="4502540" y="1739900"/>
                </a:lnTo>
                <a:lnTo>
                  <a:pt x="4553364" y="1739900"/>
                </a:lnTo>
                <a:lnTo>
                  <a:pt x="4653133" y="1765300"/>
                </a:lnTo>
                <a:lnTo>
                  <a:pt x="4891587" y="1828800"/>
                </a:lnTo>
                <a:lnTo>
                  <a:pt x="4937398" y="1854200"/>
                </a:lnTo>
                <a:lnTo>
                  <a:pt x="5027142" y="1879600"/>
                </a:lnTo>
                <a:lnTo>
                  <a:pt x="5071075" y="1905000"/>
                </a:lnTo>
                <a:lnTo>
                  <a:pt x="5114382" y="1917700"/>
                </a:lnTo>
                <a:lnTo>
                  <a:pt x="5157063" y="1943100"/>
                </a:lnTo>
                <a:lnTo>
                  <a:pt x="5240548" y="1993900"/>
                </a:lnTo>
                <a:lnTo>
                  <a:pt x="5281352" y="2006600"/>
                </a:lnTo>
                <a:lnTo>
                  <a:pt x="5361083" y="2057400"/>
                </a:lnTo>
                <a:lnTo>
                  <a:pt x="5400010" y="2095500"/>
                </a:lnTo>
                <a:lnTo>
                  <a:pt x="5438312" y="2120900"/>
                </a:lnTo>
                <a:lnTo>
                  <a:pt x="5475989" y="2146300"/>
                </a:lnTo>
                <a:lnTo>
                  <a:pt x="5513041" y="2171700"/>
                </a:lnTo>
                <a:lnTo>
                  <a:pt x="5549468" y="2209800"/>
                </a:lnTo>
                <a:lnTo>
                  <a:pt x="5585269" y="2235200"/>
                </a:lnTo>
                <a:lnTo>
                  <a:pt x="5620446" y="2273300"/>
                </a:lnTo>
                <a:lnTo>
                  <a:pt x="5654998" y="2311400"/>
                </a:lnTo>
                <a:lnTo>
                  <a:pt x="5688926" y="2336800"/>
                </a:lnTo>
                <a:lnTo>
                  <a:pt x="5722056" y="2374900"/>
                </a:lnTo>
                <a:lnTo>
                  <a:pt x="5754253" y="2413000"/>
                </a:lnTo>
                <a:lnTo>
                  <a:pt x="5785518" y="2451100"/>
                </a:lnTo>
                <a:lnTo>
                  <a:pt x="5815851" y="2489200"/>
                </a:lnTo>
                <a:lnTo>
                  <a:pt x="5845252" y="2527300"/>
                </a:lnTo>
                <a:lnTo>
                  <a:pt x="5873720" y="2565400"/>
                </a:lnTo>
                <a:lnTo>
                  <a:pt x="5901256" y="2603500"/>
                </a:lnTo>
                <a:lnTo>
                  <a:pt x="5927859" y="2641600"/>
                </a:lnTo>
                <a:lnTo>
                  <a:pt x="5953529" y="2679700"/>
                </a:lnTo>
                <a:lnTo>
                  <a:pt x="5978267" y="2717800"/>
                </a:lnTo>
                <a:lnTo>
                  <a:pt x="6002072" y="2768600"/>
                </a:lnTo>
                <a:lnTo>
                  <a:pt x="6024944" y="2806700"/>
                </a:lnTo>
                <a:lnTo>
                  <a:pt x="6046883" y="2844800"/>
                </a:lnTo>
                <a:lnTo>
                  <a:pt x="6067890" y="2895600"/>
                </a:lnTo>
                <a:lnTo>
                  <a:pt x="6087963" y="2933700"/>
                </a:lnTo>
                <a:lnTo>
                  <a:pt x="6107103" y="2984500"/>
                </a:lnTo>
                <a:lnTo>
                  <a:pt x="6125311" y="3022600"/>
                </a:lnTo>
                <a:lnTo>
                  <a:pt x="6142585" y="3073400"/>
                </a:lnTo>
                <a:lnTo>
                  <a:pt x="6158926" y="3111500"/>
                </a:lnTo>
                <a:lnTo>
                  <a:pt x="6174333" y="3162300"/>
                </a:lnTo>
                <a:lnTo>
                  <a:pt x="6188808" y="3213100"/>
                </a:lnTo>
                <a:lnTo>
                  <a:pt x="6202348" y="3263900"/>
                </a:lnTo>
                <a:lnTo>
                  <a:pt x="6214956" y="3302000"/>
                </a:lnTo>
                <a:lnTo>
                  <a:pt x="6226630" y="3352800"/>
                </a:lnTo>
                <a:lnTo>
                  <a:pt x="6237370" y="3403600"/>
                </a:lnTo>
                <a:lnTo>
                  <a:pt x="6247177" y="3454400"/>
                </a:lnTo>
                <a:lnTo>
                  <a:pt x="6256050" y="3505200"/>
                </a:lnTo>
                <a:lnTo>
                  <a:pt x="6263989" y="3556000"/>
                </a:lnTo>
                <a:lnTo>
                  <a:pt x="6270995" y="3606800"/>
                </a:lnTo>
                <a:lnTo>
                  <a:pt x="6277066" y="3657600"/>
                </a:lnTo>
                <a:lnTo>
                  <a:pt x="6282204" y="3708400"/>
                </a:lnTo>
                <a:lnTo>
                  <a:pt x="6286408" y="3771900"/>
                </a:lnTo>
                <a:lnTo>
                  <a:pt x="6289677" y="3822700"/>
                </a:lnTo>
                <a:lnTo>
                  <a:pt x="6292013" y="3873500"/>
                </a:lnTo>
                <a:lnTo>
                  <a:pt x="6293414" y="3937000"/>
                </a:lnTo>
                <a:lnTo>
                  <a:pt x="6293881" y="3987800"/>
                </a:lnTo>
                <a:lnTo>
                  <a:pt x="6293414" y="4038600"/>
                </a:lnTo>
                <a:lnTo>
                  <a:pt x="6292013" y="4102100"/>
                </a:lnTo>
                <a:lnTo>
                  <a:pt x="6289677" y="4152900"/>
                </a:lnTo>
                <a:lnTo>
                  <a:pt x="6286408" y="4203700"/>
                </a:lnTo>
                <a:lnTo>
                  <a:pt x="6282204" y="4267200"/>
                </a:lnTo>
                <a:lnTo>
                  <a:pt x="6277066" y="4318000"/>
                </a:lnTo>
                <a:lnTo>
                  <a:pt x="6270995" y="4368800"/>
                </a:lnTo>
                <a:lnTo>
                  <a:pt x="6263989" y="4419600"/>
                </a:lnTo>
                <a:lnTo>
                  <a:pt x="6256050" y="4470400"/>
                </a:lnTo>
                <a:lnTo>
                  <a:pt x="6247177" y="4521200"/>
                </a:lnTo>
                <a:lnTo>
                  <a:pt x="6237370" y="4572000"/>
                </a:lnTo>
                <a:lnTo>
                  <a:pt x="6226630" y="4622800"/>
                </a:lnTo>
                <a:lnTo>
                  <a:pt x="6214956" y="4673600"/>
                </a:lnTo>
                <a:lnTo>
                  <a:pt x="6202348" y="4711700"/>
                </a:lnTo>
                <a:lnTo>
                  <a:pt x="6188808" y="4762500"/>
                </a:lnTo>
                <a:lnTo>
                  <a:pt x="6174333" y="4813300"/>
                </a:lnTo>
                <a:lnTo>
                  <a:pt x="6158926" y="4864100"/>
                </a:lnTo>
                <a:lnTo>
                  <a:pt x="6142585" y="4902200"/>
                </a:lnTo>
                <a:lnTo>
                  <a:pt x="6125311" y="4953000"/>
                </a:lnTo>
                <a:lnTo>
                  <a:pt x="6107103" y="4991100"/>
                </a:lnTo>
                <a:lnTo>
                  <a:pt x="6087963" y="5041900"/>
                </a:lnTo>
                <a:lnTo>
                  <a:pt x="6067890" y="5080000"/>
                </a:lnTo>
                <a:lnTo>
                  <a:pt x="6046883" y="5130800"/>
                </a:lnTo>
                <a:lnTo>
                  <a:pt x="6024944" y="5168900"/>
                </a:lnTo>
                <a:lnTo>
                  <a:pt x="6002072" y="5207000"/>
                </a:lnTo>
                <a:lnTo>
                  <a:pt x="5978267" y="5257800"/>
                </a:lnTo>
                <a:lnTo>
                  <a:pt x="5953529" y="5295900"/>
                </a:lnTo>
                <a:lnTo>
                  <a:pt x="5927859" y="5334000"/>
                </a:lnTo>
                <a:lnTo>
                  <a:pt x="5901256" y="5372100"/>
                </a:lnTo>
                <a:lnTo>
                  <a:pt x="5873720" y="5410200"/>
                </a:lnTo>
                <a:lnTo>
                  <a:pt x="5845252" y="5448300"/>
                </a:lnTo>
                <a:lnTo>
                  <a:pt x="5815851" y="5486400"/>
                </a:lnTo>
                <a:lnTo>
                  <a:pt x="5785518" y="5524500"/>
                </a:lnTo>
                <a:lnTo>
                  <a:pt x="5754253" y="5562600"/>
                </a:lnTo>
                <a:lnTo>
                  <a:pt x="5722056" y="5600700"/>
                </a:lnTo>
                <a:lnTo>
                  <a:pt x="5688926" y="5638800"/>
                </a:lnTo>
                <a:lnTo>
                  <a:pt x="5654998" y="5664200"/>
                </a:lnTo>
                <a:lnTo>
                  <a:pt x="5620446" y="5702300"/>
                </a:lnTo>
                <a:lnTo>
                  <a:pt x="5585269" y="5740400"/>
                </a:lnTo>
                <a:lnTo>
                  <a:pt x="5549468" y="5765800"/>
                </a:lnTo>
                <a:lnTo>
                  <a:pt x="5513041" y="5803900"/>
                </a:lnTo>
                <a:lnTo>
                  <a:pt x="5475989" y="5829300"/>
                </a:lnTo>
                <a:lnTo>
                  <a:pt x="5438312" y="5854700"/>
                </a:lnTo>
                <a:lnTo>
                  <a:pt x="5400010" y="5880100"/>
                </a:lnTo>
                <a:lnTo>
                  <a:pt x="5361083" y="5918200"/>
                </a:lnTo>
                <a:lnTo>
                  <a:pt x="5281352" y="5969000"/>
                </a:lnTo>
                <a:lnTo>
                  <a:pt x="5240548" y="5981700"/>
                </a:lnTo>
                <a:lnTo>
                  <a:pt x="5199119" y="6007100"/>
                </a:lnTo>
                <a:lnTo>
                  <a:pt x="5114382" y="6057900"/>
                </a:lnTo>
                <a:lnTo>
                  <a:pt x="5071075" y="6070600"/>
                </a:lnTo>
                <a:lnTo>
                  <a:pt x="5027142" y="6096000"/>
                </a:lnTo>
                <a:lnTo>
                  <a:pt x="4937398" y="6121400"/>
                </a:lnTo>
                <a:lnTo>
                  <a:pt x="4891587" y="6146800"/>
                </a:lnTo>
                <a:lnTo>
                  <a:pt x="4798085" y="6172200"/>
                </a:lnTo>
                <a:lnTo>
                  <a:pt x="4553364" y="6235700"/>
                </a:lnTo>
                <a:lnTo>
                  <a:pt x="4502540" y="6235700"/>
                </a:lnTo>
                <a:lnTo>
                  <a:pt x="4451088" y="6248400"/>
                </a:lnTo>
                <a:lnTo>
                  <a:pt x="4399009" y="6248400"/>
                </a:lnTo>
                <a:lnTo>
                  <a:pt x="4346303" y="6261100"/>
                </a:lnTo>
                <a:lnTo>
                  <a:pt x="4184421" y="6261100"/>
                </a:lnTo>
                <a:lnTo>
                  <a:pt x="4129206" y="6273800"/>
                </a:lnTo>
                <a:lnTo>
                  <a:pt x="7330923" y="6273800"/>
                </a:lnTo>
                <a:lnTo>
                  <a:pt x="7330923" y="1701800"/>
                </a:lnTo>
                <a:close/>
              </a:path>
              <a:path w="7331075" h="7962900">
                <a:moveTo>
                  <a:pt x="4852305" y="63500"/>
                </a:moveTo>
                <a:lnTo>
                  <a:pt x="3285143" y="63500"/>
                </a:lnTo>
                <a:lnTo>
                  <a:pt x="3185085" y="88900"/>
                </a:lnTo>
                <a:lnTo>
                  <a:pt x="4951868" y="88900"/>
                </a:lnTo>
                <a:lnTo>
                  <a:pt x="4852305" y="63500"/>
                </a:lnTo>
                <a:close/>
              </a:path>
              <a:path w="7331075" h="7962900">
                <a:moveTo>
                  <a:pt x="4751732" y="50800"/>
                </a:moveTo>
                <a:lnTo>
                  <a:pt x="3386387" y="50800"/>
                </a:lnTo>
                <a:lnTo>
                  <a:pt x="3335617" y="63500"/>
                </a:lnTo>
                <a:lnTo>
                  <a:pt x="4802145" y="63500"/>
                </a:lnTo>
                <a:lnTo>
                  <a:pt x="4751732" y="50800"/>
                </a:lnTo>
                <a:close/>
              </a:path>
              <a:path w="7331075" h="7962900">
                <a:moveTo>
                  <a:pt x="4650148" y="38100"/>
                </a:moveTo>
                <a:lnTo>
                  <a:pt x="3488816" y="38100"/>
                </a:lnTo>
                <a:lnTo>
                  <a:pt x="3437453" y="50800"/>
                </a:lnTo>
                <a:lnTo>
                  <a:pt x="4701066" y="50800"/>
                </a:lnTo>
                <a:lnTo>
                  <a:pt x="4650148" y="38100"/>
                </a:lnTo>
                <a:close/>
              </a:path>
              <a:path w="7331075" h="7962900">
                <a:moveTo>
                  <a:pt x="4547552" y="25400"/>
                </a:moveTo>
                <a:lnTo>
                  <a:pt x="3592430" y="25400"/>
                </a:lnTo>
                <a:lnTo>
                  <a:pt x="3540475" y="38100"/>
                </a:lnTo>
                <a:lnTo>
                  <a:pt x="4598976" y="38100"/>
                </a:lnTo>
                <a:lnTo>
                  <a:pt x="4547552" y="25400"/>
                </a:lnTo>
                <a:close/>
              </a:path>
              <a:path w="7331075" h="7962900">
                <a:moveTo>
                  <a:pt x="4391764" y="12700"/>
                </a:moveTo>
                <a:lnTo>
                  <a:pt x="3750074" y="12700"/>
                </a:lnTo>
                <a:lnTo>
                  <a:pt x="3697230" y="25400"/>
                </a:lnTo>
                <a:lnTo>
                  <a:pt x="4443946" y="25400"/>
                </a:lnTo>
                <a:lnTo>
                  <a:pt x="4391764" y="12700"/>
                </a:lnTo>
                <a:close/>
              </a:path>
              <a:path w="7331075" h="7962900">
                <a:moveTo>
                  <a:pt x="4073362" y="0"/>
                </a:moveTo>
                <a:lnTo>
                  <a:pt x="4018740" y="12700"/>
                </a:lnTo>
                <a:lnTo>
                  <a:pt x="4127061" y="12700"/>
                </a:lnTo>
                <a:lnTo>
                  <a:pt x="4073362" y="0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42606" y="0"/>
            <a:ext cx="6582956" cy="685751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14491" y="6058954"/>
            <a:ext cx="71318" cy="7131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14491" y="6212819"/>
            <a:ext cx="71318" cy="7131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0927291-78E0-A3FA-B2CB-2C10E5F6B6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object 20">
            <a:extLst>
              <a:ext uri="{FF2B5EF4-FFF2-40B4-BE49-F238E27FC236}">
                <a16:creationId xmlns:a16="http://schemas.microsoft.com/office/drawing/2014/main" id="{9CB9A0D7-EB06-DDDB-EA8E-64790BD183B5}"/>
              </a:ext>
            </a:extLst>
          </p:cNvPr>
          <p:cNvSpPr txBox="1"/>
          <p:nvPr/>
        </p:nvSpPr>
        <p:spPr>
          <a:xfrm>
            <a:off x="269327" y="2342263"/>
            <a:ext cx="7124237" cy="1374428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4400" b="1" dirty="0">
                <a:solidFill>
                  <a:srgbClr val="FFFFFF"/>
                </a:solidFill>
                <a:latin typeface="Objective" pitchFamily="2" charset="77"/>
                <a:cs typeface="Tahoma"/>
              </a:rPr>
              <a:t>Manual</a:t>
            </a:r>
            <a:r>
              <a:rPr lang="es-MX" sz="4400" b="1" dirty="0">
                <a:solidFill>
                  <a:srgbClr val="FFFFFF"/>
                </a:solidFill>
                <a:latin typeface="Objective" pitchFamily="2" charset="77"/>
                <a:cs typeface="Tahoma"/>
              </a:rPr>
              <a:t> </a:t>
            </a:r>
          </a:p>
          <a:p>
            <a:pPr marL="7701">
              <a:spcBef>
                <a:spcPts val="58"/>
              </a:spcBef>
            </a:pPr>
            <a:r>
              <a:rPr lang="es-MX" sz="4400" b="1" dirty="0">
                <a:latin typeface="Objective" pitchFamily="2" charset="77"/>
                <a:cs typeface="Tahoma"/>
              </a:rPr>
              <a:t>App Mesero - Reportes</a:t>
            </a:r>
            <a:endParaRPr sz="4400" b="1" dirty="0">
              <a:latin typeface="Objective" pitchFamily="2" charset="77"/>
              <a:cs typeface="Tahoma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00709E2C-C923-08C7-B610-4F4AAF7695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-481"/>
            <a:ext cx="6858000" cy="685800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CAAB23EE-87B3-E519-AFD3-C6B0FDF5B8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07" y="6138114"/>
            <a:ext cx="2510630" cy="41843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96C6B2CD-5614-4021-3566-02BA7792C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" y="0"/>
            <a:ext cx="12192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6CDF432-BC5D-327F-FF3C-8E5809480B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0" t="24553" r="8303"/>
          <a:stretch/>
        </p:blipFill>
        <p:spPr>
          <a:xfrm>
            <a:off x="979250" y="1699098"/>
            <a:ext cx="10246469" cy="522103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99FFA86-C65A-97AD-893A-60D6BAB032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4049" y="2057320"/>
            <a:ext cx="7823902" cy="4021468"/>
          </a:xfrm>
          <a:prstGeom prst="rect">
            <a:avLst/>
          </a:prstGeom>
        </p:spPr>
      </p:pic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738422AC-6A7B-4074-CE3F-674E04817DF7}"/>
              </a:ext>
            </a:extLst>
          </p:cNvPr>
          <p:cNvSpPr/>
          <p:nvPr/>
        </p:nvSpPr>
        <p:spPr>
          <a:xfrm>
            <a:off x="8793804" y="804153"/>
            <a:ext cx="1874196" cy="345140"/>
          </a:xfrm>
          <a:prstGeom prst="roundRect">
            <a:avLst>
              <a:gd name="adj" fmla="val 50000"/>
            </a:avLst>
          </a:prstGeom>
          <a:solidFill>
            <a:srgbClr val="03AEF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E565CBA5-FE52-F6A3-191F-67522F27B251}"/>
              </a:ext>
            </a:extLst>
          </p:cNvPr>
          <p:cNvSpPr/>
          <p:nvPr/>
        </p:nvSpPr>
        <p:spPr>
          <a:xfrm>
            <a:off x="4672519" y="1215972"/>
            <a:ext cx="1874196" cy="345140"/>
          </a:xfrm>
          <a:prstGeom prst="roundRect">
            <a:avLst>
              <a:gd name="adj" fmla="val 50000"/>
            </a:avLst>
          </a:prstGeom>
          <a:solidFill>
            <a:srgbClr val="03AEF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F2A0B50-FB60-6606-D57C-924DD43115B1}"/>
              </a:ext>
            </a:extLst>
          </p:cNvPr>
          <p:cNvSpPr txBox="1"/>
          <p:nvPr/>
        </p:nvSpPr>
        <p:spPr>
          <a:xfrm>
            <a:off x="1060872" y="683074"/>
            <a:ext cx="10878931" cy="884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dirty="0">
                <a:latin typeface="Objective" pitchFamily="2" charset="77"/>
              </a:rPr>
              <a:t>-Para ver tus reportes de ventas debes ingresar al dashboard de   </a:t>
            </a:r>
            <a:r>
              <a:rPr lang="es-MX" dirty="0">
                <a:solidFill>
                  <a:schemeClr val="bg1"/>
                </a:solidFill>
                <a:latin typeface="Objective" pitchFamily="2" charset="77"/>
              </a:rPr>
              <a:t>Restaurant.pe</a:t>
            </a:r>
          </a:p>
          <a:p>
            <a:pPr>
              <a:lnSpc>
                <a:spcPct val="150000"/>
              </a:lnSpc>
            </a:pPr>
            <a:r>
              <a:rPr lang="es-MX" dirty="0">
                <a:latin typeface="Objective" pitchFamily="2" charset="77"/>
              </a:rPr>
              <a:t>-Debes colocar tu dominio de   </a:t>
            </a:r>
            <a:r>
              <a:rPr lang="es-MX" dirty="0">
                <a:solidFill>
                  <a:schemeClr val="bg1"/>
                </a:solidFill>
                <a:latin typeface="Objective" pitchFamily="2" charset="77"/>
              </a:rPr>
              <a:t>Restaurant.pe   </a:t>
            </a:r>
            <a:r>
              <a:rPr lang="es-MX" dirty="0">
                <a:latin typeface="Objective" pitchFamily="2" charset="77"/>
              </a:rPr>
              <a:t>en el buscador web.</a:t>
            </a:r>
          </a:p>
        </p:txBody>
      </p:sp>
    </p:spTree>
    <p:extLst>
      <p:ext uri="{BB962C8B-B14F-4D97-AF65-F5344CB8AC3E}">
        <p14:creationId xmlns:p14="http://schemas.microsoft.com/office/powerpoint/2010/main" val="1475869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>
            <a:extLst>
              <a:ext uri="{FF2B5EF4-FFF2-40B4-BE49-F238E27FC236}">
                <a16:creationId xmlns:a16="http://schemas.microsoft.com/office/drawing/2014/main" id="{28D4EA8E-CC79-FCDF-0B25-078A85D0E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A981F173-3413-3CC8-6123-C487D62401F0}"/>
              </a:ext>
            </a:extLst>
          </p:cNvPr>
          <p:cNvSpPr txBox="1"/>
          <p:nvPr/>
        </p:nvSpPr>
        <p:spPr>
          <a:xfrm>
            <a:off x="354960" y="6109297"/>
            <a:ext cx="11329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latin typeface="Objective" pitchFamily="2" charset="77"/>
              </a:rPr>
              <a:t>*Nota: Tener en cuenta que para ingresar a la opción de informes el usuario debe tener permisos</a:t>
            </a:r>
            <a:endParaRPr lang="es-PE" sz="1200" dirty="0">
              <a:latin typeface="Objective" pitchFamily="2" charset="77"/>
            </a:endParaRPr>
          </a:p>
        </p:txBody>
      </p:sp>
      <p:sp>
        <p:nvSpPr>
          <p:cNvPr id="23" name="Rectángulo redondeado 22">
            <a:extLst>
              <a:ext uri="{FF2B5EF4-FFF2-40B4-BE49-F238E27FC236}">
                <a16:creationId xmlns:a16="http://schemas.microsoft.com/office/drawing/2014/main" id="{D7FD914B-21A8-3DCC-A6B1-77E8C8E09F33}"/>
              </a:ext>
            </a:extLst>
          </p:cNvPr>
          <p:cNvSpPr/>
          <p:nvPr/>
        </p:nvSpPr>
        <p:spPr>
          <a:xfrm>
            <a:off x="4081046" y="1000790"/>
            <a:ext cx="1838491" cy="369333"/>
          </a:xfrm>
          <a:prstGeom prst="roundRect">
            <a:avLst>
              <a:gd name="adj" fmla="val 50000"/>
            </a:avLst>
          </a:prstGeom>
          <a:solidFill>
            <a:srgbClr val="03AEF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E3AFFA8A-E81F-715F-EE06-1ABC3E3A6512}"/>
              </a:ext>
            </a:extLst>
          </p:cNvPr>
          <p:cNvSpPr txBox="1"/>
          <p:nvPr/>
        </p:nvSpPr>
        <p:spPr>
          <a:xfrm>
            <a:off x="843598" y="1007370"/>
            <a:ext cx="10151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Objective" pitchFamily="2" charset="77"/>
              </a:rPr>
              <a:t>-Ingresar al dashboard de   </a:t>
            </a:r>
            <a:r>
              <a:rPr lang="es-MX" dirty="0">
                <a:solidFill>
                  <a:schemeClr val="bg1"/>
                </a:solidFill>
                <a:latin typeface="Objective" pitchFamily="2" charset="77"/>
              </a:rPr>
              <a:t>Restaurant.pe  </a:t>
            </a:r>
            <a:r>
              <a:rPr lang="es-MX" dirty="0">
                <a:latin typeface="Objective" pitchFamily="2" charset="77"/>
              </a:rPr>
              <a:t>, luego ingresar al menú y finalmente a opción informes.</a:t>
            </a:r>
            <a:endParaRPr lang="es-PE" dirty="0">
              <a:latin typeface="Objective" pitchFamily="2" charset="77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E2CF2D7-60F1-0951-889B-273E5ED2A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9" t="17036" r="14029" b="12388"/>
          <a:stretch/>
        </p:blipFill>
        <p:spPr>
          <a:xfrm>
            <a:off x="5607916" y="2071520"/>
            <a:ext cx="6259031" cy="334414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2C4C1DF-7E34-5DF7-D5A6-DDAFC9ED5E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9" t="16686" r="13239" b="12129"/>
          <a:stretch/>
        </p:blipFill>
        <p:spPr>
          <a:xfrm>
            <a:off x="-51507" y="2075279"/>
            <a:ext cx="6159682" cy="334414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EA18F9D-8B17-8A15-703A-66F5AE73F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510" y="2312214"/>
            <a:ext cx="5010062" cy="265974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3C04031-0779-5F5B-A595-9883378B4E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3" t="315" r="1303" b="2157"/>
          <a:stretch/>
        </p:blipFill>
        <p:spPr>
          <a:xfrm>
            <a:off x="404670" y="2323767"/>
            <a:ext cx="4954795" cy="2624427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7B5FF7E-51E1-E3FF-9891-5B299270B781}"/>
              </a:ext>
            </a:extLst>
          </p:cNvPr>
          <p:cNvSpPr/>
          <p:nvPr/>
        </p:nvSpPr>
        <p:spPr>
          <a:xfrm>
            <a:off x="6185995" y="4176409"/>
            <a:ext cx="785494" cy="155643"/>
          </a:xfrm>
          <a:prstGeom prst="rect">
            <a:avLst/>
          </a:prstGeom>
          <a:noFill/>
          <a:ln w="57150">
            <a:solidFill>
              <a:srgbClr val="03AE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58450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260CA385-E93D-004D-7092-C8393E42A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F331AD95-07DE-ECF8-2807-E2EB17C45CF2}"/>
              </a:ext>
            </a:extLst>
          </p:cNvPr>
          <p:cNvSpPr/>
          <p:nvPr/>
        </p:nvSpPr>
        <p:spPr>
          <a:xfrm>
            <a:off x="5604481" y="3170902"/>
            <a:ext cx="1200355" cy="258097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7ECE51-708A-3EE3-4407-A02245C93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179" y="0"/>
            <a:ext cx="12647179" cy="692013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0D55AA7-BD56-27B6-526F-9240CC4E5A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1002" y="2055867"/>
            <a:ext cx="8018413" cy="382329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181B0DD-9B12-0972-CF65-E30847C39F9C}"/>
              </a:ext>
            </a:extLst>
          </p:cNvPr>
          <p:cNvSpPr txBox="1"/>
          <p:nvPr/>
        </p:nvSpPr>
        <p:spPr>
          <a:xfrm>
            <a:off x="1120189" y="621500"/>
            <a:ext cx="8968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Objective" pitchFamily="2" charset="77"/>
              </a:rPr>
              <a:t>-En el módulo “Informes”, seleccionar la opción: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Objective" pitchFamily="2" charset="77"/>
              </a:rPr>
              <a:t>Informe de ventas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Objective" pitchFamily="2" charset="77"/>
              </a:rPr>
              <a:t>Todas las ventas</a:t>
            </a:r>
            <a:endParaRPr lang="es-PE" dirty="0">
              <a:latin typeface="Objective" pitchFamily="2" charset="77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85A42DE-4D35-91C7-CABD-1B667C23AE28}"/>
              </a:ext>
            </a:extLst>
          </p:cNvPr>
          <p:cNvSpPr/>
          <p:nvPr/>
        </p:nvSpPr>
        <p:spPr>
          <a:xfrm>
            <a:off x="1885453" y="3270667"/>
            <a:ext cx="3868426" cy="542444"/>
          </a:xfrm>
          <a:prstGeom prst="rect">
            <a:avLst/>
          </a:prstGeom>
          <a:noFill/>
          <a:ln w="57150">
            <a:solidFill>
              <a:srgbClr val="03AE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2C3513D-1E2E-FEE8-5E34-75B9B9E5B7B9}"/>
              </a:ext>
            </a:extLst>
          </p:cNvPr>
          <p:cNvSpPr/>
          <p:nvPr/>
        </p:nvSpPr>
        <p:spPr>
          <a:xfrm>
            <a:off x="5948307" y="3505162"/>
            <a:ext cx="1018550" cy="208421"/>
          </a:xfrm>
          <a:prstGeom prst="rect">
            <a:avLst/>
          </a:prstGeom>
          <a:noFill/>
          <a:ln w="57150">
            <a:solidFill>
              <a:srgbClr val="03AE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70640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n 37">
            <a:extLst>
              <a:ext uri="{FF2B5EF4-FFF2-40B4-BE49-F238E27FC236}">
                <a16:creationId xmlns:a16="http://schemas.microsoft.com/office/drawing/2014/main" id="{2D244AA7-8B4D-2F6F-B20D-F80C60AC9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object 15">
            <a:extLst>
              <a:ext uri="{FF2B5EF4-FFF2-40B4-BE49-F238E27FC236}">
                <a16:creationId xmlns:a16="http://schemas.microsoft.com/office/drawing/2014/main" id="{117BB75E-609A-C6EC-7980-6BDDE0542E32}"/>
              </a:ext>
            </a:extLst>
          </p:cNvPr>
          <p:cNvSpPr txBox="1"/>
          <p:nvPr/>
        </p:nvSpPr>
        <p:spPr>
          <a:xfrm>
            <a:off x="10207519" y="1981581"/>
            <a:ext cx="756652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es-MX" sz="1400" dirty="0">
                <a:latin typeface="Objective" pitchFamily="2" charset="77"/>
              </a:rPr>
              <a:t>Local</a:t>
            </a:r>
            <a:endParaRPr sz="1400" dirty="0">
              <a:latin typeface="Objective" pitchFamily="2" charset="77"/>
            </a:endParaRPr>
          </a:p>
        </p:txBody>
      </p:sp>
      <p:sp>
        <p:nvSpPr>
          <p:cNvPr id="20" name="object 15">
            <a:extLst>
              <a:ext uri="{FF2B5EF4-FFF2-40B4-BE49-F238E27FC236}">
                <a16:creationId xmlns:a16="http://schemas.microsoft.com/office/drawing/2014/main" id="{5A89A47E-B1C1-4CE1-4115-42CF24B7B63C}"/>
              </a:ext>
            </a:extLst>
          </p:cNvPr>
          <p:cNvSpPr txBox="1"/>
          <p:nvPr/>
        </p:nvSpPr>
        <p:spPr>
          <a:xfrm>
            <a:off x="2521651" y="6118862"/>
            <a:ext cx="3443758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es-MX" sz="1400" dirty="0">
                <a:latin typeface="Objective" pitchFamily="2" charset="77"/>
              </a:rPr>
              <a:t>Caja, comprobante, turno</a:t>
            </a:r>
            <a:endParaRPr sz="1400" dirty="0">
              <a:latin typeface="Objective" pitchFamily="2" charset="77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5CE62E9-7079-37B5-3955-660C486FD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380" y="224335"/>
            <a:ext cx="10599548" cy="5799737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816A4688-7331-7E03-4036-D3A151321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159" y="1942014"/>
            <a:ext cx="6719351" cy="3004337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B46E5053-FBFA-6684-AA2A-AA38C2550C52}"/>
              </a:ext>
            </a:extLst>
          </p:cNvPr>
          <p:cNvSpPr/>
          <p:nvPr/>
        </p:nvSpPr>
        <p:spPr>
          <a:xfrm>
            <a:off x="1713719" y="4872709"/>
            <a:ext cx="6719351" cy="405036"/>
          </a:xfrm>
          <a:prstGeom prst="rect">
            <a:avLst/>
          </a:prstGeom>
          <a:solidFill>
            <a:srgbClr val="F1F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3FFBAA56-AC64-4D7F-EEF3-32BBC17D66A6}"/>
              </a:ext>
            </a:extLst>
          </p:cNvPr>
          <p:cNvGrpSpPr/>
          <p:nvPr/>
        </p:nvGrpSpPr>
        <p:grpSpPr>
          <a:xfrm>
            <a:off x="8542692" y="2023004"/>
            <a:ext cx="1598930" cy="144780"/>
            <a:chOff x="9305638" y="2655003"/>
            <a:chExt cx="1598930" cy="144780"/>
          </a:xfrm>
        </p:grpSpPr>
        <p:sp>
          <p:nvSpPr>
            <p:cNvPr id="25" name="object 22">
              <a:extLst>
                <a:ext uri="{FF2B5EF4-FFF2-40B4-BE49-F238E27FC236}">
                  <a16:creationId xmlns:a16="http://schemas.microsoft.com/office/drawing/2014/main" id="{72ABC013-812A-D6FB-C87A-96AEFF9E9524}"/>
                </a:ext>
              </a:extLst>
            </p:cNvPr>
            <p:cNvSpPr/>
            <p:nvPr/>
          </p:nvSpPr>
          <p:spPr>
            <a:xfrm>
              <a:off x="9305638" y="2727393"/>
              <a:ext cx="1454150" cy="0"/>
            </a:xfrm>
            <a:custGeom>
              <a:avLst/>
              <a:gdLst/>
              <a:ahLst/>
              <a:cxnLst/>
              <a:rect l="l" t="t" r="r" b="b"/>
              <a:pathLst>
                <a:path w="1454150">
                  <a:moveTo>
                    <a:pt x="0" y="0"/>
                  </a:moveTo>
                  <a:lnTo>
                    <a:pt x="1453662" y="0"/>
                  </a:lnTo>
                </a:path>
              </a:pathLst>
            </a:custGeom>
            <a:ln w="31412">
              <a:solidFill>
                <a:srgbClr val="0FA4F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6" name="object 28">
              <a:extLst>
                <a:ext uri="{FF2B5EF4-FFF2-40B4-BE49-F238E27FC236}">
                  <a16:creationId xmlns:a16="http://schemas.microsoft.com/office/drawing/2014/main" id="{C14FDB72-470A-D412-376E-2F1F309D31F1}"/>
                </a:ext>
              </a:extLst>
            </p:cNvPr>
            <p:cNvSpPr/>
            <p:nvPr/>
          </p:nvSpPr>
          <p:spPr>
            <a:xfrm>
              <a:off x="10759788" y="2655003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80" h="144779">
                  <a:moveTo>
                    <a:pt x="72290" y="0"/>
                  </a:moveTo>
                  <a:lnTo>
                    <a:pt x="44151" y="5680"/>
                  </a:lnTo>
                  <a:lnTo>
                    <a:pt x="21173" y="21173"/>
                  </a:lnTo>
                  <a:lnTo>
                    <a:pt x="5680" y="44151"/>
                  </a:lnTo>
                  <a:lnTo>
                    <a:pt x="0" y="72290"/>
                  </a:lnTo>
                  <a:lnTo>
                    <a:pt x="5680" y="100430"/>
                  </a:lnTo>
                  <a:lnTo>
                    <a:pt x="21173" y="123408"/>
                  </a:lnTo>
                  <a:lnTo>
                    <a:pt x="44151" y="138901"/>
                  </a:lnTo>
                  <a:lnTo>
                    <a:pt x="72290" y="144581"/>
                  </a:lnTo>
                  <a:lnTo>
                    <a:pt x="100428" y="138901"/>
                  </a:lnTo>
                  <a:lnTo>
                    <a:pt x="123403" y="123408"/>
                  </a:lnTo>
                  <a:lnTo>
                    <a:pt x="138892" y="100430"/>
                  </a:lnTo>
                  <a:lnTo>
                    <a:pt x="144571" y="72290"/>
                  </a:lnTo>
                  <a:lnTo>
                    <a:pt x="138892" y="44151"/>
                  </a:lnTo>
                  <a:lnTo>
                    <a:pt x="123403" y="21173"/>
                  </a:lnTo>
                  <a:lnTo>
                    <a:pt x="100428" y="5680"/>
                  </a:lnTo>
                  <a:lnTo>
                    <a:pt x="72290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419D6F21-2CA6-677B-7B74-7EA8D862A046}"/>
              </a:ext>
            </a:extLst>
          </p:cNvPr>
          <p:cNvGrpSpPr/>
          <p:nvPr/>
        </p:nvGrpSpPr>
        <p:grpSpPr>
          <a:xfrm>
            <a:off x="8413945" y="2818018"/>
            <a:ext cx="1598930" cy="144780"/>
            <a:chOff x="9305638" y="2655003"/>
            <a:chExt cx="1598930" cy="144780"/>
          </a:xfrm>
        </p:grpSpPr>
        <p:sp>
          <p:nvSpPr>
            <p:cNvPr id="28" name="object 22">
              <a:extLst>
                <a:ext uri="{FF2B5EF4-FFF2-40B4-BE49-F238E27FC236}">
                  <a16:creationId xmlns:a16="http://schemas.microsoft.com/office/drawing/2014/main" id="{4E300E13-7D69-781A-5B66-6AAE6E2ABF10}"/>
                </a:ext>
              </a:extLst>
            </p:cNvPr>
            <p:cNvSpPr/>
            <p:nvPr/>
          </p:nvSpPr>
          <p:spPr>
            <a:xfrm>
              <a:off x="9305638" y="2727393"/>
              <a:ext cx="1454150" cy="0"/>
            </a:xfrm>
            <a:custGeom>
              <a:avLst/>
              <a:gdLst/>
              <a:ahLst/>
              <a:cxnLst/>
              <a:rect l="l" t="t" r="r" b="b"/>
              <a:pathLst>
                <a:path w="1454150">
                  <a:moveTo>
                    <a:pt x="0" y="0"/>
                  </a:moveTo>
                  <a:lnTo>
                    <a:pt x="1453662" y="0"/>
                  </a:lnTo>
                </a:path>
              </a:pathLst>
            </a:custGeom>
            <a:ln w="31412">
              <a:solidFill>
                <a:srgbClr val="0FA4F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9" name="object 28">
              <a:extLst>
                <a:ext uri="{FF2B5EF4-FFF2-40B4-BE49-F238E27FC236}">
                  <a16:creationId xmlns:a16="http://schemas.microsoft.com/office/drawing/2014/main" id="{3AB590CA-906E-BA7C-0C6F-7C51DA747986}"/>
                </a:ext>
              </a:extLst>
            </p:cNvPr>
            <p:cNvSpPr/>
            <p:nvPr/>
          </p:nvSpPr>
          <p:spPr>
            <a:xfrm>
              <a:off x="10759788" y="2655003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80" h="144779">
                  <a:moveTo>
                    <a:pt x="72290" y="0"/>
                  </a:moveTo>
                  <a:lnTo>
                    <a:pt x="44151" y="5680"/>
                  </a:lnTo>
                  <a:lnTo>
                    <a:pt x="21173" y="21173"/>
                  </a:lnTo>
                  <a:lnTo>
                    <a:pt x="5680" y="44151"/>
                  </a:lnTo>
                  <a:lnTo>
                    <a:pt x="0" y="72290"/>
                  </a:lnTo>
                  <a:lnTo>
                    <a:pt x="5680" y="100430"/>
                  </a:lnTo>
                  <a:lnTo>
                    <a:pt x="21173" y="123408"/>
                  </a:lnTo>
                  <a:lnTo>
                    <a:pt x="44151" y="138901"/>
                  </a:lnTo>
                  <a:lnTo>
                    <a:pt x="72290" y="144581"/>
                  </a:lnTo>
                  <a:lnTo>
                    <a:pt x="100428" y="138901"/>
                  </a:lnTo>
                  <a:lnTo>
                    <a:pt x="123403" y="123408"/>
                  </a:lnTo>
                  <a:lnTo>
                    <a:pt x="138892" y="100430"/>
                  </a:lnTo>
                  <a:lnTo>
                    <a:pt x="144571" y="72290"/>
                  </a:lnTo>
                  <a:lnTo>
                    <a:pt x="138892" y="44151"/>
                  </a:lnTo>
                  <a:lnTo>
                    <a:pt x="123403" y="21173"/>
                  </a:lnTo>
                  <a:lnTo>
                    <a:pt x="100428" y="5680"/>
                  </a:lnTo>
                  <a:lnTo>
                    <a:pt x="72290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0" name="object 15">
            <a:extLst>
              <a:ext uri="{FF2B5EF4-FFF2-40B4-BE49-F238E27FC236}">
                <a16:creationId xmlns:a16="http://schemas.microsoft.com/office/drawing/2014/main" id="{DF3F89E3-5EE2-C847-953C-B5367F48FB66}"/>
              </a:ext>
            </a:extLst>
          </p:cNvPr>
          <p:cNvSpPr txBox="1"/>
          <p:nvPr/>
        </p:nvSpPr>
        <p:spPr>
          <a:xfrm>
            <a:off x="10098210" y="2776595"/>
            <a:ext cx="991750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es-MX" sz="1400" dirty="0">
                <a:latin typeface="Objective" pitchFamily="2" charset="77"/>
              </a:rPr>
              <a:t>Fecha</a:t>
            </a:r>
            <a:endParaRPr sz="1400" dirty="0">
              <a:latin typeface="Objective" pitchFamily="2" charset="77"/>
            </a:endParaRP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83DB75C4-8918-A078-2787-E02B7E56D19C}"/>
              </a:ext>
            </a:extLst>
          </p:cNvPr>
          <p:cNvGrpSpPr/>
          <p:nvPr/>
        </p:nvGrpSpPr>
        <p:grpSpPr>
          <a:xfrm rot="5400000">
            <a:off x="2555007" y="4716705"/>
            <a:ext cx="2582965" cy="156879"/>
            <a:chOff x="8624988" y="2655003"/>
            <a:chExt cx="2279580" cy="144780"/>
          </a:xfrm>
        </p:grpSpPr>
        <p:sp>
          <p:nvSpPr>
            <p:cNvPr id="32" name="object 22">
              <a:extLst>
                <a:ext uri="{FF2B5EF4-FFF2-40B4-BE49-F238E27FC236}">
                  <a16:creationId xmlns:a16="http://schemas.microsoft.com/office/drawing/2014/main" id="{D1C5612D-3AA4-2C24-B8A8-F2EA9EF4DEC6}"/>
                </a:ext>
              </a:extLst>
            </p:cNvPr>
            <p:cNvSpPr/>
            <p:nvPr/>
          </p:nvSpPr>
          <p:spPr>
            <a:xfrm>
              <a:off x="8624988" y="2723127"/>
              <a:ext cx="2134802" cy="42193"/>
            </a:xfrm>
            <a:custGeom>
              <a:avLst/>
              <a:gdLst/>
              <a:ahLst/>
              <a:cxnLst/>
              <a:rect l="l" t="t" r="r" b="b"/>
              <a:pathLst>
                <a:path w="1454150">
                  <a:moveTo>
                    <a:pt x="0" y="0"/>
                  </a:moveTo>
                  <a:lnTo>
                    <a:pt x="1453662" y="0"/>
                  </a:lnTo>
                </a:path>
              </a:pathLst>
            </a:custGeom>
            <a:ln w="31412">
              <a:solidFill>
                <a:srgbClr val="0FA4F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3" name="object 28">
              <a:extLst>
                <a:ext uri="{FF2B5EF4-FFF2-40B4-BE49-F238E27FC236}">
                  <a16:creationId xmlns:a16="http://schemas.microsoft.com/office/drawing/2014/main" id="{5A5A455A-4A99-5FE0-A332-39031429B4F2}"/>
                </a:ext>
              </a:extLst>
            </p:cNvPr>
            <p:cNvSpPr/>
            <p:nvPr/>
          </p:nvSpPr>
          <p:spPr>
            <a:xfrm>
              <a:off x="10759788" y="2655003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80" h="144779">
                  <a:moveTo>
                    <a:pt x="72290" y="0"/>
                  </a:moveTo>
                  <a:lnTo>
                    <a:pt x="44151" y="5680"/>
                  </a:lnTo>
                  <a:lnTo>
                    <a:pt x="21173" y="21173"/>
                  </a:lnTo>
                  <a:lnTo>
                    <a:pt x="5680" y="44151"/>
                  </a:lnTo>
                  <a:lnTo>
                    <a:pt x="0" y="72290"/>
                  </a:lnTo>
                  <a:lnTo>
                    <a:pt x="5680" y="100430"/>
                  </a:lnTo>
                  <a:lnTo>
                    <a:pt x="21173" y="123408"/>
                  </a:lnTo>
                  <a:lnTo>
                    <a:pt x="44151" y="138901"/>
                  </a:lnTo>
                  <a:lnTo>
                    <a:pt x="72290" y="144581"/>
                  </a:lnTo>
                  <a:lnTo>
                    <a:pt x="100428" y="138901"/>
                  </a:lnTo>
                  <a:lnTo>
                    <a:pt x="123403" y="123408"/>
                  </a:lnTo>
                  <a:lnTo>
                    <a:pt x="138892" y="100430"/>
                  </a:lnTo>
                  <a:lnTo>
                    <a:pt x="144571" y="72290"/>
                  </a:lnTo>
                  <a:lnTo>
                    <a:pt x="138892" y="44151"/>
                  </a:lnTo>
                  <a:lnTo>
                    <a:pt x="123403" y="21173"/>
                  </a:lnTo>
                  <a:lnTo>
                    <a:pt x="100428" y="5680"/>
                  </a:lnTo>
                  <a:lnTo>
                    <a:pt x="72290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4" name="Rectángulo 33">
            <a:extLst>
              <a:ext uri="{FF2B5EF4-FFF2-40B4-BE49-F238E27FC236}">
                <a16:creationId xmlns:a16="http://schemas.microsoft.com/office/drawing/2014/main" id="{05497D3C-ABF6-02F1-897A-6A1FFE9501A7}"/>
              </a:ext>
            </a:extLst>
          </p:cNvPr>
          <p:cNvSpPr/>
          <p:nvPr/>
        </p:nvSpPr>
        <p:spPr>
          <a:xfrm>
            <a:off x="1779704" y="2719711"/>
            <a:ext cx="4467673" cy="709289"/>
          </a:xfrm>
          <a:prstGeom prst="rect">
            <a:avLst/>
          </a:prstGeom>
          <a:noFill/>
          <a:ln w="28575">
            <a:solidFill>
              <a:srgbClr val="03AE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CFE6339F-2226-46AB-7017-3075704CB890}"/>
              </a:ext>
            </a:extLst>
          </p:cNvPr>
          <p:cNvSpPr/>
          <p:nvPr/>
        </p:nvSpPr>
        <p:spPr>
          <a:xfrm>
            <a:off x="5658234" y="1961362"/>
            <a:ext cx="2739678" cy="321569"/>
          </a:xfrm>
          <a:prstGeom prst="rect">
            <a:avLst/>
          </a:prstGeom>
          <a:noFill/>
          <a:ln w="28575">
            <a:solidFill>
              <a:srgbClr val="03AE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0E2EB1B8-F193-F5AD-8250-8D5A725F208A}"/>
              </a:ext>
            </a:extLst>
          </p:cNvPr>
          <p:cNvSpPr/>
          <p:nvPr/>
        </p:nvSpPr>
        <p:spPr>
          <a:xfrm>
            <a:off x="6646276" y="2740787"/>
            <a:ext cx="1730691" cy="321570"/>
          </a:xfrm>
          <a:prstGeom prst="rect">
            <a:avLst/>
          </a:prstGeom>
          <a:noFill/>
          <a:ln w="28575">
            <a:solidFill>
              <a:srgbClr val="03AE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/>
              <a:t>z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1927DD2F-7024-CE8F-0389-139A1E4AA885}"/>
              </a:ext>
            </a:extLst>
          </p:cNvPr>
          <p:cNvSpPr txBox="1"/>
          <p:nvPr/>
        </p:nvSpPr>
        <p:spPr>
          <a:xfrm>
            <a:off x="1100648" y="624317"/>
            <a:ext cx="8968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Objective" pitchFamily="2" charset="77"/>
              </a:rPr>
              <a:t>-Aparecerá la siguiente pantalla, donde podrás seleccionar</a:t>
            </a:r>
            <a:r>
              <a:rPr lang="es-PE" dirty="0">
                <a:latin typeface="Objective" pitchFamily="2" charset="77"/>
              </a:rPr>
              <a:t> o filtrar por: Local, fecha, caja, comprobante, estado y canal de venta</a:t>
            </a:r>
          </a:p>
          <a:p>
            <a:r>
              <a:rPr lang="es-PE" dirty="0">
                <a:latin typeface="Objective" pitchFamily="2" charset="77"/>
              </a:rPr>
              <a:t>-Al finalizar, dar clic en “Generar informe”</a:t>
            </a:r>
          </a:p>
          <a:p>
            <a:endParaRPr lang="es-MX" dirty="0">
              <a:latin typeface="Objectiv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57363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BEAC3C77-3171-AD57-8535-1CBB2A760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F2FA9D82-2C59-11D8-6A05-CFBCEBFFEA8C}"/>
              </a:ext>
            </a:extLst>
          </p:cNvPr>
          <p:cNvSpPr txBox="1"/>
          <p:nvPr/>
        </p:nvSpPr>
        <p:spPr>
          <a:xfrm>
            <a:off x="951863" y="637981"/>
            <a:ext cx="9920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Objective" pitchFamily="2" charset="77"/>
              </a:rPr>
              <a:t>-Aparecerán las transacciones realizadas según los filtros seleccionados, con la siguiente estructura</a:t>
            </a:r>
            <a:endParaRPr lang="es-PE" dirty="0">
              <a:latin typeface="Objective" pitchFamily="2" charset="77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42FA6B6-1D17-8A0A-DD4C-7F570D631D1F}"/>
              </a:ext>
            </a:extLst>
          </p:cNvPr>
          <p:cNvSpPr txBox="1"/>
          <p:nvPr/>
        </p:nvSpPr>
        <p:spPr>
          <a:xfrm>
            <a:off x="855230" y="5231992"/>
            <a:ext cx="10304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latin typeface="Objective" pitchFamily="2" charset="77"/>
              </a:rPr>
              <a:t>Opciones de la columna “Pagos”: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200" dirty="0">
                <a:latin typeface="Objective" pitchFamily="2" charset="77"/>
              </a:rPr>
              <a:t>Efectivo: Pagos al contado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200" dirty="0">
                <a:latin typeface="Objective" pitchFamily="2" charset="77"/>
              </a:rPr>
              <a:t>Tarjeta: Pagos con tarjeta de crédito a través de un POS que </a:t>
            </a:r>
            <a:r>
              <a:rPr lang="es-MX" sz="1200" b="1" dirty="0">
                <a:latin typeface="Objective" pitchFamily="2" charset="77"/>
              </a:rPr>
              <a:t>no</a:t>
            </a:r>
            <a:r>
              <a:rPr lang="es-MX" sz="1200" dirty="0">
                <a:latin typeface="Objective" pitchFamily="2" charset="77"/>
              </a:rPr>
              <a:t> tiene la funcionalidad de App Mesero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200" dirty="0">
                <a:latin typeface="Objective" pitchFamily="2" charset="77"/>
              </a:rPr>
              <a:t>Débito: Pagos con tarjeta de débito a través de un POS que </a:t>
            </a:r>
            <a:r>
              <a:rPr lang="es-MX" sz="1200" b="1" dirty="0">
                <a:latin typeface="Objective" pitchFamily="2" charset="77"/>
              </a:rPr>
              <a:t>no</a:t>
            </a:r>
            <a:r>
              <a:rPr lang="es-MX" sz="1200" dirty="0">
                <a:latin typeface="Objective" pitchFamily="2" charset="77"/>
              </a:rPr>
              <a:t> tiene la funcionalidad de App Mesero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200" dirty="0">
                <a:latin typeface="Objective" pitchFamily="2" charset="77"/>
              </a:rPr>
              <a:t>POS Niubiz: Pago con tarjeta a través de un POS que tiene la funcionalidad de App Mesero. Debajo de esta opción siempre va a aparecer el código de Referencia (código que se valida en el voucher)</a:t>
            </a:r>
            <a:endParaRPr lang="es-PE" sz="1200" dirty="0">
              <a:latin typeface="Objective" pitchFamily="2" charset="77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C1BF816-2EC0-6A9C-26DA-7AF4498F3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161" y="414853"/>
            <a:ext cx="9607240" cy="4951792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C8D6FCBF-F770-29B6-C175-ABFF88B7D23D}"/>
              </a:ext>
            </a:extLst>
          </p:cNvPr>
          <p:cNvGrpSpPr/>
          <p:nvPr/>
        </p:nvGrpSpPr>
        <p:grpSpPr>
          <a:xfrm>
            <a:off x="3378746" y="1878006"/>
            <a:ext cx="5968069" cy="3318268"/>
            <a:chOff x="673099" y="1166846"/>
            <a:chExt cx="9126764" cy="4338743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7336F556-3BD0-0A3B-7A90-482DE71E54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5914" r="13854" b="21096"/>
            <a:stretch/>
          </p:blipFill>
          <p:spPr>
            <a:xfrm>
              <a:off x="673099" y="1166846"/>
              <a:ext cx="9126764" cy="3632200"/>
            </a:xfrm>
            <a:prstGeom prst="rect">
              <a:avLst/>
            </a:prstGeom>
          </p:spPr>
        </p:pic>
        <p:sp>
          <p:nvSpPr>
            <p:cNvPr id="11" name="object 22">
              <a:extLst>
                <a:ext uri="{FF2B5EF4-FFF2-40B4-BE49-F238E27FC236}">
                  <a16:creationId xmlns:a16="http://schemas.microsoft.com/office/drawing/2014/main" id="{887F6683-6546-8D6F-4F48-AF8200043026}"/>
                </a:ext>
              </a:extLst>
            </p:cNvPr>
            <p:cNvSpPr/>
            <p:nvPr/>
          </p:nvSpPr>
          <p:spPr>
            <a:xfrm rot="5400000">
              <a:off x="5672529" y="5070115"/>
              <a:ext cx="491340" cy="0"/>
            </a:xfrm>
            <a:custGeom>
              <a:avLst/>
              <a:gdLst/>
              <a:ahLst/>
              <a:cxnLst/>
              <a:rect l="l" t="t" r="r" b="b"/>
              <a:pathLst>
                <a:path w="1454150">
                  <a:moveTo>
                    <a:pt x="0" y="0"/>
                  </a:moveTo>
                  <a:lnTo>
                    <a:pt x="1453662" y="0"/>
                  </a:lnTo>
                </a:path>
              </a:pathLst>
            </a:custGeom>
            <a:ln w="31412">
              <a:solidFill>
                <a:srgbClr val="0FA4F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28">
              <a:extLst>
                <a:ext uri="{FF2B5EF4-FFF2-40B4-BE49-F238E27FC236}">
                  <a16:creationId xmlns:a16="http://schemas.microsoft.com/office/drawing/2014/main" id="{5A2DAFE7-C1CF-AE91-B6AA-22669CDF330B}"/>
                </a:ext>
              </a:extLst>
            </p:cNvPr>
            <p:cNvSpPr/>
            <p:nvPr/>
          </p:nvSpPr>
          <p:spPr>
            <a:xfrm rot="5400000">
              <a:off x="5802478" y="5279204"/>
              <a:ext cx="231443" cy="221328"/>
            </a:xfrm>
            <a:custGeom>
              <a:avLst/>
              <a:gdLst/>
              <a:ahLst/>
              <a:cxnLst/>
              <a:rect l="l" t="t" r="r" b="b"/>
              <a:pathLst>
                <a:path w="144780" h="144779">
                  <a:moveTo>
                    <a:pt x="72290" y="0"/>
                  </a:moveTo>
                  <a:lnTo>
                    <a:pt x="44151" y="5680"/>
                  </a:lnTo>
                  <a:lnTo>
                    <a:pt x="21173" y="21173"/>
                  </a:lnTo>
                  <a:lnTo>
                    <a:pt x="5680" y="44151"/>
                  </a:lnTo>
                  <a:lnTo>
                    <a:pt x="0" y="72290"/>
                  </a:lnTo>
                  <a:lnTo>
                    <a:pt x="5680" y="100430"/>
                  </a:lnTo>
                  <a:lnTo>
                    <a:pt x="21173" y="123408"/>
                  </a:lnTo>
                  <a:lnTo>
                    <a:pt x="44151" y="138901"/>
                  </a:lnTo>
                  <a:lnTo>
                    <a:pt x="72290" y="144581"/>
                  </a:lnTo>
                  <a:lnTo>
                    <a:pt x="100428" y="138901"/>
                  </a:lnTo>
                  <a:lnTo>
                    <a:pt x="123403" y="123408"/>
                  </a:lnTo>
                  <a:lnTo>
                    <a:pt x="138892" y="100430"/>
                  </a:lnTo>
                  <a:lnTo>
                    <a:pt x="144571" y="72290"/>
                  </a:lnTo>
                  <a:lnTo>
                    <a:pt x="138892" y="44151"/>
                  </a:lnTo>
                  <a:lnTo>
                    <a:pt x="123403" y="21173"/>
                  </a:lnTo>
                  <a:lnTo>
                    <a:pt x="100428" y="5680"/>
                  </a:lnTo>
                  <a:lnTo>
                    <a:pt x="72290" y="0"/>
                  </a:lnTo>
                  <a:close/>
                </a:path>
              </a:pathLst>
            </a:custGeom>
            <a:solidFill>
              <a:srgbClr val="0FA4F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8A5FC5E-CE77-8DBF-387F-5A2B80A6B992}"/>
              </a:ext>
            </a:extLst>
          </p:cNvPr>
          <p:cNvSpPr/>
          <p:nvPr/>
        </p:nvSpPr>
        <p:spPr>
          <a:xfrm>
            <a:off x="6014134" y="2506574"/>
            <a:ext cx="835622" cy="2149336"/>
          </a:xfrm>
          <a:prstGeom prst="rect">
            <a:avLst/>
          </a:prstGeom>
          <a:noFill/>
          <a:ln w="28575">
            <a:solidFill>
              <a:srgbClr val="03AE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78964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3D126D1C-0F7F-4FBA-18DC-903DF17BE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A93005C-6E62-DE12-3D46-C9BC661C4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65" y="1145843"/>
            <a:ext cx="10813421" cy="557348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E8DE2DD-F8E9-071A-5C4A-C57B49140C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828"/>
          <a:stretch/>
        </p:blipFill>
        <p:spPr>
          <a:xfrm>
            <a:off x="2378898" y="2786130"/>
            <a:ext cx="6879392" cy="2780133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01BC7022-2470-A9C8-74E1-4E9935D8FA4B}"/>
              </a:ext>
            </a:extLst>
          </p:cNvPr>
          <p:cNvSpPr/>
          <p:nvPr/>
        </p:nvSpPr>
        <p:spPr>
          <a:xfrm>
            <a:off x="7439608" y="5038373"/>
            <a:ext cx="1621952" cy="408139"/>
          </a:xfrm>
          <a:prstGeom prst="rect">
            <a:avLst/>
          </a:prstGeom>
          <a:noFill/>
          <a:ln w="28575">
            <a:solidFill>
              <a:srgbClr val="03AE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6AACEF8-7FF1-F5AD-6FF8-9A47E3D6F468}"/>
              </a:ext>
            </a:extLst>
          </p:cNvPr>
          <p:cNvSpPr/>
          <p:nvPr/>
        </p:nvSpPr>
        <p:spPr>
          <a:xfrm>
            <a:off x="8503297" y="3206270"/>
            <a:ext cx="679561" cy="264719"/>
          </a:xfrm>
          <a:prstGeom prst="rect">
            <a:avLst/>
          </a:prstGeom>
          <a:noFill/>
          <a:ln w="28575">
            <a:solidFill>
              <a:srgbClr val="03AE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A557736-F780-5F4C-FA48-8A930580A01D}"/>
              </a:ext>
            </a:extLst>
          </p:cNvPr>
          <p:cNvSpPr txBox="1"/>
          <p:nvPr/>
        </p:nvSpPr>
        <p:spPr>
          <a:xfrm>
            <a:off x="894446" y="508583"/>
            <a:ext cx="1032904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Objective" pitchFamily="2" charset="77"/>
              </a:rPr>
              <a:t>-Para ver mayor detalle, puedes descargar el reporte, siguiendo los siguientes pasos:</a:t>
            </a:r>
          </a:p>
          <a:p>
            <a:r>
              <a:rPr lang="es-MX" dirty="0">
                <a:latin typeface="Objective" pitchFamily="2" charset="77"/>
              </a:rPr>
              <a:t>Ir al botón “Descargar” y luego seleccionar la opción: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dirty="0">
                <a:latin typeface="Objective" pitchFamily="2" charset="77"/>
              </a:rPr>
              <a:t>Formato xlsx: “Ventas con pago por integración detallado” </a:t>
            </a:r>
            <a:r>
              <a:rPr lang="es-MX" dirty="0">
                <a:latin typeface="Objective" pitchFamily="2" charset="77"/>
                <a:sym typeface="Wingdings" panose="05000000000000000000" pitchFamily="2" charset="2"/>
              </a:rPr>
              <a:t> Este formato se utiliza para descargas con poca información (Ejm: ventas de 1 mes)</a:t>
            </a:r>
            <a:endParaRPr lang="es-MX" dirty="0">
              <a:latin typeface="Objective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dirty="0">
                <a:latin typeface="Objective" pitchFamily="2" charset="77"/>
              </a:rPr>
              <a:t>Formato .csv: “Ventas con pago por integración detallado (.csv)” </a:t>
            </a:r>
            <a:r>
              <a:rPr lang="es-MX" dirty="0">
                <a:latin typeface="Objective" pitchFamily="2" charset="77"/>
                <a:sym typeface="Wingdings" panose="05000000000000000000" pitchFamily="2" charset="2"/>
              </a:rPr>
              <a:t> Este formato se utiliza para descargas con mucha información (Ejm: descargas de varias sucursales)</a:t>
            </a:r>
            <a:endParaRPr lang="es-MX" dirty="0">
              <a:latin typeface="Objective" pitchFamily="2" charset="77"/>
            </a:endParaRPr>
          </a:p>
          <a:p>
            <a:endParaRPr lang="es-PE" sz="1600" dirty="0">
              <a:latin typeface="Objectiv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15505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>
            <a:extLst>
              <a:ext uri="{FF2B5EF4-FFF2-40B4-BE49-F238E27FC236}">
                <a16:creationId xmlns:a16="http://schemas.microsoft.com/office/drawing/2014/main" id="{6D23477B-CBD8-805C-9A47-45BC96E63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D93EE0D-F026-8453-41C8-01F73D05C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5061"/>
            <a:ext cx="12192000" cy="1761477"/>
          </a:xfrm>
          <a:prstGeom prst="rect">
            <a:avLst/>
          </a:prstGeom>
        </p:spPr>
      </p:pic>
      <p:sp>
        <p:nvSpPr>
          <p:cNvPr id="10" name="object 22">
            <a:extLst>
              <a:ext uri="{FF2B5EF4-FFF2-40B4-BE49-F238E27FC236}">
                <a16:creationId xmlns:a16="http://schemas.microsoft.com/office/drawing/2014/main" id="{A23D4E0D-87A9-2345-CECD-96C0AD015818}"/>
              </a:ext>
            </a:extLst>
          </p:cNvPr>
          <p:cNvSpPr/>
          <p:nvPr/>
        </p:nvSpPr>
        <p:spPr>
          <a:xfrm rot="10800000">
            <a:off x="2943163" y="3924302"/>
            <a:ext cx="1640662" cy="81966"/>
          </a:xfrm>
          <a:custGeom>
            <a:avLst/>
            <a:gdLst/>
            <a:ahLst/>
            <a:cxnLst/>
            <a:rect l="l" t="t" r="r" b="b"/>
            <a:pathLst>
              <a:path w="1454150">
                <a:moveTo>
                  <a:pt x="0" y="0"/>
                </a:moveTo>
                <a:lnTo>
                  <a:pt x="1453662" y="0"/>
                </a:lnTo>
              </a:path>
            </a:pathLst>
          </a:custGeom>
          <a:ln w="31412">
            <a:solidFill>
              <a:srgbClr val="0FA4F0"/>
            </a:solidFill>
            <a:prstDash val="dash"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28">
            <a:extLst>
              <a:ext uri="{FF2B5EF4-FFF2-40B4-BE49-F238E27FC236}">
                <a16:creationId xmlns:a16="http://schemas.microsoft.com/office/drawing/2014/main" id="{B77A8D3C-D62D-B20C-769A-09885C7CE82B}"/>
              </a:ext>
            </a:extLst>
          </p:cNvPr>
          <p:cNvSpPr/>
          <p:nvPr/>
        </p:nvSpPr>
        <p:spPr>
          <a:xfrm rot="5400000">
            <a:off x="2723146" y="3889339"/>
            <a:ext cx="236831" cy="233858"/>
          </a:xfrm>
          <a:custGeom>
            <a:avLst/>
            <a:gdLst/>
            <a:ahLst/>
            <a:cxnLst/>
            <a:rect l="l" t="t" r="r" b="b"/>
            <a:pathLst>
              <a:path w="144780" h="144779">
                <a:moveTo>
                  <a:pt x="72290" y="0"/>
                </a:moveTo>
                <a:lnTo>
                  <a:pt x="44151" y="5680"/>
                </a:lnTo>
                <a:lnTo>
                  <a:pt x="21173" y="21173"/>
                </a:lnTo>
                <a:lnTo>
                  <a:pt x="5680" y="44151"/>
                </a:lnTo>
                <a:lnTo>
                  <a:pt x="0" y="72290"/>
                </a:lnTo>
                <a:lnTo>
                  <a:pt x="5680" y="100430"/>
                </a:lnTo>
                <a:lnTo>
                  <a:pt x="21173" y="123408"/>
                </a:lnTo>
                <a:lnTo>
                  <a:pt x="44151" y="138901"/>
                </a:lnTo>
                <a:lnTo>
                  <a:pt x="72290" y="144581"/>
                </a:lnTo>
                <a:lnTo>
                  <a:pt x="100428" y="138901"/>
                </a:lnTo>
                <a:lnTo>
                  <a:pt x="123403" y="123408"/>
                </a:lnTo>
                <a:lnTo>
                  <a:pt x="138892" y="100430"/>
                </a:lnTo>
                <a:lnTo>
                  <a:pt x="144571" y="72290"/>
                </a:lnTo>
                <a:lnTo>
                  <a:pt x="138892" y="44151"/>
                </a:lnTo>
                <a:lnTo>
                  <a:pt x="123403" y="21173"/>
                </a:lnTo>
                <a:lnTo>
                  <a:pt x="100428" y="5680"/>
                </a:lnTo>
                <a:lnTo>
                  <a:pt x="7229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4977DAC-E9B7-06B1-E0DF-6DCC4FF25B51}"/>
              </a:ext>
            </a:extLst>
          </p:cNvPr>
          <p:cNvSpPr txBox="1"/>
          <p:nvPr/>
        </p:nvSpPr>
        <p:spPr>
          <a:xfrm>
            <a:off x="961057" y="560460"/>
            <a:ext cx="10329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Objective" pitchFamily="2" charset="77"/>
              </a:rPr>
              <a:t>-En el reporte de ventas podrás ver el siguiente detalle: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EB72D50-533E-8A09-985E-C48F8ECC0C2D}"/>
              </a:ext>
            </a:extLst>
          </p:cNvPr>
          <p:cNvSpPr txBox="1"/>
          <p:nvPr/>
        </p:nvSpPr>
        <p:spPr>
          <a:xfrm>
            <a:off x="585216" y="4161135"/>
            <a:ext cx="3226798" cy="2292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100" dirty="0">
                <a:latin typeface="Objective" pitchFamily="2" charset="77"/>
              </a:rPr>
              <a:t>Efectivo: Pagos al contado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100" dirty="0">
                <a:latin typeface="Objective" pitchFamily="2" charset="77"/>
              </a:rPr>
              <a:t>Tarjeta: Pagos con tarjeta de crédito a través de un POS que </a:t>
            </a:r>
            <a:r>
              <a:rPr lang="es-MX" sz="1100" b="1" dirty="0">
                <a:latin typeface="Objective" pitchFamily="2" charset="77"/>
              </a:rPr>
              <a:t>no</a:t>
            </a:r>
            <a:r>
              <a:rPr lang="es-MX" sz="1100" dirty="0">
                <a:latin typeface="Objective" pitchFamily="2" charset="77"/>
              </a:rPr>
              <a:t> tiene la funcionalidad de App Mesero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100" dirty="0">
                <a:latin typeface="Objective" pitchFamily="2" charset="77"/>
              </a:rPr>
              <a:t>Débito: Pagos con tarjeta de débito a través de un POS que </a:t>
            </a:r>
            <a:r>
              <a:rPr lang="es-MX" sz="1100" b="1" dirty="0">
                <a:latin typeface="Objective" pitchFamily="2" charset="77"/>
              </a:rPr>
              <a:t>no</a:t>
            </a:r>
            <a:r>
              <a:rPr lang="es-MX" sz="1100" dirty="0">
                <a:latin typeface="Objective" pitchFamily="2" charset="77"/>
              </a:rPr>
              <a:t> tiene la funcionalidad de App Mesero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100" dirty="0">
                <a:latin typeface="Objective" pitchFamily="2" charset="77"/>
              </a:rPr>
              <a:t>POS Niubiz: Pago con tarjeta a través de un POS que </a:t>
            </a:r>
            <a:r>
              <a:rPr lang="es-MX" sz="1100" b="1" dirty="0">
                <a:latin typeface="Objective" pitchFamily="2" charset="77"/>
              </a:rPr>
              <a:t>tiene</a:t>
            </a:r>
            <a:r>
              <a:rPr lang="es-MX" sz="1100" dirty="0">
                <a:latin typeface="Objective" pitchFamily="2" charset="77"/>
              </a:rPr>
              <a:t> la funcionalidad de App Mesero</a:t>
            </a:r>
            <a:r>
              <a:rPr lang="es-MX" sz="1100">
                <a:latin typeface="Objective" pitchFamily="2" charset="77"/>
              </a:rPr>
              <a:t>. </a:t>
            </a:r>
          </a:p>
          <a:p>
            <a:pPr algn="just"/>
            <a:endParaRPr lang="es-MX" sz="1100" dirty="0">
              <a:latin typeface="Objective" pitchFamily="2" charset="77"/>
            </a:endParaRPr>
          </a:p>
          <a:p>
            <a:pPr algn="just"/>
            <a:r>
              <a:rPr lang="es-MX" sz="1100" dirty="0">
                <a:latin typeface="Objective" pitchFamily="2" charset="77"/>
              </a:rPr>
              <a:t>Pueden aparecer varios en una venta, según lo pagado por el cliente</a:t>
            </a:r>
            <a:endParaRPr lang="es-PE" sz="1100" dirty="0">
              <a:latin typeface="Objective" pitchFamily="2" charset="77"/>
            </a:endParaRPr>
          </a:p>
        </p:txBody>
      </p:sp>
      <p:sp>
        <p:nvSpPr>
          <p:cNvPr id="17" name="object 22">
            <a:extLst>
              <a:ext uri="{FF2B5EF4-FFF2-40B4-BE49-F238E27FC236}">
                <a16:creationId xmlns:a16="http://schemas.microsoft.com/office/drawing/2014/main" id="{A84A3CF2-A854-3B6E-3A52-86ED9F5EBCEE}"/>
              </a:ext>
            </a:extLst>
          </p:cNvPr>
          <p:cNvSpPr/>
          <p:nvPr/>
        </p:nvSpPr>
        <p:spPr>
          <a:xfrm rot="5400000" flipV="1">
            <a:off x="5100550" y="4139977"/>
            <a:ext cx="725985" cy="45723"/>
          </a:xfrm>
          <a:custGeom>
            <a:avLst/>
            <a:gdLst/>
            <a:ahLst/>
            <a:cxnLst/>
            <a:rect l="l" t="t" r="r" b="b"/>
            <a:pathLst>
              <a:path w="1454150">
                <a:moveTo>
                  <a:pt x="0" y="0"/>
                </a:moveTo>
                <a:lnTo>
                  <a:pt x="1453662" y="0"/>
                </a:lnTo>
              </a:path>
            </a:pathLst>
          </a:custGeom>
          <a:ln w="31412">
            <a:solidFill>
              <a:srgbClr val="0FA4F0"/>
            </a:solidFill>
            <a:prstDash val="dash"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22">
            <a:extLst>
              <a:ext uri="{FF2B5EF4-FFF2-40B4-BE49-F238E27FC236}">
                <a16:creationId xmlns:a16="http://schemas.microsoft.com/office/drawing/2014/main" id="{1A92492E-F4DF-BFFD-B6D1-55A725E526EE}"/>
              </a:ext>
            </a:extLst>
          </p:cNvPr>
          <p:cNvSpPr/>
          <p:nvPr/>
        </p:nvSpPr>
        <p:spPr>
          <a:xfrm rot="5400000" flipV="1">
            <a:off x="4488976" y="3865699"/>
            <a:ext cx="235420" cy="45719"/>
          </a:xfrm>
          <a:custGeom>
            <a:avLst/>
            <a:gdLst/>
            <a:ahLst/>
            <a:cxnLst/>
            <a:rect l="l" t="t" r="r" b="b"/>
            <a:pathLst>
              <a:path w="1454150">
                <a:moveTo>
                  <a:pt x="0" y="0"/>
                </a:moveTo>
                <a:lnTo>
                  <a:pt x="1453662" y="0"/>
                </a:lnTo>
              </a:path>
            </a:pathLst>
          </a:custGeom>
          <a:ln w="31412">
            <a:solidFill>
              <a:srgbClr val="0FA4F0"/>
            </a:solidFill>
            <a:prstDash val="dash"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5EC4459A-28CE-DA2E-6842-4F4903BB13D7}"/>
              </a:ext>
            </a:extLst>
          </p:cNvPr>
          <p:cNvSpPr txBox="1"/>
          <p:nvPr/>
        </p:nvSpPr>
        <p:spPr>
          <a:xfrm>
            <a:off x="4176505" y="4613990"/>
            <a:ext cx="2760366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100">
                <a:latin typeface="Objective" pitchFamily="2" charset="77"/>
              </a:rPr>
              <a:t>Es el código único que identifica la transacción realizada por el POS (solo para los casos que tengan la solución App Mesero)</a:t>
            </a:r>
          </a:p>
          <a:p>
            <a:pPr algn="just"/>
            <a:r>
              <a:rPr lang="es-MX" sz="1100">
                <a:latin typeface="Objective" pitchFamily="2" charset="77"/>
              </a:rPr>
              <a:t>Solo aparece en las transacciones realizadas con la forma de pago “POS Niubiz”  </a:t>
            </a:r>
          </a:p>
          <a:p>
            <a:pPr algn="just"/>
            <a:r>
              <a:rPr lang="es-MX" sz="1100" b="1">
                <a:latin typeface="Objective" pitchFamily="2" charset="77"/>
              </a:rPr>
              <a:t>Este será el dato que deberás utilizar en caso quieras cruzar con tu reporte de ventas de Niubiz en Línea</a:t>
            </a:r>
            <a:endParaRPr lang="es-PE" sz="1100" b="1">
              <a:latin typeface="Objective" pitchFamily="2" charset="77"/>
            </a:endParaRPr>
          </a:p>
        </p:txBody>
      </p:sp>
      <p:sp>
        <p:nvSpPr>
          <p:cNvPr id="22" name="object 28">
            <a:extLst>
              <a:ext uri="{FF2B5EF4-FFF2-40B4-BE49-F238E27FC236}">
                <a16:creationId xmlns:a16="http://schemas.microsoft.com/office/drawing/2014/main" id="{F133259B-5662-5714-5584-268B184AC353}"/>
              </a:ext>
            </a:extLst>
          </p:cNvPr>
          <p:cNvSpPr/>
          <p:nvPr/>
        </p:nvSpPr>
        <p:spPr>
          <a:xfrm rot="5400000">
            <a:off x="5321343" y="4367371"/>
            <a:ext cx="236831" cy="233858"/>
          </a:xfrm>
          <a:custGeom>
            <a:avLst/>
            <a:gdLst/>
            <a:ahLst/>
            <a:cxnLst/>
            <a:rect l="l" t="t" r="r" b="b"/>
            <a:pathLst>
              <a:path w="144780" h="144779">
                <a:moveTo>
                  <a:pt x="72290" y="0"/>
                </a:moveTo>
                <a:lnTo>
                  <a:pt x="44151" y="5680"/>
                </a:lnTo>
                <a:lnTo>
                  <a:pt x="21173" y="21173"/>
                </a:lnTo>
                <a:lnTo>
                  <a:pt x="5680" y="44151"/>
                </a:lnTo>
                <a:lnTo>
                  <a:pt x="0" y="72290"/>
                </a:lnTo>
                <a:lnTo>
                  <a:pt x="5680" y="100430"/>
                </a:lnTo>
                <a:lnTo>
                  <a:pt x="21173" y="123408"/>
                </a:lnTo>
                <a:lnTo>
                  <a:pt x="44151" y="138901"/>
                </a:lnTo>
                <a:lnTo>
                  <a:pt x="72290" y="144581"/>
                </a:lnTo>
                <a:lnTo>
                  <a:pt x="100428" y="138901"/>
                </a:lnTo>
                <a:lnTo>
                  <a:pt x="123403" y="123408"/>
                </a:lnTo>
                <a:lnTo>
                  <a:pt x="138892" y="100430"/>
                </a:lnTo>
                <a:lnTo>
                  <a:pt x="144571" y="72290"/>
                </a:lnTo>
                <a:lnTo>
                  <a:pt x="138892" y="44151"/>
                </a:lnTo>
                <a:lnTo>
                  <a:pt x="123403" y="21173"/>
                </a:lnTo>
                <a:lnTo>
                  <a:pt x="100428" y="5680"/>
                </a:lnTo>
                <a:lnTo>
                  <a:pt x="7229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2">
            <a:extLst>
              <a:ext uri="{FF2B5EF4-FFF2-40B4-BE49-F238E27FC236}">
                <a16:creationId xmlns:a16="http://schemas.microsoft.com/office/drawing/2014/main" id="{349937A3-E6D8-CFC8-1150-725EAC3AF997}"/>
              </a:ext>
            </a:extLst>
          </p:cNvPr>
          <p:cNvSpPr/>
          <p:nvPr/>
        </p:nvSpPr>
        <p:spPr>
          <a:xfrm rot="5400000" flipV="1">
            <a:off x="5955431" y="3865699"/>
            <a:ext cx="235420" cy="45719"/>
          </a:xfrm>
          <a:custGeom>
            <a:avLst/>
            <a:gdLst/>
            <a:ahLst/>
            <a:cxnLst/>
            <a:rect l="l" t="t" r="r" b="b"/>
            <a:pathLst>
              <a:path w="1454150">
                <a:moveTo>
                  <a:pt x="0" y="0"/>
                </a:moveTo>
                <a:lnTo>
                  <a:pt x="1453662" y="0"/>
                </a:lnTo>
              </a:path>
            </a:pathLst>
          </a:custGeom>
          <a:ln w="31412">
            <a:solidFill>
              <a:srgbClr val="0FA4F0"/>
            </a:solidFill>
            <a:prstDash val="dash"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2">
            <a:extLst>
              <a:ext uri="{FF2B5EF4-FFF2-40B4-BE49-F238E27FC236}">
                <a16:creationId xmlns:a16="http://schemas.microsoft.com/office/drawing/2014/main" id="{6AE4E2A1-E48A-2895-6138-DB02514E234C}"/>
              </a:ext>
            </a:extLst>
          </p:cNvPr>
          <p:cNvSpPr/>
          <p:nvPr/>
        </p:nvSpPr>
        <p:spPr>
          <a:xfrm rot="10800000">
            <a:off x="6050281" y="3894674"/>
            <a:ext cx="1333500" cy="111594"/>
          </a:xfrm>
          <a:custGeom>
            <a:avLst/>
            <a:gdLst/>
            <a:ahLst/>
            <a:cxnLst/>
            <a:rect l="l" t="t" r="r" b="b"/>
            <a:pathLst>
              <a:path w="1454150">
                <a:moveTo>
                  <a:pt x="0" y="0"/>
                </a:moveTo>
                <a:lnTo>
                  <a:pt x="1453662" y="0"/>
                </a:lnTo>
              </a:path>
            </a:pathLst>
          </a:custGeom>
          <a:ln w="31412">
            <a:solidFill>
              <a:srgbClr val="0FA4F0"/>
            </a:solidFill>
            <a:prstDash val="dash"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8">
            <a:extLst>
              <a:ext uri="{FF2B5EF4-FFF2-40B4-BE49-F238E27FC236}">
                <a16:creationId xmlns:a16="http://schemas.microsoft.com/office/drawing/2014/main" id="{9ACC3BCC-DD3D-2B99-D8BA-20632E18C7D0}"/>
              </a:ext>
            </a:extLst>
          </p:cNvPr>
          <p:cNvSpPr/>
          <p:nvPr/>
        </p:nvSpPr>
        <p:spPr>
          <a:xfrm rot="5400000">
            <a:off x="7281391" y="3894348"/>
            <a:ext cx="236831" cy="233858"/>
          </a:xfrm>
          <a:custGeom>
            <a:avLst/>
            <a:gdLst/>
            <a:ahLst/>
            <a:cxnLst/>
            <a:rect l="l" t="t" r="r" b="b"/>
            <a:pathLst>
              <a:path w="144780" h="144779">
                <a:moveTo>
                  <a:pt x="72290" y="0"/>
                </a:moveTo>
                <a:lnTo>
                  <a:pt x="44151" y="5680"/>
                </a:lnTo>
                <a:lnTo>
                  <a:pt x="21173" y="21173"/>
                </a:lnTo>
                <a:lnTo>
                  <a:pt x="5680" y="44151"/>
                </a:lnTo>
                <a:lnTo>
                  <a:pt x="0" y="72290"/>
                </a:lnTo>
                <a:lnTo>
                  <a:pt x="5680" y="100430"/>
                </a:lnTo>
                <a:lnTo>
                  <a:pt x="21173" y="123408"/>
                </a:lnTo>
                <a:lnTo>
                  <a:pt x="44151" y="138901"/>
                </a:lnTo>
                <a:lnTo>
                  <a:pt x="72290" y="144581"/>
                </a:lnTo>
                <a:lnTo>
                  <a:pt x="100428" y="138901"/>
                </a:lnTo>
                <a:lnTo>
                  <a:pt x="123403" y="123408"/>
                </a:lnTo>
                <a:lnTo>
                  <a:pt x="138892" y="100430"/>
                </a:lnTo>
                <a:lnTo>
                  <a:pt x="144571" y="72290"/>
                </a:lnTo>
                <a:lnTo>
                  <a:pt x="138892" y="44151"/>
                </a:lnTo>
                <a:lnTo>
                  <a:pt x="123403" y="21173"/>
                </a:lnTo>
                <a:lnTo>
                  <a:pt x="100428" y="5680"/>
                </a:lnTo>
                <a:lnTo>
                  <a:pt x="7229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368E0E5-7159-8A3B-C8D0-E9F14DB7461F}"/>
              </a:ext>
            </a:extLst>
          </p:cNvPr>
          <p:cNvSpPr txBox="1"/>
          <p:nvPr/>
        </p:nvSpPr>
        <p:spPr>
          <a:xfrm>
            <a:off x="7167224" y="4289623"/>
            <a:ext cx="128252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100">
                <a:latin typeface="Objective" pitchFamily="2" charset="77"/>
              </a:rPr>
              <a:t>Es el código de referencia que puedes validar en el voucher de venta</a:t>
            </a:r>
            <a:endParaRPr lang="es-PE" sz="1100">
              <a:latin typeface="Objective" pitchFamily="2" charset="77"/>
            </a:endParaRPr>
          </a:p>
        </p:txBody>
      </p:sp>
      <p:sp>
        <p:nvSpPr>
          <p:cNvPr id="29" name="object 22">
            <a:extLst>
              <a:ext uri="{FF2B5EF4-FFF2-40B4-BE49-F238E27FC236}">
                <a16:creationId xmlns:a16="http://schemas.microsoft.com/office/drawing/2014/main" id="{CC570E28-6E38-B6C2-6583-5133B1A29084}"/>
              </a:ext>
            </a:extLst>
          </p:cNvPr>
          <p:cNvSpPr/>
          <p:nvPr/>
        </p:nvSpPr>
        <p:spPr>
          <a:xfrm rot="10800000">
            <a:off x="7768240" y="3452669"/>
            <a:ext cx="1333500" cy="111594"/>
          </a:xfrm>
          <a:custGeom>
            <a:avLst/>
            <a:gdLst/>
            <a:ahLst/>
            <a:cxnLst/>
            <a:rect l="l" t="t" r="r" b="b"/>
            <a:pathLst>
              <a:path w="1454150">
                <a:moveTo>
                  <a:pt x="0" y="0"/>
                </a:moveTo>
                <a:lnTo>
                  <a:pt x="1453662" y="0"/>
                </a:lnTo>
              </a:path>
            </a:pathLst>
          </a:custGeom>
          <a:ln w="31412">
            <a:solidFill>
              <a:srgbClr val="0FA4F0"/>
            </a:solidFill>
            <a:prstDash val="dash"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28">
            <a:extLst>
              <a:ext uri="{FF2B5EF4-FFF2-40B4-BE49-F238E27FC236}">
                <a16:creationId xmlns:a16="http://schemas.microsoft.com/office/drawing/2014/main" id="{7F440F5D-F5FE-5FEF-6561-2D647864D3B6}"/>
              </a:ext>
            </a:extLst>
          </p:cNvPr>
          <p:cNvSpPr/>
          <p:nvPr/>
        </p:nvSpPr>
        <p:spPr>
          <a:xfrm rot="5400000">
            <a:off x="8866395" y="3447334"/>
            <a:ext cx="236831" cy="233858"/>
          </a:xfrm>
          <a:custGeom>
            <a:avLst/>
            <a:gdLst/>
            <a:ahLst/>
            <a:cxnLst/>
            <a:rect l="l" t="t" r="r" b="b"/>
            <a:pathLst>
              <a:path w="144780" h="144779">
                <a:moveTo>
                  <a:pt x="72290" y="0"/>
                </a:moveTo>
                <a:lnTo>
                  <a:pt x="44151" y="5680"/>
                </a:lnTo>
                <a:lnTo>
                  <a:pt x="21173" y="21173"/>
                </a:lnTo>
                <a:lnTo>
                  <a:pt x="5680" y="44151"/>
                </a:lnTo>
                <a:lnTo>
                  <a:pt x="0" y="72290"/>
                </a:lnTo>
                <a:lnTo>
                  <a:pt x="5680" y="100430"/>
                </a:lnTo>
                <a:lnTo>
                  <a:pt x="21173" y="123408"/>
                </a:lnTo>
                <a:lnTo>
                  <a:pt x="44151" y="138901"/>
                </a:lnTo>
                <a:lnTo>
                  <a:pt x="72290" y="144581"/>
                </a:lnTo>
                <a:lnTo>
                  <a:pt x="100428" y="138901"/>
                </a:lnTo>
                <a:lnTo>
                  <a:pt x="123403" y="123408"/>
                </a:lnTo>
                <a:lnTo>
                  <a:pt x="138892" y="100430"/>
                </a:lnTo>
                <a:lnTo>
                  <a:pt x="144571" y="72290"/>
                </a:lnTo>
                <a:lnTo>
                  <a:pt x="138892" y="44151"/>
                </a:lnTo>
                <a:lnTo>
                  <a:pt x="123403" y="21173"/>
                </a:lnTo>
                <a:lnTo>
                  <a:pt x="100428" y="5680"/>
                </a:lnTo>
                <a:lnTo>
                  <a:pt x="7229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DC6A623D-C7D5-1151-1ABF-267064A14510}"/>
              </a:ext>
            </a:extLst>
          </p:cNvPr>
          <p:cNvSpPr txBox="1"/>
          <p:nvPr/>
        </p:nvSpPr>
        <p:spPr>
          <a:xfrm>
            <a:off x="8671404" y="3824602"/>
            <a:ext cx="166956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100">
                <a:latin typeface="Objective" pitchFamily="2" charset="77"/>
              </a:rPr>
              <a:t>Aquí podrás ver el detalle pagado por cada forma de pago</a:t>
            </a:r>
            <a:endParaRPr lang="es-PE" sz="1100">
              <a:latin typeface="Objective" pitchFamily="2" charset="77"/>
            </a:endParaRPr>
          </a:p>
        </p:txBody>
      </p:sp>
      <p:sp>
        <p:nvSpPr>
          <p:cNvPr id="34" name="object 22">
            <a:extLst>
              <a:ext uri="{FF2B5EF4-FFF2-40B4-BE49-F238E27FC236}">
                <a16:creationId xmlns:a16="http://schemas.microsoft.com/office/drawing/2014/main" id="{AEE19C29-C33D-6D09-8BBC-E4C32039E4E2}"/>
              </a:ext>
            </a:extLst>
          </p:cNvPr>
          <p:cNvSpPr/>
          <p:nvPr/>
        </p:nvSpPr>
        <p:spPr>
          <a:xfrm rot="5400000" flipV="1">
            <a:off x="10876765" y="4201503"/>
            <a:ext cx="890562" cy="45721"/>
          </a:xfrm>
          <a:custGeom>
            <a:avLst/>
            <a:gdLst/>
            <a:ahLst/>
            <a:cxnLst/>
            <a:rect l="l" t="t" r="r" b="b"/>
            <a:pathLst>
              <a:path w="1454150">
                <a:moveTo>
                  <a:pt x="0" y="0"/>
                </a:moveTo>
                <a:lnTo>
                  <a:pt x="1453662" y="0"/>
                </a:lnTo>
              </a:path>
            </a:pathLst>
          </a:custGeom>
          <a:ln w="31412">
            <a:solidFill>
              <a:srgbClr val="0FA4F0"/>
            </a:solidFill>
            <a:prstDash val="dash"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28">
            <a:extLst>
              <a:ext uri="{FF2B5EF4-FFF2-40B4-BE49-F238E27FC236}">
                <a16:creationId xmlns:a16="http://schemas.microsoft.com/office/drawing/2014/main" id="{9D65F4FB-23C0-118D-1B16-1F0679E8F539}"/>
              </a:ext>
            </a:extLst>
          </p:cNvPr>
          <p:cNvSpPr/>
          <p:nvPr/>
        </p:nvSpPr>
        <p:spPr>
          <a:xfrm rot="5400000">
            <a:off x="11190931" y="4527316"/>
            <a:ext cx="236831" cy="233858"/>
          </a:xfrm>
          <a:custGeom>
            <a:avLst/>
            <a:gdLst/>
            <a:ahLst/>
            <a:cxnLst/>
            <a:rect l="l" t="t" r="r" b="b"/>
            <a:pathLst>
              <a:path w="144780" h="144779">
                <a:moveTo>
                  <a:pt x="72290" y="0"/>
                </a:moveTo>
                <a:lnTo>
                  <a:pt x="44151" y="5680"/>
                </a:lnTo>
                <a:lnTo>
                  <a:pt x="21173" y="21173"/>
                </a:lnTo>
                <a:lnTo>
                  <a:pt x="5680" y="44151"/>
                </a:lnTo>
                <a:lnTo>
                  <a:pt x="0" y="72290"/>
                </a:lnTo>
                <a:lnTo>
                  <a:pt x="5680" y="100430"/>
                </a:lnTo>
                <a:lnTo>
                  <a:pt x="21173" y="123408"/>
                </a:lnTo>
                <a:lnTo>
                  <a:pt x="44151" y="138901"/>
                </a:lnTo>
                <a:lnTo>
                  <a:pt x="72290" y="144581"/>
                </a:lnTo>
                <a:lnTo>
                  <a:pt x="100428" y="138901"/>
                </a:lnTo>
                <a:lnTo>
                  <a:pt x="123403" y="123408"/>
                </a:lnTo>
                <a:lnTo>
                  <a:pt x="138892" y="100430"/>
                </a:lnTo>
                <a:lnTo>
                  <a:pt x="144571" y="72290"/>
                </a:lnTo>
                <a:lnTo>
                  <a:pt x="138892" y="44151"/>
                </a:lnTo>
                <a:lnTo>
                  <a:pt x="123403" y="21173"/>
                </a:lnTo>
                <a:lnTo>
                  <a:pt x="100428" y="5680"/>
                </a:lnTo>
                <a:lnTo>
                  <a:pt x="72290" y="0"/>
                </a:lnTo>
                <a:close/>
              </a:path>
            </a:pathLst>
          </a:custGeom>
          <a:solidFill>
            <a:srgbClr val="0FA4F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D2F1BE5D-673A-2BE6-1520-8974FCA97558}"/>
              </a:ext>
            </a:extLst>
          </p:cNvPr>
          <p:cNvSpPr txBox="1"/>
          <p:nvPr/>
        </p:nvSpPr>
        <p:spPr>
          <a:xfrm>
            <a:off x="10292081" y="4824619"/>
            <a:ext cx="172574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100">
                <a:latin typeface="Objective" pitchFamily="2" charset="77"/>
              </a:rPr>
              <a:t>Es el monto total de la venta realizada.</a:t>
            </a:r>
          </a:p>
          <a:p>
            <a:pPr algn="just"/>
            <a:r>
              <a:rPr lang="es-MX" sz="1100">
                <a:latin typeface="Objective" pitchFamily="2" charset="77"/>
              </a:rPr>
              <a:t>Es la sumatoria de todas las formas de pago de un pedido</a:t>
            </a:r>
            <a:endParaRPr lang="es-PE" sz="1100">
              <a:latin typeface="Objective" pitchFamily="2" charset="77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F097D63-D54C-0CB9-ABA7-4C8E82B04154}"/>
              </a:ext>
            </a:extLst>
          </p:cNvPr>
          <p:cNvSpPr/>
          <p:nvPr/>
        </p:nvSpPr>
        <p:spPr>
          <a:xfrm>
            <a:off x="4032614" y="1075061"/>
            <a:ext cx="1086782" cy="2677562"/>
          </a:xfrm>
          <a:prstGeom prst="rect">
            <a:avLst/>
          </a:prstGeom>
          <a:noFill/>
          <a:ln w="28575">
            <a:solidFill>
              <a:srgbClr val="03AE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F67052B-EA53-BC8E-64FB-D05346E74DBB}"/>
              </a:ext>
            </a:extLst>
          </p:cNvPr>
          <p:cNvSpPr/>
          <p:nvPr/>
        </p:nvSpPr>
        <p:spPr>
          <a:xfrm>
            <a:off x="5119396" y="1077342"/>
            <a:ext cx="646922" cy="2677562"/>
          </a:xfrm>
          <a:prstGeom prst="rect">
            <a:avLst/>
          </a:prstGeom>
          <a:noFill/>
          <a:ln w="28575">
            <a:solidFill>
              <a:srgbClr val="03AE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40655D0-F6EC-03E5-7A92-4A14D511FBAE}"/>
              </a:ext>
            </a:extLst>
          </p:cNvPr>
          <p:cNvSpPr/>
          <p:nvPr/>
        </p:nvSpPr>
        <p:spPr>
          <a:xfrm>
            <a:off x="5766318" y="1075061"/>
            <a:ext cx="677500" cy="2677562"/>
          </a:xfrm>
          <a:prstGeom prst="rect">
            <a:avLst/>
          </a:prstGeom>
          <a:noFill/>
          <a:ln w="28575">
            <a:solidFill>
              <a:srgbClr val="03AE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921AA62-0D8B-9080-3F8E-BCAE4A3A3899}"/>
              </a:ext>
            </a:extLst>
          </p:cNvPr>
          <p:cNvSpPr/>
          <p:nvPr/>
        </p:nvSpPr>
        <p:spPr>
          <a:xfrm>
            <a:off x="7095947" y="1075061"/>
            <a:ext cx="672293" cy="2677562"/>
          </a:xfrm>
          <a:prstGeom prst="rect">
            <a:avLst/>
          </a:prstGeom>
          <a:noFill/>
          <a:ln w="28575">
            <a:solidFill>
              <a:srgbClr val="03AE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DEDF106-C1BA-D403-064E-6AC66D32CBC7}"/>
              </a:ext>
            </a:extLst>
          </p:cNvPr>
          <p:cNvSpPr/>
          <p:nvPr/>
        </p:nvSpPr>
        <p:spPr>
          <a:xfrm>
            <a:off x="10934148" y="1059961"/>
            <a:ext cx="711899" cy="2739885"/>
          </a:xfrm>
          <a:prstGeom prst="rect">
            <a:avLst/>
          </a:prstGeom>
          <a:noFill/>
          <a:ln w="28575">
            <a:solidFill>
              <a:srgbClr val="03AE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172308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1402</TotalTime>
  <Words>522</Words>
  <Application>Microsoft Macintosh PowerPoint</Application>
  <PresentationFormat>Panorámica</PresentationFormat>
  <Paragraphs>39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4" baseType="lpstr">
      <vt:lpstr>Objective</vt:lpstr>
      <vt:lpstr>Calibri</vt:lpstr>
      <vt:lpstr>Arial</vt:lpstr>
      <vt:lpstr>Objective Medium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Milenka Patrnogic</dc:creator>
  <cp:lastModifiedBy>Paola Alarcon</cp:lastModifiedBy>
  <cp:revision>12</cp:revision>
  <dcterms:created xsi:type="dcterms:W3CDTF">2022-08-05T17:15:49Z</dcterms:created>
  <dcterms:modified xsi:type="dcterms:W3CDTF">2022-09-05T21:44:27Z</dcterms:modified>
</cp:coreProperties>
</file>