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56" r:id="rId6"/>
    <p:sldId id="261" r:id="rId7"/>
    <p:sldId id="273" r:id="rId8"/>
    <p:sldId id="274" r:id="rId9"/>
  </p:sldIdLst>
  <p:sldSz cx="20104100" cy="11309350"/>
  <p:notesSz cx="20104100" cy="1130935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262C36-7680-2B9B-E5AE-09AAD9C2541D}" name="Sergio Torres" initials="ST" userId="S::storres@niubiz.com.pe::c7093131-982d-4db5-8f39-08d13388875c" providerId="AD"/>
  <p188:author id="{17B0C63F-162F-1155-EAE2-4038AAD4F632}" name="Usuario invitado" initials="Ui" userId="S::urn:spo:anon#09294b9558e682b9473a7f69a72f0f5575795e2b197c29af1b6fbc9617a24051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6"/>
  </p:normalViewPr>
  <p:slideViewPr>
    <p:cSldViewPr>
      <p:cViewPr varScale="1">
        <p:scale>
          <a:sx n="64" d="100"/>
          <a:sy n="64" d="100"/>
        </p:scale>
        <p:origin x="80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36A-037C-4A10-8285-96E77BC7DAF2}" type="datetimeFigureOut">
              <a:rPr lang="es-PE" smtClean="0"/>
              <a:t>13/09/22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2C8C6-BD17-47A4-9A37-20CBFC6AB2C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54330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5F303-BA2F-A34A-A2FA-89EDC0ED5DC0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448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FEF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12570" y="0"/>
            <a:ext cx="2179320" cy="1438275"/>
          </a:xfrm>
          <a:custGeom>
            <a:avLst/>
            <a:gdLst/>
            <a:ahLst/>
            <a:cxnLst/>
            <a:rect l="l" t="t" r="r" b="b"/>
            <a:pathLst>
              <a:path w="2179320" h="1438275">
                <a:moveTo>
                  <a:pt x="2084485" y="0"/>
                </a:moveTo>
                <a:lnTo>
                  <a:pt x="795426" y="0"/>
                </a:lnTo>
                <a:lnTo>
                  <a:pt x="1203545" y="231451"/>
                </a:lnTo>
                <a:lnTo>
                  <a:pt x="161367" y="833988"/>
                </a:lnTo>
                <a:lnTo>
                  <a:pt x="121694" y="860982"/>
                </a:lnTo>
                <a:lnTo>
                  <a:pt x="87256" y="892674"/>
                </a:lnTo>
                <a:lnTo>
                  <a:pt x="58236" y="928381"/>
                </a:lnTo>
                <a:lnTo>
                  <a:pt x="34818" y="967419"/>
                </a:lnTo>
                <a:lnTo>
                  <a:pt x="17184" y="1009102"/>
                </a:lnTo>
                <a:lnTo>
                  <a:pt x="5517" y="1052746"/>
                </a:lnTo>
                <a:lnTo>
                  <a:pt x="0" y="1097667"/>
                </a:lnTo>
                <a:lnTo>
                  <a:pt x="815" y="1143181"/>
                </a:lnTo>
                <a:lnTo>
                  <a:pt x="8146" y="1188603"/>
                </a:lnTo>
                <a:lnTo>
                  <a:pt x="22177" y="1233249"/>
                </a:lnTo>
                <a:lnTo>
                  <a:pt x="43088" y="1276435"/>
                </a:lnTo>
                <a:lnTo>
                  <a:pt x="71663" y="1318085"/>
                </a:lnTo>
                <a:lnTo>
                  <a:pt x="105409" y="1353913"/>
                </a:lnTo>
                <a:lnTo>
                  <a:pt x="143529" y="1383705"/>
                </a:lnTo>
                <a:lnTo>
                  <a:pt x="185222" y="1407249"/>
                </a:lnTo>
                <a:lnTo>
                  <a:pt x="229689" y="1424331"/>
                </a:lnTo>
                <a:lnTo>
                  <a:pt x="276131" y="1434736"/>
                </a:lnTo>
                <a:lnTo>
                  <a:pt x="323750" y="1438252"/>
                </a:lnTo>
                <a:lnTo>
                  <a:pt x="365052" y="1435599"/>
                </a:lnTo>
                <a:lnTo>
                  <a:pt x="406127" y="1427548"/>
                </a:lnTo>
                <a:lnTo>
                  <a:pt x="446459" y="1413965"/>
                </a:lnTo>
                <a:lnTo>
                  <a:pt x="485535" y="1394714"/>
                </a:lnTo>
                <a:lnTo>
                  <a:pt x="2022326" y="506228"/>
                </a:lnTo>
                <a:lnTo>
                  <a:pt x="2036996" y="496689"/>
                </a:lnTo>
                <a:lnTo>
                  <a:pt x="2045059" y="491108"/>
                </a:lnTo>
                <a:lnTo>
                  <a:pt x="2050137" y="487370"/>
                </a:lnTo>
                <a:lnTo>
                  <a:pt x="2057875" y="481370"/>
                </a:lnTo>
                <a:lnTo>
                  <a:pt x="2060880" y="478899"/>
                </a:lnTo>
                <a:lnTo>
                  <a:pt x="2065655" y="474878"/>
                </a:lnTo>
                <a:lnTo>
                  <a:pt x="2067477" y="473402"/>
                </a:lnTo>
                <a:lnTo>
                  <a:pt x="2073990" y="467685"/>
                </a:lnTo>
                <a:lnTo>
                  <a:pt x="2078586" y="463413"/>
                </a:lnTo>
                <a:lnTo>
                  <a:pt x="2083801" y="458261"/>
                </a:lnTo>
                <a:lnTo>
                  <a:pt x="2084534" y="457455"/>
                </a:lnTo>
                <a:lnTo>
                  <a:pt x="2089319" y="452628"/>
                </a:lnTo>
                <a:lnTo>
                  <a:pt x="2119132" y="416488"/>
                </a:lnTo>
                <a:lnTo>
                  <a:pt x="2125517" y="407142"/>
                </a:lnTo>
                <a:lnTo>
                  <a:pt x="2129349" y="401320"/>
                </a:lnTo>
                <a:lnTo>
                  <a:pt x="2132983" y="395394"/>
                </a:lnTo>
                <a:lnTo>
                  <a:pt x="2136585" y="389069"/>
                </a:lnTo>
                <a:lnTo>
                  <a:pt x="2136773" y="388808"/>
                </a:lnTo>
                <a:lnTo>
                  <a:pt x="2139475" y="383981"/>
                </a:lnTo>
                <a:lnTo>
                  <a:pt x="2141558" y="380043"/>
                </a:lnTo>
                <a:lnTo>
                  <a:pt x="2144124" y="375017"/>
                </a:lnTo>
                <a:lnTo>
                  <a:pt x="2144689" y="373970"/>
                </a:lnTo>
                <a:lnTo>
                  <a:pt x="2146815" y="369698"/>
                </a:lnTo>
                <a:lnTo>
                  <a:pt x="2150647" y="361311"/>
                </a:lnTo>
                <a:lnTo>
                  <a:pt x="2151537" y="359458"/>
                </a:lnTo>
                <a:lnTo>
                  <a:pt x="2153244" y="355531"/>
                </a:lnTo>
                <a:lnTo>
                  <a:pt x="2154060" y="353447"/>
                </a:lnTo>
                <a:lnTo>
                  <a:pt x="2157453" y="345196"/>
                </a:lnTo>
                <a:lnTo>
                  <a:pt x="2174230" y="284715"/>
                </a:lnTo>
                <a:lnTo>
                  <a:pt x="2179044" y="227315"/>
                </a:lnTo>
                <a:lnTo>
                  <a:pt x="2177675" y="198659"/>
                </a:lnTo>
                <a:lnTo>
                  <a:pt x="2167173" y="141657"/>
                </a:lnTo>
                <a:lnTo>
                  <a:pt x="2153003" y="101549"/>
                </a:lnTo>
                <a:lnTo>
                  <a:pt x="2152176" y="99507"/>
                </a:lnTo>
                <a:lnTo>
                  <a:pt x="2150438" y="95591"/>
                </a:lnTo>
                <a:lnTo>
                  <a:pt x="2148637" y="91811"/>
                </a:lnTo>
                <a:lnTo>
                  <a:pt x="2145621" y="85393"/>
                </a:lnTo>
                <a:lnTo>
                  <a:pt x="2143474" y="81142"/>
                </a:lnTo>
                <a:lnTo>
                  <a:pt x="2142878" y="80063"/>
                </a:lnTo>
                <a:lnTo>
                  <a:pt x="2140281" y="75068"/>
                </a:lnTo>
                <a:lnTo>
                  <a:pt x="2138176" y="71184"/>
                </a:lnTo>
                <a:lnTo>
                  <a:pt x="2135841" y="67121"/>
                </a:lnTo>
                <a:lnTo>
                  <a:pt x="2135339" y="66189"/>
                </a:lnTo>
                <a:lnTo>
                  <a:pt x="2135035" y="65749"/>
                </a:lnTo>
                <a:lnTo>
                  <a:pt x="2132386" y="61215"/>
                </a:lnTo>
                <a:lnTo>
                  <a:pt x="2129925" y="57195"/>
                </a:lnTo>
                <a:lnTo>
                  <a:pt x="2103716" y="21049"/>
                </a:lnTo>
                <a:lnTo>
                  <a:pt x="2086890" y="2411"/>
                </a:lnTo>
                <a:lnTo>
                  <a:pt x="2084485" y="0"/>
                </a:lnTo>
                <a:close/>
              </a:path>
            </a:pathLst>
          </a:custGeom>
          <a:solidFill>
            <a:srgbClr val="00A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178957" y="0"/>
            <a:ext cx="2179320" cy="1438275"/>
          </a:xfrm>
          <a:custGeom>
            <a:avLst/>
            <a:gdLst/>
            <a:ahLst/>
            <a:cxnLst/>
            <a:rect l="l" t="t" r="r" b="b"/>
            <a:pathLst>
              <a:path w="2179320" h="1438275">
                <a:moveTo>
                  <a:pt x="2099798" y="441047"/>
                </a:moveTo>
                <a:lnTo>
                  <a:pt x="2125001" y="407948"/>
                </a:lnTo>
                <a:lnTo>
                  <a:pt x="2125347" y="407404"/>
                </a:lnTo>
                <a:lnTo>
                  <a:pt x="2125525" y="407142"/>
                </a:lnTo>
                <a:lnTo>
                  <a:pt x="2129357" y="401320"/>
                </a:lnTo>
                <a:lnTo>
                  <a:pt x="2132980" y="395394"/>
                </a:lnTo>
                <a:lnTo>
                  <a:pt x="2136425" y="389352"/>
                </a:lnTo>
                <a:lnTo>
                  <a:pt x="2136592" y="389069"/>
                </a:lnTo>
                <a:lnTo>
                  <a:pt x="2136781" y="388808"/>
                </a:lnTo>
                <a:lnTo>
                  <a:pt x="2136938" y="388504"/>
                </a:lnTo>
                <a:lnTo>
                  <a:pt x="2137064" y="388295"/>
                </a:lnTo>
                <a:lnTo>
                  <a:pt x="2137168" y="388075"/>
                </a:lnTo>
                <a:lnTo>
                  <a:pt x="2137294" y="387865"/>
                </a:lnTo>
                <a:lnTo>
                  <a:pt x="2139482" y="383981"/>
                </a:lnTo>
                <a:lnTo>
                  <a:pt x="2141566" y="380043"/>
                </a:lnTo>
                <a:lnTo>
                  <a:pt x="2143587" y="376075"/>
                </a:lnTo>
                <a:lnTo>
                  <a:pt x="2144121" y="375017"/>
                </a:lnTo>
                <a:lnTo>
                  <a:pt x="2144697" y="373970"/>
                </a:lnTo>
                <a:lnTo>
                  <a:pt x="2145220" y="372902"/>
                </a:lnTo>
                <a:lnTo>
                  <a:pt x="2146822" y="369698"/>
                </a:lnTo>
                <a:lnTo>
                  <a:pt x="2148320" y="366431"/>
                </a:lnTo>
                <a:lnTo>
                  <a:pt x="2149807" y="363175"/>
                </a:lnTo>
                <a:lnTo>
                  <a:pt x="2150655" y="361311"/>
                </a:lnTo>
                <a:lnTo>
                  <a:pt x="2151545" y="359458"/>
                </a:lnTo>
                <a:lnTo>
                  <a:pt x="2152361" y="357583"/>
                </a:lnTo>
                <a:lnTo>
                  <a:pt x="2153241" y="355531"/>
                </a:lnTo>
                <a:lnTo>
                  <a:pt x="2154068" y="353447"/>
                </a:lnTo>
                <a:lnTo>
                  <a:pt x="2154906" y="351374"/>
                </a:lnTo>
                <a:lnTo>
                  <a:pt x="2156173" y="348285"/>
                </a:lnTo>
                <a:lnTo>
                  <a:pt x="2157450" y="345196"/>
                </a:lnTo>
                <a:lnTo>
                  <a:pt x="2158623" y="342086"/>
                </a:lnTo>
                <a:lnTo>
                  <a:pt x="2158707" y="341846"/>
                </a:lnTo>
                <a:lnTo>
                  <a:pt x="2158791" y="341594"/>
                </a:lnTo>
                <a:lnTo>
                  <a:pt x="2158885" y="341354"/>
                </a:lnTo>
                <a:lnTo>
                  <a:pt x="2167882" y="313300"/>
                </a:lnTo>
                <a:lnTo>
                  <a:pt x="2174206" y="284884"/>
                </a:lnTo>
                <a:lnTo>
                  <a:pt x="2177912" y="256271"/>
                </a:lnTo>
                <a:lnTo>
                  <a:pt x="2179052" y="227629"/>
                </a:lnTo>
                <a:lnTo>
                  <a:pt x="2177696" y="198789"/>
                </a:lnTo>
                <a:lnTo>
                  <a:pt x="2173735" y="169994"/>
                </a:lnTo>
                <a:lnTo>
                  <a:pt x="2167116" y="141412"/>
                </a:lnTo>
                <a:lnTo>
                  <a:pt x="2157785" y="113214"/>
                </a:lnTo>
                <a:lnTo>
                  <a:pt x="2157723" y="113057"/>
                </a:lnTo>
                <a:lnTo>
                  <a:pt x="2156456" y="109738"/>
                </a:lnTo>
                <a:lnTo>
                  <a:pt x="2155094" y="106544"/>
                </a:lnTo>
                <a:lnTo>
                  <a:pt x="2153744" y="103340"/>
                </a:lnTo>
                <a:lnTo>
                  <a:pt x="2152937" y="101403"/>
                </a:lnTo>
                <a:lnTo>
                  <a:pt x="2152163" y="99466"/>
                </a:lnTo>
                <a:lnTo>
                  <a:pt x="2151314" y="97539"/>
                </a:lnTo>
                <a:lnTo>
                  <a:pt x="2150435" y="95570"/>
                </a:lnTo>
                <a:lnTo>
                  <a:pt x="2149482" y="93612"/>
                </a:lnTo>
                <a:lnTo>
                  <a:pt x="2148561" y="91644"/>
                </a:lnTo>
                <a:lnTo>
                  <a:pt x="2142843" y="80000"/>
                </a:lnTo>
                <a:lnTo>
                  <a:pt x="2142247" y="78848"/>
                </a:lnTo>
                <a:lnTo>
                  <a:pt x="2140236" y="74995"/>
                </a:lnTo>
                <a:lnTo>
                  <a:pt x="2138173" y="71184"/>
                </a:lnTo>
                <a:lnTo>
                  <a:pt x="2136006" y="67393"/>
                </a:lnTo>
                <a:lnTo>
                  <a:pt x="2135870" y="67163"/>
                </a:lnTo>
                <a:lnTo>
                  <a:pt x="2135755" y="66912"/>
                </a:lnTo>
                <a:lnTo>
                  <a:pt x="2135608" y="66671"/>
                </a:lnTo>
                <a:lnTo>
                  <a:pt x="2135315" y="66158"/>
                </a:lnTo>
                <a:lnTo>
                  <a:pt x="2134990" y="65687"/>
                </a:lnTo>
                <a:lnTo>
                  <a:pt x="2134697" y="65184"/>
                </a:lnTo>
                <a:lnTo>
                  <a:pt x="2132352" y="61163"/>
                </a:lnTo>
                <a:lnTo>
                  <a:pt x="2129922" y="57184"/>
                </a:lnTo>
                <a:lnTo>
                  <a:pt x="2127399" y="53258"/>
                </a:lnTo>
                <a:lnTo>
                  <a:pt x="2126928" y="52535"/>
                </a:lnTo>
                <a:lnTo>
                  <a:pt x="2126446" y="51813"/>
                </a:lnTo>
                <a:lnTo>
                  <a:pt x="2125975" y="51090"/>
                </a:lnTo>
                <a:lnTo>
                  <a:pt x="2123525" y="47342"/>
                </a:lnTo>
                <a:lnTo>
                  <a:pt x="2120991" y="43635"/>
                </a:lnTo>
                <a:lnTo>
                  <a:pt x="2118373" y="39981"/>
                </a:lnTo>
                <a:lnTo>
                  <a:pt x="2117703" y="39038"/>
                </a:lnTo>
                <a:lnTo>
                  <a:pt x="2117022" y="38127"/>
                </a:lnTo>
                <a:lnTo>
                  <a:pt x="2116342" y="37195"/>
                </a:lnTo>
                <a:lnTo>
                  <a:pt x="2113933" y="33897"/>
                </a:lnTo>
                <a:lnTo>
                  <a:pt x="2111462" y="30651"/>
                </a:lnTo>
                <a:lnTo>
                  <a:pt x="2108918" y="27436"/>
                </a:lnTo>
                <a:lnTo>
                  <a:pt x="2107944" y="26211"/>
                </a:lnTo>
                <a:lnTo>
                  <a:pt x="2106960" y="25007"/>
                </a:lnTo>
                <a:lnTo>
                  <a:pt x="2105975" y="23793"/>
                </a:lnTo>
                <a:lnTo>
                  <a:pt x="2088740" y="4338"/>
                </a:lnTo>
                <a:lnTo>
                  <a:pt x="2086908" y="2421"/>
                </a:lnTo>
                <a:lnTo>
                  <a:pt x="2085044" y="547"/>
                </a:lnTo>
                <a:lnTo>
                  <a:pt x="2084493" y="0"/>
                </a:lnTo>
              </a:path>
              <a:path w="2179320" h="1438275">
                <a:moveTo>
                  <a:pt x="795429" y="0"/>
                </a:moveTo>
                <a:lnTo>
                  <a:pt x="1203553" y="231451"/>
                </a:lnTo>
                <a:lnTo>
                  <a:pt x="161365" y="833988"/>
                </a:lnTo>
                <a:lnTo>
                  <a:pt x="121691" y="860982"/>
                </a:lnTo>
                <a:lnTo>
                  <a:pt x="87253" y="892674"/>
                </a:lnTo>
                <a:lnTo>
                  <a:pt x="58234" y="928381"/>
                </a:lnTo>
                <a:lnTo>
                  <a:pt x="34816" y="967419"/>
                </a:lnTo>
                <a:lnTo>
                  <a:pt x="17182" y="1009102"/>
                </a:lnTo>
                <a:lnTo>
                  <a:pt x="5516" y="1052746"/>
                </a:lnTo>
                <a:lnTo>
                  <a:pt x="0" y="1097667"/>
                </a:lnTo>
                <a:lnTo>
                  <a:pt x="816" y="1143181"/>
                </a:lnTo>
                <a:lnTo>
                  <a:pt x="8150" y="1188603"/>
                </a:lnTo>
                <a:lnTo>
                  <a:pt x="22182" y="1233249"/>
                </a:lnTo>
                <a:lnTo>
                  <a:pt x="43096" y="1276435"/>
                </a:lnTo>
                <a:lnTo>
                  <a:pt x="71667" y="1318085"/>
                </a:lnTo>
                <a:lnTo>
                  <a:pt x="105411" y="1353913"/>
                </a:lnTo>
                <a:lnTo>
                  <a:pt x="143529" y="1383705"/>
                </a:lnTo>
                <a:lnTo>
                  <a:pt x="185222" y="1407249"/>
                </a:lnTo>
                <a:lnTo>
                  <a:pt x="229690" y="1424331"/>
                </a:lnTo>
                <a:lnTo>
                  <a:pt x="276135" y="1434736"/>
                </a:lnTo>
                <a:lnTo>
                  <a:pt x="323757" y="1438252"/>
                </a:lnTo>
                <a:lnTo>
                  <a:pt x="365054" y="1435599"/>
                </a:lnTo>
                <a:lnTo>
                  <a:pt x="406125" y="1427548"/>
                </a:lnTo>
                <a:lnTo>
                  <a:pt x="446457" y="1413965"/>
                </a:lnTo>
                <a:lnTo>
                  <a:pt x="485533" y="1394714"/>
                </a:lnTo>
                <a:lnTo>
                  <a:pt x="2014973" y="510479"/>
                </a:lnTo>
                <a:lnTo>
                  <a:pt x="2015716" y="510071"/>
                </a:lnTo>
                <a:lnTo>
                  <a:pt x="2016439" y="509642"/>
                </a:lnTo>
                <a:lnTo>
                  <a:pt x="2017161" y="509212"/>
                </a:lnTo>
                <a:lnTo>
                  <a:pt x="2017339" y="509118"/>
                </a:lnTo>
                <a:lnTo>
                  <a:pt x="2022334" y="506228"/>
                </a:lnTo>
                <a:lnTo>
                  <a:pt x="2027213" y="503212"/>
                </a:lnTo>
                <a:lnTo>
                  <a:pt x="2031988" y="500113"/>
                </a:lnTo>
                <a:lnTo>
                  <a:pt x="2034533" y="498459"/>
                </a:lnTo>
                <a:lnTo>
                  <a:pt x="2037004" y="496689"/>
                </a:lnTo>
                <a:lnTo>
                  <a:pt x="2039506" y="494961"/>
                </a:lnTo>
                <a:lnTo>
                  <a:pt x="2054794" y="483768"/>
                </a:lnTo>
                <a:lnTo>
                  <a:pt x="2057872" y="481370"/>
                </a:lnTo>
                <a:lnTo>
                  <a:pt x="2060888" y="478899"/>
                </a:lnTo>
                <a:lnTo>
                  <a:pt x="2063851" y="476397"/>
                </a:lnTo>
                <a:lnTo>
                  <a:pt x="2065663" y="474878"/>
                </a:lnTo>
                <a:lnTo>
                  <a:pt x="2067484" y="473402"/>
                </a:lnTo>
                <a:lnTo>
                  <a:pt x="2069254" y="471842"/>
                </a:lnTo>
                <a:lnTo>
                  <a:pt x="2073997" y="467685"/>
                </a:lnTo>
                <a:lnTo>
                  <a:pt x="2078594" y="463413"/>
                </a:lnTo>
                <a:lnTo>
                  <a:pt x="2083034" y="459025"/>
                </a:lnTo>
                <a:lnTo>
                  <a:pt x="2083809" y="458261"/>
                </a:lnTo>
                <a:lnTo>
                  <a:pt x="2084531" y="457455"/>
                </a:lnTo>
                <a:lnTo>
                  <a:pt x="2085295" y="456690"/>
                </a:lnTo>
                <a:lnTo>
                  <a:pt x="2089327" y="452628"/>
                </a:lnTo>
                <a:lnTo>
                  <a:pt x="2093211" y="448481"/>
                </a:lnTo>
                <a:lnTo>
                  <a:pt x="2096991" y="444251"/>
                </a:lnTo>
                <a:lnTo>
                  <a:pt x="2097934" y="443183"/>
                </a:lnTo>
                <a:lnTo>
                  <a:pt x="2098866" y="442125"/>
                </a:lnTo>
                <a:lnTo>
                  <a:pt x="2099798" y="441047"/>
                </a:lnTo>
              </a:path>
            </a:pathLst>
          </a:custGeom>
          <a:ln w="20941">
            <a:solidFill>
              <a:srgbClr val="00A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839495" y="10190153"/>
            <a:ext cx="2177415" cy="1118870"/>
          </a:xfrm>
          <a:custGeom>
            <a:avLst/>
            <a:gdLst/>
            <a:ahLst/>
            <a:cxnLst/>
            <a:rect l="l" t="t" r="r" b="b"/>
            <a:pathLst>
              <a:path w="2177415" h="1118870">
                <a:moveTo>
                  <a:pt x="2177411" y="1118402"/>
                </a:moveTo>
                <a:lnTo>
                  <a:pt x="2175390" y="1109664"/>
                </a:lnTo>
                <a:lnTo>
                  <a:pt x="2166146" y="1081650"/>
                </a:lnTo>
                <a:lnTo>
                  <a:pt x="2166052" y="1081409"/>
                </a:lnTo>
                <a:lnTo>
                  <a:pt x="2165978" y="1081158"/>
                </a:lnTo>
                <a:lnTo>
                  <a:pt x="2165884" y="1080917"/>
                </a:lnTo>
                <a:lnTo>
                  <a:pt x="2164680" y="1077787"/>
                </a:lnTo>
                <a:lnTo>
                  <a:pt x="2163371" y="1074687"/>
                </a:lnTo>
                <a:lnTo>
                  <a:pt x="2162062" y="1071588"/>
                </a:lnTo>
                <a:lnTo>
                  <a:pt x="2161214" y="1069556"/>
                </a:lnTo>
                <a:lnTo>
                  <a:pt x="2160397" y="1067515"/>
                </a:lnTo>
                <a:lnTo>
                  <a:pt x="2159497" y="1065494"/>
                </a:lnTo>
                <a:lnTo>
                  <a:pt x="2158659" y="1063598"/>
                </a:lnTo>
                <a:lnTo>
                  <a:pt x="2157738" y="1061714"/>
                </a:lnTo>
                <a:lnTo>
                  <a:pt x="2156848" y="1059808"/>
                </a:lnTo>
                <a:lnTo>
                  <a:pt x="2151099" y="1048070"/>
                </a:lnTo>
                <a:lnTo>
                  <a:pt x="2150534" y="1046992"/>
                </a:lnTo>
                <a:lnTo>
                  <a:pt x="2148492" y="1043076"/>
                </a:lnTo>
                <a:lnTo>
                  <a:pt x="2146398" y="1039191"/>
                </a:lnTo>
                <a:lnTo>
                  <a:pt x="2144199" y="1035358"/>
                </a:lnTo>
                <a:lnTo>
                  <a:pt x="2144063" y="1035128"/>
                </a:lnTo>
                <a:lnTo>
                  <a:pt x="2143958" y="1034908"/>
                </a:lnTo>
                <a:lnTo>
                  <a:pt x="2143822" y="1034667"/>
                </a:lnTo>
                <a:lnTo>
                  <a:pt x="2143550" y="1034196"/>
                </a:lnTo>
                <a:lnTo>
                  <a:pt x="2143246" y="1033756"/>
                </a:lnTo>
                <a:lnTo>
                  <a:pt x="2142974" y="1033285"/>
                </a:lnTo>
                <a:lnTo>
                  <a:pt x="2134681" y="1019851"/>
                </a:lnTo>
                <a:lnTo>
                  <a:pt x="2134231" y="1019170"/>
                </a:lnTo>
                <a:lnTo>
                  <a:pt x="2131749" y="1015370"/>
                </a:lnTo>
                <a:lnTo>
                  <a:pt x="2129184" y="1011621"/>
                </a:lnTo>
                <a:lnTo>
                  <a:pt x="2126535" y="1007914"/>
                </a:lnTo>
                <a:lnTo>
                  <a:pt x="2125906" y="1007035"/>
                </a:lnTo>
                <a:lnTo>
                  <a:pt x="2125257" y="1006166"/>
                </a:lnTo>
                <a:lnTo>
                  <a:pt x="2124618" y="1005297"/>
                </a:lnTo>
                <a:lnTo>
                  <a:pt x="2122179" y="1001956"/>
                </a:lnTo>
                <a:lnTo>
                  <a:pt x="2119666" y="998658"/>
                </a:lnTo>
                <a:lnTo>
                  <a:pt x="2096912" y="972303"/>
                </a:lnTo>
                <a:lnTo>
                  <a:pt x="2095101" y="970418"/>
                </a:lnTo>
                <a:lnTo>
                  <a:pt x="2086117" y="961591"/>
                </a:lnTo>
                <a:lnTo>
                  <a:pt x="2083792" y="959392"/>
                </a:lnTo>
                <a:lnTo>
                  <a:pt x="2074787" y="951372"/>
                </a:lnTo>
                <a:lnTo>
                  <a:pt x="2071929" y="948911"/>
                </a:lnTo>
                <a:lnTo>
                  <a:pt x="2069028" y="946503"/>
                </a:lnTo>
                <a:lnTo>
                  <a:pt x="2066097" y="944157"/>
                </a:lnTo>
                <a:lnTo>
                  <a:pt x="2065029" y="943298"/>
                </a:lnTo>
                <a:lnTo>
                  <a:pt x="2051783" y="933320"/>
                </a:lnTo>
                <a:lnTo>
                  <a:pt x="2051029" y="932775"/>
                </a:lnTo>
                <a:lnTo>
                  <a:pt x="2050265" y="932231"/>
                </a:lnTo>
                <a:lnTo>
                  <a:pt x="2046401" y="929498"/>
                </a:lnTo>
                <a:lnTo>
                  <a:pt x="2042485" y="926880"/>
                </a:lnTo>
                <a:lnTo>
                  <a:pt x="2038516" y="924336"/>
                </a:lnTo>
                <a:lnTo>
                  <a:pt x="2037982" y="923990"/>
                </a:lnTo>
                <a:lnTo>
                  <a:pt x="2037448" y="923645"/>
                </a:lnTo>
                <a:lnTo>
                  <a:pt x="2036904" y="923289"/>
                </a:lnTo>
                <a:lnTo>
                  <a:pt x="2032757" y="920660"/>
                </a:lnTo>
                <a:lnTo>
                  <a:pt x="2028548" y="918137"/>
                </a:lnTo>
                <a:lnTo>
                  <a:pt x="2024276" y="915708"/>
                </a:lnTo>
                <a:lnTo>
                  <a:pt x="2023920" y="915498"/>
                </a:lnTo>
                <a:lnTo>
                  <a:pt x="2023585" y="915278"/>
                </a:lnTo>
                <a:lnTo>
                  <a:pt x="2023218" y="915069"/>
                </a:lnTo>
                <a:lnTo>
                  <a:pt x="2021229" y="913949"/>
                </a:lnTo>
                <a:lnTo>
                  <a:pt x="2020391" y="913477"/>
                </a:lnTo>
                <a:lnTo>
                  <a:pt x="2019554" y="912975"/>
                </a:lnTo>
                <a:lnTo>
                  <a:pt x="2018705" y="912514"/>
                </a:lnTo>
                <a:lnTo>
                  <a:pt x="483056" y="41598"/>
                </a:lnTo>
                <a:lnTo>
                  <a:pt x="439694" y="21048"/>
                </a:lnTo>
                <a:lnTo>
                  <a:pt x="394931" y="7391"/>
                </a:lnTo>
                <a:lnTo>
                  <a:pt x="349448" y="437"/>
                </a:lnTo>
                <a:lnTo>
                  <a:pt x="303929" y="0"/>
                </a:lnTo>
                <a:lnTo>
                  <a:pt x="259055" y="5889"/>
                </a:lnTo>
                <a:lnTo>
                  <a:pt x="215510" y="17917"/>
                </a:lnTo>
                <a:lnTo>
                  <a:pt x="173976" y="35896"/>
                </a:lnTo>
                <a:lnTo>
                  <a:pt x="135136" y="59636"/>
                </a:lnTo>
                <a:lnTo>
                  <a:pt x="99672" y="88949"/>
                </a:lnTo>
                <a:lnTo>
                  <a:pt x="68267" y="123648"/>
                </a:lnTo>
                <a:lnTo>
                  <a:pt x="41603" y="163542"/>
                </a:lnTo>
                <a:lnTo>
                  <a:pt x="21051" y="206901"/>
                </a:lnTo>
                <a:lnTo>
                  <a:pt x="7392" y="251664"/>
                </a:lnTo>
                <a:lnTo>
                  <a:pt x="438" y="297147"/>
                </a:lnTo>
                <a:lnTo>
                  <a:pt x="0" y="342667"/>
                </a:lnTo>
                <a:lnTo>
                  <a:pt x="5889" y="387542"/>
                </a:lnTo>
                <a:lnTo>
                  <a:pt x="17917" y="431089"/>
                </a:lnTo>
                <a:lnTo>
                  <a:pt x="35895" y="472624"/>
                </a:lnTo>
                <a:lnTo>
                  <a:pt x="59635" y="511465"/>
                </a:lnTo>
                <a:lnTo>
                  <a:pt x="88948" y="546929"/>
                </a:lnTo>
                <a:lnTo>
                  <a:pt x="123645" y="578333"/>
                </a:lnTo>
                <a:lnTo>
                  <a:pt x="163537" y="604995"/>
                </a:lnTo>
                <a:lnTo>
                  <a:pt x="1068839" y="1118402"/>
                </a:lnTo>
              </a:path>
            </a:pathLst>
          </a:custGeom>
          <a:ln w="20941">
            <a:solidFill>
              <a:srgbClr val="FDB8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805875" y="10190153"/>
            <a:ext cx="2177415" cy="1118870"/>
          </a:xfrm>
          <a:custGeom>
            <a:avLst/>
            <a:gdLst/>
            <a:ahLst/>
            <a:cxnLst/>
            <a:rect l="l" t="t" r="r" b="b"/>
            <a:pathLst>
              <a:path w="2177415" h="1118870">
                <a:moveTo>
                  <a:pt x="303936" y="0"/>
                </a:moveTo>
                <a:lnTo>
                  <a:pt x="259061" y="5889"/>
                </a:lnTo>
                <a:lnTo>
                  <a:pt x="215514" y="17917"/>
                </a:lnTo>
                <a:lnTo>
                  <a:pt x="173978" y="35896"/>
                </a:lnTo>
                <a:lnTo>
                  <a:pt x="135137" y="59636"/>
                </a:lnTo>
                <a:lnTo>
                  <a:pt x="99672" y="88949"/>
                </a:lnTo>
                <a:lnTo>
                  <a:pt x="68266" y="123648"/>
                </a:lnTo>
                <a:lnTo>
                  <a:pt x="41603" y="163542"/>
                </a:lnTo>
                <a:lnTo>
                  <a:pt x="21050" y="206901"/>
                </a:lnTo>
                <a:lnTo>
                  <a:pt x="7391" y="251664"/>
                </a:lnTo>
                <a:lnTo>
                  <a:pt x="437" y="297147"/>
                </a:lnTo>
                <a:lnTo>
                  <a:pt x="0" y="342667"/>
                </a:lnTo>
                <a:lnTo>
                  <a:pt x="5889" y="387542"/>
                </a:lnTo>
                <a:lnTo>
                  <a:pt x="17918" y="431089"/>
                </a:lnTo>
                <a:lnTo>
                  <a:pt x="35898" y="472624"/>
                </a:lnTo>
                <a:lnTo>
                  <a:pt x="59639" y="511465"/>
                </a:lnTo>
                <a:lnTo>
                  <a:pt x="88953" y="546929"/>
                </a:lnTo>
                <a:lnTo>
                  <a:pt x="123652" y="578333"/>
                </a:lnTo>
                <a:lnTo>
                  <a:pt x="163547" y="604995"/>
                </a:lnTo>
                <a:lnTo>
                  <a:pt x="1068849" y="1118402"/>
                </a:lnTo>
                <a:lnTo>
                  <a:pt x="2177420" y="1118402"/>
                </a:lnTo>
                <a:lnTo>
                  <a:pt x="2165946" y="1081064"/>
                </a:lnTo>
                <a:lnTo>
                  <a:pt x="2148460" y="1043002"/>
                </a:lnTo>
                <a:lnTo>
                  <a:pt x="2119686" y="998658"/>
                </a:lnTo>
                <a:lnTo>
                  <a:pt x="2086169" y="961633"/>
                </a:lnTo>
                <a:lnTo>
                  <a:pt x="2056034" y="936356"/>
                </a:lnTo>
                <a:lnTo>
                  <a:pt x="483066" y="41598"/>
                </a:lnTo>
                <a:lnTo>
                  <a:pt x="439704" y="21048"/>
                </a:lnTo>
                <a:lnTo>
                  <a:pt x="394940" y="7391"/>
                </a:lnTo>
                <a:lnTo>
                  <a:pt x="349456" y="437"/>
                </a:lnTo>
                <a:lnTo>
                  <a:pt x="303936" y="0"/>
                </a:lnTo>
                <a:close/>
              </a:path>
            </a:pathLst>
          </a:custGeom>
          <a:solidFill>
            <a:srgbClr val="FDB8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751915" y="4946726"/>
            <a:ext cx="363855" cy="400050"/>
          </a:xfrm>
          <a:custGeom>
            <a:avLst/>
            <a:gdLst/>
            <a:ahLst/>
            <a:cxnLst/>
            <a:rect l="l" t="t" r="r" b="b"/>
            <a:pathLst>
              <a:path w="363855" h="400050">
                <a:moveTo>
                  <a:pt x="59737" y="0"/>
                </a:moveTo>
                <a:lnTo>
                  <a:pt x="39158" y="1595"/>
                </a:lnTo>
                <a:lnTo>
                  <a:pt x="20678" y="10792"/>
                </a:lnTo>
                <a:lnTo>
                  <a:pt x="6664" y="26940"/>
                </a:lnTo>
                <a:lnTo>
                  <a:pt x="0" y="47255"/>
                </a:lnTo>
                <a:lnTo>
                  <a:pt x="1592" y="67833"/>
                </a:lnTo>
                <a:lnTo>
                  <a:pt x="10788" y="86311"/>
                </a:lnTo>
                <a:lnTo>
                  <a:pt x="26935" y="100330"/>
                </a:lnTo>
                <a:lnTo>
                  <a:pt x="201223" y="199175"/>
                </a:lnTo>
                <a:lnTo>
                  <a:pt x="27941" y="299361"/>
                </a:lnTo>
                <a:lnTo>
                  <a:pt x="11912" y="313518"/>
                </a:lnTo>
                <a:lnTo>
                  <a:pt x="2869" y="332077"/>
                </a:lnTo>
                <a:lnTo>
                  <a:pt x="1446" y="352670"/>
                </a:lnTo>
                <a:lnTo>
                  <a:pt x="8276" y="372929"/>
                </a:lnTo>
                <a:lnTo>
                  <a:pt x="17157" y="384414"/>
                </a:lnTo>
                <a:lnTo>
                  <a:pt x="28370" y="392855"/>
                </a:lnTo>
                <a:lnTo>
                  <a:pt x="41201" y="398061"/>
                </a:lnTo>
                <a:lnTo>
                  <a:pt x="54935" y="399839"/>
                </a:lnTo>
                <a:lnTo>
                  <a:pt x="61801" y="399397"/>
                </a:lnTo>
                <a:lnTo>
                  <a:pt x="343774" y="240326"/>
                </a:lnTo>
                <a:lnTo>
                  <a:pt x="363459" y="204851"/>
                </a:lnTo>
                <a:lnTo>
                  <a:pt x="363396" y="192149"/>
                </a:lnTo>
                <a:lnTo>
                  <a:pt x="343763" y="157114"/>
                </a:lnTo>
                <a:lnTo>
                  <a:pt x="80054" y="6658"/>
                </a:lnTo>
                <a:lnTo>
                  <a:pt x="59737" y="0"/>
                </a:lnTo>
                <a:close/>
              </a:path>
            </a:pathLst>
          </a:custGeom>
          <a:solidFill>
            <a:srgbClr val="00A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629021" y="4946726"/>
            <a:ext cx="363855" cy="400050"/>
          </a:xfrm>
          <a:custGeom>
            <a:avLst/>
            <a:gdLst/>
            <a:ahLst/>
            <a:cxnLst/>
            <a:rect l="l" t="t" r="r" b="b"/>
            <a:pathLst>
              <a:path w="363855" h="400050">
                <a:moveTo>
                  <a:pt x="350239" y="234022"/>
                </a:moveTo>
                <a:lnTo>
                  <a:pt x="351768" y="232274"/>
                </a:lnTo>
                <a:lnTo>
                  <a:pt x="353160" y="230431"/>
                </a:lnTo>
                <a:lnTo>
                  <a:pt x="354427" y="228525"/>
                </a:lnTo>
                <a:lnTo>
                  <a:pt x="354522" y="228389"/>
                </a:lnTo>
                <a:lnTo>
                  <a:pt x="355150" y="227415"/>
                </a:lnTo>
                <a:lnTo>
                  <a:pt x="355757" y="226431"/>
                </a:lnTo>
                <a:lnTo>
                  <a:pt x="356333" y="225436"/>
                </a:lnTo>
                <a:lnTo>
                  <a:pt x="356417" y="225290"/>
                </a:lnTo>
                <a:lnTo>
                  <a:pt x="356836" y="224546"/>
                </a:lnTo>
                <a:lnTo>
                  <a:pt x="357181" y="223887"/>
                </a:lnTo>
                <a:lnTo>
                  <a:pt x="357516" y="223227"/>
                </a:lnTo>
                <a:lnTo>
                  <a:pt x="357611" y="223049"/>
                </a:lnTo>
                <a:lnTo>
                  <a:pt x="357705" y="222881"/>
                </a:lnTo>
                <a:lnTo>
                  <a:pt x="357789" y="222703"/>
                </a:lnTo>
                <a:lnTo>
                  <a:pt x="358061" y="222159"/>
                </a:lnTo>
                <a:lnTo>
                  <a:pt x="358312" y="221614"/>
                </a:lnTo>
                <a:lnTo>
                  <a:pt x="358553" y="221080"/>
                </a:lnTo>
                <a:lnTo>
                  <a:pt x="358699" y="220766"/>
                </a:lnTo>
                <a:lnTo>
                  <a:pt x="358846" y="220463"/>
                </a:lnTo>
                <a:lnTo>
                  <a:pt x="358972" y="220149"/>
                </a:lnTo>
                <a:lnTo>
                  <a:pt x="359129" y="219813"/>
                </a:lnTo>
                <a:lnTo>
                  <a:pt x="359265" y="219457"/>
                </a:lnTo>
                <a:lnTo>
                  <a:pt x="359401" y="219112"/>
                </a:lnTo>
                <a:lnTo>
                  <a:pt x="359621" y="218599"/>
                </a:lnTo>
                <a:lnTo>
                  <a:pt x="359830" y="218096"/>
                </a:lnTo>
                <a:lnTo>
                  <a:pt x="360019" y="217573"/>
                </a:lnTo>
                <a:lnTo>
                  <a:pt x="362364" y="211259"/>
                </a:lnTo>
                <a:lnTo>
                  <a:pt x="363453" y="204851"/>
                </a:lnTo>
                <a:lnTo>
                  <a:pt x="363422" y="198484"/>
                </a:lnTo>
                <a:lnTo>
                  <a:pt x="363390" y="192149"/>
                </a:lnTo>
                <a:lnTo>
                  <a:pt x="362249" y="185752"/>
                </a:lnTo>
                <a:lnTo>
                  <a:pt x="359904" y="179595"/>
                </a:lnTo>
                <a:lnTo>
                  <a:pt x="359663" y="178946"/>
                </a:lnTo>
                <a:lnTo>
                  <a:pt x="359443" y="178433"/>
                </a:lnTo>
                <a:lnTo>
                  <a:pt x="359223" y="177919"/>
                </a:lnTo>
                <a:lnTo>
                  <a:pt x="359087" y="177574"/>
                </a:lnTo>
                <a:lnTo>
                  <a:pt x="358364" y="175961"/>
                </a:lnTo>
                <a:lnTo>
                  <a:pt x="358113" y="175417"/>
                </a:lnTo>
                <a:lnTo>
                  <a:pt x="357862" y="174893"/>
                </a:lnTo>
                <a:lnTo>
                  <a:pt x="357600" y="174370"/>
                </a:lnTo>
                <a:lnTo>
                  <a:pt x="357506" y="174181"/>
                </a:lnTo>
                <a:lnTo>
                  <a:pt x="357401" y="174014"/>
                </a:lnTo>
                <a:lnTo>
                  <a:pt x="357307" y="173825"/>
                </a:lnTo>
                <a:lnTo>
                  <a:pt x="356972" y="173166"/>
                </a:lnTo>
                <a:lnTo>
                  <a:pt x="356616" y="172527"/>
                </a:lnTo>
                <a:lnTo>
                  <a:pt x="356260" y="171888"/>
                </a:lnTo>
                <a:lnTo>
                  <a:pt x="356145" y="171700"/>
                </a:lnTo>
                <a:lnTo>
                  <a:pt x="356050" y="171543"/>
                </a:lnTo>
                <a:lnTo>
                  <a:pt x="355663" y="170873"/>
                </a:lnTo>
                <a:lnTo>
                  <a:pt x="355255" y="170202"/>
                </a:lnTo>
                <a:lnTo>
                  <a:pt x="354825" y="169543"/>
                </a:lnTo>
                <a:lnTo>
                  <a:pt x="354679" y="169312"/>
                </a:lnTo>
                <a:lnTo>
                  <a:pt x="354187" y="168569"/>
                </a:lnTo>
                <a:lnTo>
                  <a:pt x="353757" y="167941"/>
                </a:lnTo>
                <a:lnTo>
                  <a:pt x="353317" y="167333"/>
                </a:lnTo>
                <a:lnTo>
                  <a:pt x="353213" y="167176"/>
                </a:lnTo>
                <a:lnTo>
                  <a:pt x="353108" y="167040"/>
                </a:lnTo>
                <a:lnTo>
                  <a:pt x="353003" y="166894"/>
                </a:lnTo>
                <a:lnTo>
                  <a:pt x="352595" y="166339"/>
                </a:lnTo>
                <a:lnTo>
                  <a:pt x="352176" y="165784"/>
                </a:lnTo>
                <a:lnTo>
                  <a:pt x="351747" y="165250"/>
                </a:lnTo>
                <a:lnTo>
                  <a:pt x="351590" y="165051"/>
                </a:lnTo>
                <a:lnTo>
                  <a:pt x="351433" y="164862"/>
                </a:lnTo>
                <a:lnTo>
                  <a:pt x="351276" y="164663"/>
                </a:lnTo>
                <a:lnTo>
                  <a:pt x="350888" y="164192"/>
                </a:lnTo>
                <a:lnTo>
                  <a:pt x="350501" y="163731"/>
                </a:lnTo>
                <a:lnTo>
                  <a:pt x="350103" y="163271"/>
                </a:lnTo>
                <a:lnTo>
                  <a:pt x="349883" y="163019"/>
                </a:lnTo>
                <a:lnTo>
                  <a:pt x="349653" y="162768"/>
                </a:lnTo>
                <a:lnTo>
                  <a:pt x="349433" y="162517"/>
                </a:lnTo>
                <a:lnTo>
                  <a:pt x="349087" y="162150"/>
                </a:lnTo>
                <a:lnTo>
                  <a:pt x="348742" y="161773"/>
                </a:lnTo>
                <a:lnTo>
                  <a:pt x="348396" y="161407"/>
                </a:lnTo>
                <a:lnTo>
                  <a:pt x="348092" y="161093"/>
                </a:lnTo>
                <a:lnTo>
                  <a:pt x="347789" y="160789"/>
                </a:lnTo>
                <a:lnTo>
                  <a:pt x="347485" y="160485"/>
                </a:lnTo>
                <a:lnTo>
                  <a:pt x="347192" y="160192"/>
                </a:lnTo>
                <a:lnTo>
                  <a:pt x="346899" y="159910"/>
                </a:lnTo>
                <a:lnTo>
                  <a:pt x="346595" y="159627"/>
                </a:lnTo>
                <a:lnTo>
                  <a:pt x="346218" y="159260"/>
                </a:lnTo>
                <a:lnTo>
                  <a:pt x="345820" y="158904"/>
                </a:lnTo>
                <a:lnTo>
                  <a:pt x="345433" y="158548"/>
                </a:lnTo>
                <a:lnTo>
                  <a:pt x="345192" y="158339"/>
                </a:lnTo>
                <a:lnTo>
                  <a:pt x="343265" y="156726"/>
                </a:lnTo>
                <a:lnTo>
                  <a:pt x="342731" y="156297"/>
                </a:lnTo>
                <a:lnTo>
                  <a:pt x="342166" y="155857"/>
                </a:lnTo>
                <a:lnTo>
                  <a:pt x="341601" y="155428"/>
                </a:lnTo>
                <a:lnTo>
                  <a:pt x="341014" y="155020"/>
                </a:lnTo>
                <a:lnTo>
                  <a:pt x="340763" y="154842"/>
                </a:lnTo>
                <a:lnTo>
                  <a:pt x="339998" y="154297"/>
                </a:lnTo>
                <a:lnTo>
                  <a:pt x="339339" y="153857"/>
                </a:lnTo>
                <a:lnTo>
                  <a:pt x="338679" y="153439"/>
                </a:lnTo>
                <a:lnTo>
                  <a:pt x="338501" y="153313"/>
                </a:lnTo>
                <a:lnTo>
                  <a:pt x="337726" y="152821"/>
                </a:lnTo>
                <a:lnTo>
                  <a:pt x="337025" y="152402"/>
                </a:lnTo>
                <a:lnTo>
                  <a:pt x="336313" y="151994"/>
                </a:lnTo>
                <a:lnTo>
                  <a:pt x="336145" y="151889"/>
                </a:lnTo>
                <a:lnTo>
                  <a:pt x="335810" y="151711"/>
                </a:lnTo>
                <a:lnTo>
                  <a:pt x="335674" y="151627"/>
                </a:lnTo>
                <a:lnTo>
                  <a:pt x="335538" y="151543"/>
                </a:lnTo>
                <a:lnTo>
                  <a:pt x="335391" y="151460"/>
                </a:lnTo>
                <a:lnTo>
                  <a:pt x="80059" y="6658"/>
                </a:lnTo>
                <a:lnTo>
                  <a:pt x="59737" y="0"/>
                </a:lnTo>
                <a:lnTo>
                  <a:pt x="39157" y="1595"/>
                </a:lnTo>
                <a:lnTo>
                  <a:pt x="20677" y="10792"/>
                </a:lnTo>
                <a:lnTo>
                  <a:pt x="6658" y="26940"/>
                </a:lnTo>
                <a:lnTo>
                  <a:pt x="0" y="47255"/>
                </a:lnTo>
                <a:lnTo>
                  <a:pt x="1594" y="67833"/>
                </a:lnTo>
                <a:lnTo>
                  <a:pt x="10788" y="86311"/>
                </a:lnTo>
                <a:lnTo>
                  <a:pt x="26929" y="100330"/>
                </a:lnTo>
                <a:lnTo>
                  <a:pt x="201217" y="199175"/>
                </a:lnTo>
                <a:lnTo>
                  <a:pt x="27935" y="299361"/>
                </a:lnTo>
                <a:lnTo>
                  <a:pt x="11906" y="313518"/>
                </a:lnTo>
                <a:lnTo>
                  <a:pt x="2863" y="332077"/>
                </a:lnTo>
                <a:lnTo>
                  <a:pt x="1441" y="352670"/>
                </a:lnTo>
                <a:lnTo>
                  <a:pt x="8270" y="372929"/>
                </a:lnTo>
                <a:lnTo>
                  <a:pt x="17156" y="384414"/>
                </a:lnTo>
                <a:lnTo>
                  <a:pt x="28369" y="392855"/>
                </a:lnTo>
                <a:lnTo>
                  <a:pt x="41201" y="398061"/>
                </a:lnTo>
                <a:lnTo>
                  <a:pt x="54939" y="399839"/>
                </a:lnTo>
                <a:lnTo>
                  <a:pt x="61804" y="399397"/>
                </a:lnTo>
                <a:lnTo>
                  <a:pt x="68632" y="398055"/>
                </a:lnTo>
                <a:lnTo>
                  <a:pt x="75339" y="395797"/>
                </a:lnTo>
                <a:lnTo>
                  <a:pt x="81839" y="392604"/>
                </a:lnTo>
                <a:lnTo>
                  <a:pt x="336135" y="245572"/>
                </a:lnTo>
                <a:lnTo>
                  <a:pt x="336376" y="245436"/>
                </a:lnTo>
                <a:lnTo>
                  <a:pt x="336522" y="245342"/>
                </a:lnTo>
                <a:lnTo>
                  <a:pt x="337360" y="244860"/>
                </a:lnTo>
                <a:lnTo>
                  <a:pt x="338177" y="244357"/>
                </a:lnTo>
                <a:lnTo>
                  <a:pt x="338962" y="243844"/>
                </a:lnTo>
                <a:lnTo>
                  <a:pt x="339391" y="243572"/>
                </a:lnTo>
                <a:lnTo>
                  <a:pt x="339800" y="243279"/>
                </a:lnTo>
                <a:lnTo>
                  <a:pt x="340208" y="242986"/>
                </a:lnTo>
                <a:lnTo>
                  <a:pt x="340679" y="242671"/>
                </a:lnTo>
                <a:lnTo>
                  <a:pt x="341140" y="242357"/>
                </a:lnTo>
                <a:lnTo>
                  <a:pt x="341590" y="242022"/>
                </a:lnTo>
                <a:lnTo>
                  <a:pt x="341977" y="241729"/>
                </a:lnTo>
                <a:lnTo>
                  <a:pt x="342375" y="241436"/>
                </a:lnTo>
                <a:lnTo>
                  <a:pt x="342763" y="241132"/>
                </a:lnTo>
                <a:lnTo>
                  <a:pt x="343265" y="240734"/>
                </a:lnTo>
                <a:lnTo>
                  <a:pt x="343768" y="240326"/>
                </a:lnTo>
                <a:lnTo>
                  <a:pt x="344260" y="239907"/>
                </a:lnTo>
                <a:lnTo>
                  <a:pt x="344564" y="239656"/>
                </a:lnTo>
                <a:lnTo>
                  <a:pt x="344867" y="239415"/>
                </a:lnTo>
                <a:lnTo>
                  <a:pt x="345161" y="239143"/>
                </a:lnTo>
                <a:lnTo>
                  <a:pt x="345946" y="238462"/>
                </a:lnTo>
                <a:lnTo>
                  <a:pt x="346721" y="237740"/>
                </a:lnTo>
                <a:lnTo>
                  <a:pt x="347454" y="237017"/>
                </a:lnTo>
                <a:lnTo>
                  <a:pt x="347579" y="236881"/>
                </a:lnTo>
                <a:lnTo>
                  <a:pt x="350082" y="234211"/>
                </a:lnTo>
                <a:lnTo>
                  <a:pt x="350239" y="234022"/>
                </a:lnTo>
                <a:close/>
              </a:path>
            </a:pathLst>
          </a:custGeom>
          <a:ln w="5235">
            <a:solidFill>
              <a:srgbClr val="00A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751915" y="5523140"/>
            <a:ext cx="363855" cy="400050"/>
          </a:xfrm>
          <a:custGeom>
            <a:avLst/>
            <a:gdLst/>
            <a:ahLst/>
            <a:cxnLst/>
            <a:rect l="l" t="t" r="r" b="b"/>
            <a:pathLst>
              <a:path w="363855" h="400050">
                <a:moveTo>
                  <a:pt x="59737" y="0"/>
                </a:moveTo>
                <a:lnTo>
                  <a:pt x="39158" y="1595"/>
                </a:lnTo>
                <a:lnTo>
                  <a:pt x="20678" y="10789"/>
                </a:lnTo>
                <a:lnTo>
                  <a:pt x="6664" y="26935"/>
                </a:lnTo>
                <a:lnTo>
                  <a:pt x="0" y="47252"/>
                </a:lnTo>
                <a:lnTo>
                  <a:pt x="1592" y="67832"/>
                </a:lnTo>
                <a:lnTo>
                  <a:pt x="10788" y="86311"/>
                </a:lnTo>
                <a:lnTo>
                  <a:pt x="26935" y="100326"/>
                </a:lnTo>
                <a:lnTo>
                  <a:pt x="201223" y="199181"/>
                </a:lnTo>
                <a:lnTo>
                  <a:pt x="27941" y="299356"/>
                </a:lnTo>
                <a:lnTo>
                  <a:pt x="11912" y="313514"/>
                </a:lnTo>
                <a:lnTo>
                  <a:pt x="2869" y="332074"/>
                </a:lnTo>
                <a:lnTo>
                  <a:pt x="1446" y="352670"/>
                </a:lnTo>
                <a:lnTo>
                  <a:pt x="8276" y="372935"/>
                </a:lnTo>
                <a:lnTo>
                  <a:pt x="17157" y="384418"/>
                </a:lnTo>
                <a:lnTo>
                  <a:pt x="28370" y="392856"/>
                </a:lnTo>
                <a:lnTo>
                  <a:pt x="41201" y="398059"/>
                </a:lnTo>
                <a:lnTo>
                  <a:pt x="54935" y="399835"/>
                </a:lnTo>
                <a:lnTo>
                  <a:pt x="61801" y="399394"/>
                </a:lnTo>
                <a:lnTo>
                  <a:pt x="343774" y="240322"/>
                </a:lnTo>
                <a:lnTo>
                  <a:pt x="363459" y="204846"/>
                </a:lnTo>
                <a:lnTo>
                  <a:pt x="363396" y="192145"/>
                </a:lnTo>
                <a:lnTo>
                  <a:pt x="343763" y="157109"/>
                </a:lnTo>
                <a:lnTo>
                  <a:pt x="80054" y="6653"/>
                </a:lnTo>
                <a:lnTo>
                  <a:pt x="59737" y="0"/>
                </a:lnTo>
                <a:close/>
              </a:path>
            </a:pathLst>
          </a:custGeom>
          <a:solidFill>
            <a:srgbClr val="00A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629021" y="5523140"/>
            <a:ext cx="363855" cy="400050"/>
          </a:xfrm>
          <a:custGeom>
            <a:avLst/>
            <a:gdLst/>
            <a:ahLst/>
            <a:cxnLst/>
            <a:rect l="l" t="t" r="r" b="b"/>
            <a:pathLst>
              <a:path w="363855" h="400050">
                <a:moveTo>
                  <a:pt x="350239" y="234029"/>
                </a:moveTo>
                <a:lnTo>
                  <a:pt x="351768" y="232269"/>
                </a:lnTo>
                <a:lnTo>
                  <a:pt x="353160" y="230437"/>
                </a:lnTo>
                <a:lnTo>
                  <a:pt x="354427" y="228521"/>
                </a:lnTo>
                <a:lnTo>
                  <a:pt x="354522" y="228385"/>
                </a:lnTo>
                <a:lnTo>
                  <a:pt x="355150" y="227421"/>
                </a:lnTo>
                <a:lnTo>
                  <a:pt x="355757" y="226427"/>
                </a:lnTo>
                <a:lnTo>
                  <a:pt x="356333" y="225432"/>
                </a:lnTo>
                <a:lnTo>
                  <a:pt x="356417" y="225296"/>
                </a:lnTo>
                <a:lnTo>
                  <a:pt x="356836" y="224542"/>
                </a:lnTo>
                <a:lnTo>
                  <a:pt x="357181" y="223882"/>
                </a:lnTo>
                <a:lnTo>
                  <a:pt x="357516" y="223223"/>
                </a:lnTo>
                <a:lnTo>
                  <a:pt x="357611" y="223045"/>
                </a:lnTo>
                <a:lnTo>
                  <a:pt x="357705" y="222877"/>
                </a:lnTo>
                <a:lnTo>
                  <a:pt x="357789" y="222699"/>
                </a:lnTo>
                <a:lnTo>
                  <a:pt x="358061" y="222155"/>
                </a:lnTo>
                <a:lnTo>
                  <a:pt x="358312" y="221610"/>
                </a:lnTo>
                <a:lnTo>
                  <a:pt x="358553" y="221076"/>
                </a:lnTo>
                <a:lnTo>
                  <a:pt x="358699" y="220762"/>
                </a:lnTo>
                <a:lnTo>
                  <a:pt x="358846" y="220458"/>
                </a:lnTo>
                <a:lnTo>
                  <a:pt x="358972" y="220155"/>
                </a:lnTo>
                <a:lnTo>
                  <a:pt x="359129" y="219809"/>
                </a:lnTo>
                <a:lnTo>
                  <a:pt x="359265" y="219453"/>
                </a:lnTo>
                <a:lnTo>
                  <a:pt x="359401" y="219118"/>
                </a:lnTo>
                <a:lnTo>
                  <a:pt x="359621" y="218594"/>
                </a:lnTo>
                <a:lnTo>
                  <a:pt x="359830" y="218092"/>
                </a:lnTo>
                <a:lnTo>
                  <a:pt x="360019" y="217579"/>
                </a:lnTo>
                <a:lnTo>
                  <a:pt x="362364" y="211265"/>
                </a:lnTo>
                <a:lnTo>
                  <a:pt x="363453" y="204846"/>
                </a:lnTo>
                <a:lnTo>
                  <a:pt x="363422" y="198480"/>
                </a:lnTo>
                <a:lnTo>
                  <a:pt x="363390" y="192145"/>
                </a:lnTo>
                <a:lnTo>
                  <a:pt x="362249" y="185747"/>
                </a:lnTo>
                <a:lnTo>
                  <a:pt x="359904" y="179590"/>
                </a:lnTo>
                <a:lnTo>
                  <a:pt x="359663" y="178941"/>
                </a:lnTo>
                <a:lnTo>
                  <a:pt x="359443" y="178428"/>
                </a:lnTo>
                <a:lnTo>
                  <a:pt x="359223" y="177915"/>
                </a:lnTo>
                <a:lnTo>
                  <a:pt x="359087" y="177570"/>
                </a:lnTo>
                <a:lnTo>
                  <a:pt x="358951" y="177234"/>
                </a:lnTo>
                <a:lnTo>
                  <a:pt x="358804" y="176899"/>
                </a:lnTo>
                <a:lnTo>
                  <a:pt x="358658" y="176585"/>
                </a:lnTo>
                <a:lnTo>
                  <a:pt x="358511" y="176271"/>
                </a:lnTo>
                <a:lnTo>
                  <a:pt x="357401" y="174009"/>
                </a:lnTo>
                <a:lnTo>
                  <a:pt x="357307" y="173821"/>
                </a:lnTo>
                <a:lnTo>
                  <a:pt x="356972" y="173172"/>
                </a:lnTo>
                <a:lnTo>
                  <a:pt x="356616" y="172533"/>
                </a:lnTo>
                <a:lnTo>
                  <a:pt x="356260" y="171884"/>
                </a:lnTo>
                <a:lnTo>
                  <a:pt x="356145" y="171695"/>
                </a:lnTo>
                <a:lnTo>
                  <a:pt x="356050" y="171549"/>
                </a:lnTo>
                <a:lnTo>
                  <a:pt x="355663" y="170868"/>
                </a:lnTo>
                <a:lnTo>
                  <a:pt x="355255" y="170198"/>
                </a:lnTo>
                <a:lnTo>
                  <a:pt x="354825" y="169538"/>
                </a:lnTo>
                <a:lnTo>
                  <a:pt x="354679" y="169308"/>
                </a:lnTo>
                <a:lnTo>
                  <a:pt x="354187" y="168565"/>
                </a:lnTo>
                <a:lnTo>
                  <a:pt x="353757" y="167936"/>
                </a:lnTo>
                <a:lnTo>
                  <a:pt x="353317" y="167329"/>
                </a:lnTo>
                <a:lnTo>
                  <a:pt x="353213" y="167182"/>
                </a:lnTo>
                <a:lnTo>
                  <a:pt x="353108" y="167046"/>
                </a:lnTo>
                <a:lnTo>
                  <a:pt x="353003" y="166889"/>
                </a:lnTo>
                <a:lnTo>
                  <a:pt x="352595" y="166334"/>
                </a:lnTo>
                <a:lnTo>
                  <a:pt x="352176" y="165779"/>
                </a:lnTo>
                <a:lnTo>
                  <a:pt x="351747" y="165245"/>
                </a:lnTo>
                <a:lnTo>
                  <a:pt x="351590" y="165046"/>
                </a:lnTo>
                <a:lnTo>
                  <a:pt x="351433" y="164858"/>
                </a:lnTo>
                <a:lnTo>
                  <a:pt x="351276" y="164659"/>
                </a:lnTo>
                <a:lnTo>
                  <a:pt x="350888" y="164188"/>
                </a:lnTo>
                <a:lnTo>
                  <a:pt x="350501" y="163727"/>
                </a:lnTo>
                <a:lnTo>
                  <a:pt x="350103" y="163277"/>
                </a:lnTo>
                <a:lnTo>
                  <a:pt x="349883" y="163025"/>
                </a:lnTo>
                <a:lnTo>
                  <a:pt x="349653" y="162764"/>
                </a:lnTo>
                <a:lnTo>
                  <a:pt x="349433" y="162523"/>
                </a:lnTo>
                <a:lnTo>
                  <a:pt x="349087" y="162146"/>
                </a:lnTo>
                <a:lnTo>
                  <a:pt x="348742" y="161779"/>
                </a:lnTo>
                <a:lnTo>
                  <a:pt x="348396" y="161402"/>
                </a:lnTo>
                <a:lnTo>
                  <a:pt x="348092" y="161088"/>
                </a:lnTo>
                <a:lnTo>
                  <a:pt x="347789" y="160785"/>
                </a:lnTo>
                <a:lnTo>
                  <a:pt x="347485" y="160481"/>
                </a:lnTo>
                <a:lnTo>
                  <a:pt x="347192" y="160188"/>
                </a:lnTo>
                <a:lnTo>
                  <a:pt x="346899" y="159905"/>
                </a:lnTo>
                <a:lnTo>
                  <a:pt x="346595" y="159633"/>
                </a:lnTo>
                <a:lnTo>
                  <a:pt x="346218" y="159256"/>
                </a:lnTo>
                <a:lnTo>
                  <a:pt x="345820" y="158900"/>
                </a:lnTo>
                <a:lnTo>
                  <a:pt x="345433" y="158554"/>
                </a:lnTo>
                <a:lnTo>
                  <a:pt x="345192" y="158335"/>
                </a:lnTo>
                <a:lnTo>
                  <a:pt x="344962" y="158136"/>
                </a:lnTo>
                <a:lnTo>
                  <a:pt x="344721" y="157926"/>
                </a:lnTo>
                <a:lnTo>
                  <a:pt x="344239" y="157507"/>
                </a:lnTo>
                <a:lnTo>
                  <a:pt x="343758" y="157109"/>
                </a:lnTo>
                <a:lnTo>
                  <a:pt x="343265" y="156722"/>
                </a:lnTo>
                <a:lnTo>
                  <a:pt x="342731" y="156293"/>
                </a:lnTo>
                <a:lnTo>
                  <a:pt x="342166" y="155853"/>
                </a:lnTo>
                <a:lnTo>
                  <a:pt x="341601" y="155434"/>
                </a:lnTo>
                <a:lnTo>
                  <a:pt x="341014" y="155015"/>
                </a:lnTo>
                <a:lnTo>
                  <a:pt x="340763" y="154837"/>
                </a:lnTo>
                <a:lnTo>
                  <a:pt x="339998" y="154293"/>
                </a:lnTo>
                <a:lnTo>
                  <a:pt x="339339" y="153853"/>
                </a:lnTo>
                <a:lnTo>
                  <a:pt x="338679" y="153434"/>
                </a:lnTo>
                <a:lnTo>
                  <a:pt x="338501" y="153319"/>
                </a:lnTo>
                <a:lnTo>
                  <a:pt x="337726" y="152816"/>
                </a:lnTo>
                <a:lnTo>
                  <a:pt x="337025" y="152398"/>
                </a:lnTo>
                <a:lnTo>
                  <a:pt x="336313" y="152000"/>
                </a:lnTo>
                <a:lnTo>
                  <a:pt x="336145" y="151884"/>
                </a:lnTo>
                <a:lnTo>
                  <a:pt x="335810" y="151706"/>
                </a:lnTo>
                <a:lnTo>
                  <a:pt x="335674" y="151623"/>
                </a:lnTo>
                <a:lnTo>
                  <a:pt x="335538" y="151539"/>
                </a:lnTo>
                <a:lnTo>
                  <a:pt x="335391" y="151466"/>
                </a:lnTo>
                <a:lnTo>
                  <a:pt x="80059" y="6653"/>
                </a:lnTo>
                <a:lnTo>
                  <a:pt x="59737" y="0"/>
                </a:lnTo>
                <a:lnTo>
                  <a:pt x="39157" y="1595"/>
                </a:lnTo>
                <a:lnTo>
                  <a:pt x="20677" y="10789"/>
                </a:lnTo>
                <a:lnTo>
                  <a:pt x="6658" y="26935"/>
                </a:lnTo>
                <a:lnTo>
                  <a:pt x="0" y="47252"/>
                </a:lnTo>
                <a:lnTo>
                  <a:pt x="1594" y="67832"/>
                </a:lnTo>
                <a:lnTo>
                  <a:pt x="10788" y="86311"/>
                </a:lnTo>
                <a:lnTo>
                  <a:pt x="26929" y="100326"/>
                </a:lnTo>
                <a:lnTo>
                  <a:pt x="201217" y="199181"/>
                </a:lnTo>
                <a:lnTo>
                  <a:pt x="27935" y="299356"/>
                </a:lnTo>
                <a:lnTo>
                  <a:pt x="11906" y="313514"/>
                </a:lnTo>
                <a:lnTo>
                  <a:pt x="2863" y="332074"/>
                </a:lnTo>
                <a:lnTo>
                  <a:pt x="1441" y="352670"/>
                </a:lnTo>
                <a:lnTo>
                  <a:pt x="8270" y="372935"/>
                </a:lnTo>
                <a:lnTo>
                  <a:pt x="17156" y="384418"/>
                </a:lnTo>
                <a:lnTo>
                  <a:pt x="28369" y="392856"/>
                </a:lnTo>
                <a:lnTo>
                  <a:pt x="41201" y="398059"/>
                </a:lnTo>
                <a:lnTo>
                  <a:pt x="54939" y="399835"/>
                </a:lnTo>
                <a:lnTo>
                  <a:pt x="61804" y="399394"/>
                </a:lnTo>
                <a:lnTo>
                  <a:pt x="336135" y="245578"/>
                </a:lnTo>
                <a:lnTo>
                  <a:pt x="336376" y="245431"/>
                </a:lnTo>
                <a:lnTo>
                  <a:pt x="336522" y="245348"/>
                </a:lnTo>
                <a:lnTo>
                  <a:pt x="337360" y="244866"/>
                </a:lnTo>
                <a:lnTo>
                  <a:pt x="338177" y="244363"/>
                </a:lnTo>
                <a:lnTo>
                  <a:pt x="338962" y="243840"/>
                </a:lnTo>
                <a:lnTo>
                  <a:pt x="339391" y="243568"/>
                </a:lnTo>
                <a:lnTo>
                  <a:pt x="339800" y="243285"/>
                </a:lnTo>
                <a:lnTo>
                  <a:pt x="340208" y="242992"/>
                </a:lnTo>
                <a:lnTo>
                  <a:pt x="340679" y="242667"/>
                </a:lnTo>
                <a:lnTo>
                  <a:pt x="341140" y="242353"/>
                </a:lnTo>
                <a:lnTo>
                  <a:pt x="341590" y="242018"/>
                </a:lnTo>
                <a:lnTo>
                  <a:pt x="341977" y="241725"/>
                </a:lnTo>
                <a:lnTo>
                  <a:pt x="342375" y="241431"/>
                </a:lnTo>
                <a:lnTo>
                  <a:pt x="344564" y="239651"/>
                </a:lnTo>
                <a:lnTo>
                  <a:pt x="344867" y="239411"/>
                </a:lnTo>
                <a:lnTo>
                  <a:pt x="345161" y="239149"/>
                </a:lnTo>
                <a:lnTo>
                  <a:pt x="345946" y="238458"/>
                </a:lnTo>
                <a:lnTo>
                  <a:pt x="346721" y="237735"/>
                </a:lnTo>
                <a:lnTo>
                  <a:pt x="347454" y="237013"/>
                </a:lnTo>
                <a:lnTo>
                  <a:pt x="347705" y="236761"/>
                </a:lnTo>
                <a:lnTo>
                  <a:pt x="347831" y="236625"/>
                </a:lnTo>
                <a:lnTo>
                  <a:pt x="348490" y="235955"/>
                </a:lnTo>
                <a:lnTo>
                  <a:pt x="349150" y="235264"/>
                </a:lnTo>
                <a:lnTo>
                  <a:pt x="349778" y="234563"/>
                </a:lnTo>
                <a:lnTo>
                  <a:pt x="349935" y="234385"/>
                </a:lnTo>
                <a:lnTo>
                  <a:pt x="350082" y="234207"/>
                </a:lnTo>
                <a:lnTo>
                  <a:pt x="350239" y="234029"/>
                </a:lnTo>
                <a:close/>
              </a:path>
            </a:pathLst>
          </a:custGeom>
          <a:ln w="5235">
            <a:solidFill>
              <a:srgbClr val="00A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751915" y="6133613"/>
            <a:ext cx="363855" cy="400050"/>
          </a:xfrm>
          <a:custGeom>
            <a:avLst/>
            <a:gdLst/>
            <a:ahLst/>
            <a:cxnLst/>
            <a:rect l="l" t="t" r="r" b="b"/>
            <a:pathLst>
              <a:path w="363855" h="400050">
                <a:moveTo>
                  <a:pt x="59737" y="0"/>
                </a:moveTo>
                <a:lnTo>
                  <a:pt x="39158" y="1597"/>
                </a:lnTo>
                <a:lnTo>
                  <a:pt x="20678" y="10792"/>
                </a:lnTo>
                <a:lnTo>
                  <a:pt x="6664" y="26934"/>
                </a:lnTo>
                <a:lnTo>
                  <a:pt x="0" y="47251"/>
                </a:lnTo>
                <a:lnTo>
                  <a:pt x="1592" y="67831"/>
                </a:lnTo>
                <a:lnTo>
                  <a:pt x="10788" y="86310"/>
                </a:lnTo>
                <a:lnTo>
                  <a:pt x="26935" y="100324"/>
                </a:lnTo>
                <a:lnTo>
                  <a:pt x="201223" y="199180"/>
                </a:lnTo>
                <a:lnTo>
                  <a:pt x="27941" y="299355"/>
                </a:lnTo>
                <a:lnTo>
                  <a:pt x="11912" y="313512"/>
                </a:lnTo>
                <a:lnTo>
                  <a:pt x="2869" y="332073"/>
                </a:lnTo>
                <a:lnTo>
                  <a:pt x="1446" y="352669"/>
                </a:lnTo>
                <a:lnTo>
                  <a:pt x="8276" y="372934"/>
                </a:lnTo>
                <a:lnTo>
                  <a:pt x="17157" y="384417"/>
                </a:lnTo>
                <a:lnTo>
                  <a:pt x="28370" y="392855"/>
                </a:lnTo>
                <a:lnTo>
                  <a:pt x="41201" y="398057"/>
                </a:lnTo>
                <a:lnTo>
                  <a:pt x="54935" y="399834"/>
                </a:lnTo>
                <a:lnTo>
                  <a:pt x="61801" y="399392"/>
                </a:lnTo>
                <a:lnTo>
                  <a:pt x="343774" y="240320"/>
                </a:lnTo>
                <a:lnTo>
                  <a:pt x="363459" y="204845"/>
                </a:lnTo>
                <a:lnTo>
                  <a:pt x="363396" y="192144"/>
                </a:lnTo>
                <a:lnTo>
                  <a:pt x="342737" y="156302"/>
                </a:lnTo>
                <a:lnTo>
                  <a:pt x="80054" y="6652"/>
                </a:lnTo>
                <a:lnTo>
                  <a:pt x="59737" y="0"/>
                </a:lnTo>
                <a:close/>
              </a:path>
            </a:pathLst>
          </a:custGeom>
          <a:solidFill>
            <a:srgbClr val="00A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629021" y="6133613"/>
            <a:ext cx="363855" cy="400050"/>
          </a:xfrm>
          <a:custGeom>
            <a:avLst/>
            <a:gdLst/>
            <a:ahLst/>
            <a:cxnLst/>
            <a:rect l="l" t="t" r="r" b="b"/>
            <a:pathLst>
              <a:path w="363855" h="400050">
                <a:moveTo>
                  <a:pt x="350239" y="234027"/>
                </a:moveTo>
                <a:lnTo>
                  <a:pt x="351768" y="232268"/>
                </a:lnTo>
                <a:lnTo>
                  <a:pt x="353160" y="230436"/>
                </a:lnTo>
                <a:lnTo>
                  <a:pt x="354427" y="228530"/>
                </a:lnTo>
                <a:lnTo>
                  <a:pt x="354522" y="228383"/>
                </a:lnTo>
                <a:lnTo>
                  <a:pt x="355150" y="227420"/>
                </a:lnTo>
                <a:lnTo>
                  <a:pt x="355757" y="226425"/>
                </a:lnTo>
                <a:lnTo>
                  <a:pt x="356333" y="225430"/>
                </a:lnTo>
                <a:lnTo>
                  <a:pt x="356417" y="225294"/>
                </a:lnTo>
                <a:lnTo>
                  <a:pt x="356836" y="224540"/>
                </a:lnTo>
                <a:lnTo>
                  <a:pt x="357181" y="223881"/>
                </a:lnTo>
                <a:lnTo>
                  <a:pt x="357516" y="223221"/>
                </a:lnTo>
                <a:lnTo>
                  <a:pt x="357611" y="223043"/>
                </a:lnTo>
                <a:lnTo>
                  <a:pt x="357705" y="222876"/>
                </a:lnTo>
                <a:lnTo>
                  <a:pt x="357789" y="222698"/>
                </a:lnTo>
                <a:lnTo>
                  <a:pt x="358061" y="222164"/>
                </a:lnTo>
                <a:lnTo>
                  <a:pt x="358312" y="221619"/>
                </a:lnTo>
                <a:lnTo>
                  <a:pt x="358553" y="221075"/>
                </a:lnTo>
                <a:lnTo>
                  <a:pt x="358699" y="220760"/>
                </a:lnTo>
                <a:lnTo>
                  <a:pt x="358846" y="220457"/>
                </a:lnTo>
                <a:lnTo>
                  <a:pt x="358972" y="220153"/>
                </a:lnTo>
                <a:lnTo>
                  <a:pt x="359129" y="219808"/>
                </a:lnTo>
                <a:lnTo>
                  <a:pt x="359265" y="219452"/>
                </a:lnTo>
                <a:lnTo>
                  <a:pt x="359401" y="219117"/>
                </a:lnTo>
                <a:lnTo>
                  <a:pt x="359621" y="218593"/>
                </a:lnTo>
                <a:lnTo>
                  <a:pt x="359830" y="218090"/>
                </a:lnTo>
                <a:lnTo>
                  <a:pt x="360019" y="217577"/>
                </a:lnTo>
                <a:lnTo>
                  <a:pt x="362364" y="211263"/>
                </a:lnTo>
                <a:lnTo>
                  <a:pt x="363453" y="204845"/>
                </a:lnTo>
                <a:lnTo>
                  <a:pt x="363422" y="198478"/>
                </a:lnTo>
                <a:lnTo>
                  <a:pt x="363390" y="192144"/>
                </a:lnTo>
                <a:lnTo>
                  <a:pt x="362249" y="185746"/>
                </a:lnTo>
                <a:lnTo>
                  <a:pt x="359904" y="179589"/>
                </a:lnTo>
                <a:lnTo>
                  <a:pt x="359663" y="178940"/>
                </a:lnTo>
                <a:lnTo>
                  <a:pt x="359443" y="178427"/>
                </a:lnTo>
                <a:lnTo>
                  <a:pt x="359223" y="177924"/>
                </a:lnTo>
                <a:lnTo>
                  <a:pt x="359087" y="177568"/>
                </a:lnTo>
                <a:lnTo>
                  <a:pt x="358951" y="177233"/>
                </a:lnTo>
                <a:lnTo>
                  <a:pt x="358804" y="176898"/>
                </a:lnTo>
                <a:lnTo>
                  <a:pt x="358658" y="176594"/>
                </a:lnTo>
                <a:lnTo>
                  <a:pt x="358511" y="176270"/>
                </a:lnTo>
                <a:lnTo>
                  <a:pt x="357401" y="174008"/>
                </a:lnTo>
                <a:lnTo>
                  <a:pt x="357307" y="173819"/>
                </a:lnTo>
                <a:lnTo>
                  <a:pt x="356972" y="173170"/>
                </a:lnTo>
                <a:lnTo>
                  <a:pt x="356616" y="172532"/>
                </a:lnTo>
                <a:lnTo>
                  <a:pt x="356260" y="171882"/>
                </a:lnTo>
                <a:lnTo>
                  <a:pt x="356145" y="171704"/>
                </a:lnTo>
                <a:lnTo>
                  <a:pt x="356050" y="171547"/>
                </a:lnTo>
                <a:lnTo>
                  <a:pt x="355663" y="170877"/>
                </a:lnTo>
                <a:lnTo>
                  <a:pt x="355255" y="170197"/>
                </a:lnTo>
                <a:lnTo>
                  <a:pt x="354825" y="169547"/>
                </a:lnTo>
                <a:lnTo>
                  <a:pt x="354679" y="169307"/>
                </a:lnTo>
                <a:lnTo>
                  <a:pt x="354187" y="168563"/>
                </a:lnTo>
                <a:lnTo>
                  <a:pt x="353757" y="167935"/>
                </a:lnTo>
                <a:lnTo>
                  <a:pt x="353317" y="167328"/>
                </a:lnTo>
                <a:lnTo>
                  <a:pt x="353003" y="166898"/>
                </a:lnTo>
                <a:lnTo>
                  <a:pt x="352595" y="166333"/>
                </a:lnTo>
                <a:lnTo>
                  <a:pt x="352176" y="165788"/>
                </a:lnTo>
                <a:lnTo>
                  <a:pt x="351747" y="165254"/>
                </a:lnTo>
                <a:lnTo>
                  <a:pt x="351590" y="165045"/>
                </a:lnTo>
                <a:lnTo>
                  <a:pt x="351433" y="164856"/>
                </a:lnTo>
                <a:lnTo>
                  <a:pt x="351276" y="164657"/>
                </a:lnTo>
                <a:lnTo>
                  <a:pt x="350888" y="164186"/>
                </a:lnTo>
                <a:lnTo>
                  <a:pt x="350501" y="163726"/>
                </a:lnTo>
                <a:lnTo>
                  <a:pt x="350103" y="163275"/>
                </a:lnTo>
                <a:lnTo>
                  <a:pt x="349883" y="163024"/>
                </a:lnTo>
                <a:lnTo>
                  <a:pt x="349653" y="162762"/>
                </a:lnTo>
                <a:lnTo>
                  <a:pt x="349433" y="162521"/>
                </a:lnTo>
                <a:lnTo>
                  <a:pt x="349087" y="162144"/>
                </a:lnTo>
                <a:lnTo>
                  <a:pt x="348742" y="161778"/>
                </a:lnTo>
                <a:lnTo>
                  <a:pt x="348396" y="161401"/>
                </a:lnTo>
                <a:lnTo>
                  <a:pt x="348092" y="161087"/>
                </a:lnTo>
                <a:lnTo>
                  <a:pt x="347789" y="160783"/>
                </a:lnTo>
                <a:lnTo>
                  <a:pt x="347485" y="160490"/>
                </a:lnTo>
                <a:lnTo>
                  <a:pt x="347192" y="160186"/>
                </a:lnTo>
                <a:lnTo>
                  <a:pt x="346899" y="159904"/>
                </a:lnTo>
                <a:lnTo>
                  <a:pt x="346595" y="159631"/>
                </a:lnTo>
                <a:lnTo>
                  <a:pt x="346218" y="159254"/>
                </a:lnTo>
                <a:lnTo>
                  <a:pt x="345820" y="158898"/>
                </a:lnTo>
                <a:lnTo>
                  <a:pt x="345433" y="158553"/>
                </a:lnTo>
                <a:lnTo>
                  <a:pt x="345192" y="158333"/>
                </a:lnTo>
                <a:lnTo>
                  <a:pt x="344962" y="158134"/>
                </a:lnTo>
                <a:lnTo>
                  <a:pt x="344721" y="157925"/>
                </a:lnTo>
                <a:lnTo>
                  <a:pt x="344239" y="157516"/>
                </a:lnTo>
                <a:lnTo>
                  <a:pt x="343758" y="157118"/>
                </a:lnTo>
                <a:lnTo>
                  <a:pt x="343265" y="156721"/>
                </a:lnTo>
                <a:lnTo>
                  <a:pt x="343087" y="156584"/>
                </a:lnTo>
                <a:lnTo>
                  <a:pt x="342909" y="156438"/>
                </a:lnTo>
                <a:lnTo>
                  <a:pt x="342731" y="156302"/>
                </a:lnTo>
                <a:lnTo>
                  <a:pt x="342166" y="155851"/>
                </a:lnTo>
                <a:lnTo>
                  <a:pt x="341601" y="155433"/>
                </a:lnTo>
                <a:lnTo>
                  <a:pt x="341014" y="155014"/>
                </a:lnTo>
                <a:lnTo>
                  <a:pt x="340763" y="154836"/>
                </a:lnTo>
                <a:lnTo>
                  <a:pt x="339998" y="154291"/>
                </a:lnTo>
                <a:lnTo>
                  <a:pt x="339339" y="153851"/>
                </a:lnTo>
                <a:lnTo>
                  <a:pt x="338679" y="153433"/>
                </a:lnTo>
                <a:lnTo>
                  <a:pt x="338501" y="153317"/>
                </a:lnTo>
                <a:lnTo>
                  <a:pt x="337726" y="152815"/>
                </a:lnTo>
                <a:lnTo>
                  <a:pt x="337025" y="152396"/>
                </a:lnTo>
                <a:lnTo>
                  <a:pt x="336313" y="151998"/>
                </a:lnTo>
                <a:lnTo>
                  <a:pt x="336145" y="151883"/>
                </a:lnTo>
                <a:lnTo>
                  <a:pt x="335810" y="151705"/>
                </a:lnTo>
                <a:lnTo>
                  <a:pt x="335674" y="151621"/>
                </a:lnTo>
                <a:lnTo>
                  <a:pt x="335538" y="151537"/>
                </a:lnTo>
                <a:lnTo>
                  <a:pt x="335391" y="151464"/>
                </a:lnTo>
                <a:lnTo>
                  <a:pt x="80059" y="6652"/>
                </a:lnTo>
                <a:lnTo>
                  <a:pt x="59737" y="0"/>
                </a:lnTo>
                <a:lnTo>
                  <a:pt x="39157" y="1597"/>
                </a:lnTo>
                <a:lnTo>
                  <a:pt x="20677" y="10792"/>
                </a:lnTo>
                <a:lnTo>
                  <a:pt x="6658" y="26934"/>
                </a:lnTo>
                <a:lnTo>
                  <a:pt x="0" y="47251"/>
                </a:lnTo>
                <a:lnTo>
                  <a:pt x="1594" y="67831"/>
                </a:lnTo>
                <a:lnTo>
                  <a:pt x="10788" y="86310"/>
                </a:lnTo>
                <a:lnTo>
                  <a:pt x="26929" y="100324"/>
                </a:lnTo>
                <a:lnTo>
                  <a:pt x="201217" y="199180"/>
                </a:lnTo>
                <a:lnTo>
                  <a:pt x="27935" y="299355"/>
                </a:lnTo>
                <a:lnTo>
                  <a:pt x="11906" y="313512"/>
                </a:lnTo>
                <a:lnTo>
                  <a:pt x="2863" y="332073"/>
                </a:lnTo>
                <a:lnTo>
                  <a:pt x="1441" y="352669"/>
                </a:lnTo>
                <a:lnTo>
                  <a:pt x="8270" y="372934"/>
                </a:lnTo>
                <a:lnTo>
                  <a:pt x="17156" y="384417"/>
                </a:lnTo>
                <a:lnTo>
                  <a:pt x="28369" y="392855"/>
                </a:lnTo>
                <a:lnTo>
                  <a:pt x="41201" y="398057"/>
                </a:lnTo>
                <a:lnTo>
                  <a:pt x="54939" y="399834"/>
                </a:lnTo>
                <a:lnTo>
                  <a:pt x="61804" y="399392"/>
                </a:lnTo>
                <a:lnTo>
                  <a:pt x="336135" y="245576"/>
                </a:lnTo>
                <a:lnTo>
                  <a:pt x="336376" y="245430"/>
                </a:lnTo>
                <a:lnTo>
                  <a:pt x="336522" y="245346"/>
                </a:lnTo>
                <a:lnTo>
                  <a:pt x="337360" y="244864"/>
                </a:lnTo>
                <a:lnTo>
                  <a:pt x="338177" y="244362"/>
                </a:lnTo>
                <a:lnTo>
                  <a:pt x="338962" y="243838"/>
                </a:lnTo>
                <a:lnTo>
                  <a:pt x="339391" y="243566"/>
                </a:lnTo>
                <a:lnTo>
                  <a:pt x="339800" y="243283"/>
                </a:lnTo>
                <a:lnTo>
                  <a:pt x="340208" y="242990"/>
                </a:lnTo>
                <a:lnTo>
                  <a:pt x="340679" y="242666"/>
                </a:lnTo>
                <a:lnTo>
                  <a:pt x="341140" y="242351"/>
                </a:lnTo>
                <a:lnTo>
                  <a:pt x="341590" y="242016"/>
                </a:lnTo>
                <a:lnTo>
                  <a:pt x="341977" y="241723"/>
                </a:lnTo>
                <a:lnTo>
                  <a:pt x="342375" y="241430"/>
                </a:lnTo>
                <a:lnTo>
                  <a:pt x="344564" y="239650"/>
                </a:lnTo>
                <a:lnTo>
                  <a:pt x="344867" y="239409"/>
                </a:lnTo>
                <a:lnTo>
                  <a:pt x="345161" y="239147"/>
                </a:lnTo>
                <a:lnTo>
                  <a:pt x="345946" y="238456"/>
                </a:lnTo>
                <a:lnTo>
                  <a:pt x="346721" y="237744"/>
                </a:lnTo>
                <a:lnTo>
                  <a:pt x="347454" y="237011"/>
                </a:lnTo>
                <a:lnTo>
                  <a:pt x="347705" y="236760"/>
                </a:lnTo>
                <a:lnTo>
                  <a:pt x="347831" y="236624"/>
                </a:lnTo>
                <a:lnTo>
                  <a:pt x="348490" y="235954"/>
                </a:lnTo>
                <a:lnTo>
                  <a:pt x="349150" y="235263"/>
                </a:lnTo>
                <a:lnTo>
                  <a:pt x="349778" y="234561"/>
                </a:lnTo>
                <a:lnTo>
                  <a:pt x="349935" y="234383"/>
                </a:lnTo>
                <a:lnTo>
                  <a:pt x="350082" y="234205"/>
                </a:lnTo>
                <a:lnTo>
                  <a:pt x="350239" y="234027"/>
                </a:lnTo>
                <a:close/>
              </a:path>
            </a:pathLst>
          </a:custGeom>
          <a:ln w="5235">
            <a:solidFill>
              <a:srgbClr val="00A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751915" y="7338842"/>
            <a:ext cx="363855" cy="400050"/>
          </a:xfrm>
          <a:custGeom>
            <a:avLst/>
            <a:gdLst/>
            <a:ahLst/>
            <a:cxnLst/>
            <a:rect l="l" t="t" r="r" b="b"/>
            <a:pathLst>
              <a:path w="363855" h="400050">
                <a:moveTo>
                  <a:pt x="59737" y="0"/>
                </a:moveTo>
                <a:lnTo>
                  <a:pt x="39158" y="1595"/>
                </a:lnTo>
                <a:lnTo>
                  <a:pt x="20678" y="10792"/>
                </a:lnTo>
                <a:lnTo>
                  <a:pt x="6664" y="26940"/>
                </a:lnTo>
                <a:lnTo>
                  <a:pt x="0" y="47255"/>
                </a:lnTo>
                <a:lnTo>
                  <a:pt x="1592" y="67833"/>
                </a:lnTo>
                <a:lnTo>
                  <a:pt x="10788" y="86311"/>
                </a:lnTo>
                <a:lnTo>
                  <a:pt x="26935" y="100330"/>
                </a:lnTo>
                <a:lnTo>
                  <a:pt x="201223" y="199175"/>
                </a:lnTo>
                <a:lnTo>
                  <a:pt x="27941" y="299361"/>
                </a:lnTo>
                <a:lnTo>
                  <a:pt x="11912" y="313518"/>
                </a:lnTo>
                <a:lnTo>
                  <a:pt x="2869" y="332077"/>
                </a:lnTo>
                <a:lnTo>
                  <a:pt x="1446" y="352670"/>
                </a:lnTo>
                <a:lnTo>
                  <a:pt x="8276" y="372929"/>
                </a:lnTo>
                <a:lnTo>
                  <a:pt x="17157" y="384412"/>
                </a:lnTo>
                <a:lnTo>
                  <a:pt x="28370" y="392850"/>
                </a:lnTo>
                <a:lnTo>
                  <a:pt x="41201" y="398052"/>
                </a:lnTo>
                <a:lnTo>
                  <a:pt x="54935" y="399829"/>
                </a:lnTo>
                <a:lnTo>
                  <a:pt x="61801" y="399388"/>
                </a:lnTo>
                <a:lnTo>
                  <a:pt x="343774" y="240326"/>
                </a:lnTo>
                <a:lnTo>
                  <a:pt x="363459" y="204851"/>
                </a:lnTo>
                <a:lnTo>
                  <a:pt x="363396" y="192139"/>
                </a:lnTo>
                <a:lnTo>
                  <a:pt x="343763" y="157114"/>
                </a:lnTo>
                <a:lnTo>
                  <a:pt x="80054" y="6658"/>
                </a:lnTo>
                <a:lnTo>
                  <a:pt x="59737" y="0"/>
                </a:lnTo>
                <a:close/>
              </a:path>
            </a:pathLst>
          </a:custGeom>
          <a:solidFill>
            <a:srgbClr val="00A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629021" y="7338842"/>
            <a:ext cx="363855" cy="400050"/>
          </a:xfrm>
          <a:custGeom>
            <a:avLst/>
            <a:gdLst/>
            <a:ahLst/>
            <a:cxnLst/>
            <a:rect l="l" t="t" r="r" b="b"/>
            <a:pathLst>
              <a:path w="363855" h="400050">
                <a:moveTo>
                  <a:pt x="350239" y="234022"/>
                </a:moveTo>
                <a:lnTo>
                  <a:pt x="351768" y="232274"/>
                </a:lnTo>
                <a:lnTo>
                  <a:pt x="353160" y="230431"/>
                </a:lnTo>
                <a:lnTo>
                  <a:pt x="354427" y="228525"/>
                </a:lnTo>
                <a:lnTo>
                  <a:pt x="354522" y="228389"/>
                </a:lnTo>
                <a:lnTo>
                  <a:pt x="355150" y="227415"/>
                </a:lnTo>
                <a:lnTo>
                  <a:pt x="355757" y="226431"/>
                </a:lnTo>
                <a:lnTo>
                  <a:pt x="356333" y="225436"/>
                </a:lnTo>
                <a:lnTo>
                  <a:pt x="356417" y="225290"/>
                </a:lnTo>
                <a:lnTo>
                  <a:pt x="356836" y="224536"/>
                </a:lnTo>
                <a:lnTo>
                  <a:pt x="357181" y="223876"/>
                </a:lnTo>
                <a:lnTo>
                  <a:pt x="357516" y="223227"/>
                </a:lnTo>
                <a:lnTo>
                  <a:pt x="357611" y="223049"/>
                </a:lnTo>
                <a:lnTo>
                  <a:pt x="357705" y="222881"/>
                </a:lnTo>
                <a:lnTo>
                  <a:pt x="357789" y="222693"/>
                </a:lnTo>
                <a:lnTo>
                  <a:pt x="358061" y="222159"/>
                </a:lnTo>
                <a:lnTo>
                  <a:pt x="358312" y="221614"/>
                </a:lnTo>
                <a:lnTo>
                  <a:pt x="358553" y="221080"/>
                </a:lnTo>
                <a:lnTo>
                  <a:pt x="358699" y="220766"/>
                </a:lnTo>
                <a:lnTo>
                  <a:pt x="358846" y="220463"/>
                </a:lnTo>
                <a:lnTo>
                  <a:pt x="358972" y="220149"/>
                </a:lnTo>
                <a:lnTo>
                  <a:pt x="359129" y="219813"/>
                </a:lnTo>
                <a:lnTo>
                  <a:pt x="359265" y="219457"/>
                </a:lnTo>
                <a:lnTo>
                  <a:pt x="359401" y="219112"/>
                </a:lnTo>
                <a:lnTo>
                  <a:pt x="359621" y="218599"/>
                </a:lnTo>
                <a:lnTo>
                  <a:pt x="359830" y="218096"/>
                </a:lnTo>
                <a:lnTo>
                  <a:pt x="360019" y="217573"/>
                </a:lnTo>
                <a:lnTo>
                  <a:pt x="362364" y="211259"/>
                </a:lnTo>
                <a:lnTo>
                  <a:pt x="363453" y="204851"/>
                </a:lnTo>
                <a:lnTo>
                  <a:pt x="363422" y="198484"/>
                </a:lnTo>
                <a:lnTo>
                  <a:pt x="363390" y="192139"/>
                </a:lnTo>
                <a:lnTo>
                  <a:pt x="362249" y="185752"/>
                </a:lnTo>
                <a:lnTo>
                  <a:pt x="359904" y="179595"/>
                </a:lnTo>
                <a:lnTo>
                  <a:pt x="359663" y="178946"/>
                </a:lnTo>
                <a:lnTo>
                  <a:pt x="359443" y="178433"/>
                </a:lnTo>
                <a:lnTo>
                  <a:pt x="359223" y="177919"/>
                </a:lnTo>
                <a:lnTo>
                  <a:pt x="359087" y="177574"/>
                </a:lnTo>
                <a:lnTo>
                  <a:pt x="358951" y="177239"/>
                </a:lnTo>
                <a:lnTo>
                  <a:pt x="358804" y="176904"/>
                </a:lnTo>
                <a:lnTo>
                  <a:pt x="358658" y="176590"/>
                </a:lnTo>
                <a:lnTo>
                  <a:pt x="358511" y="176265"/>
                </a:lnTo>
                <a:lnTo>
                  <a:pt x="358364" y="175961"/>
                </a:lnTo>
                <a:lnTo>
                  <a:pt x="358113" y="175417"/>
                </a:lnTo>
                <a:lnTo>
                  <a:pt x="357862" y="174893"/>
                </a:lnTo>
                <a:lnTo>
                  <a:pt x="357600" y="174370"/>
                </a:lnTo>
                <a:lnTo>
                  <a:pt x="357506" y="174181"/>
                </a:lnTo>
                <a:lnTo>
                  <a:pt x="357401" y="174014"/>
                </a:lnTo>
                <a:lnTo>
                  <a:pt x="357307" y="173825"/>
                </a:lnTo>
                <a:lnTo>
                  <a:pt x="356972" y="173166"/>
                </a:lnTo>
                <a:lnTo>
                  <a:pt x="356616" y="172527"/>
                </a:lnTo>
                <a:lnTo>
                  <a:pt x="356260" y="171888"/>
                </a:lnTo>
                <a:lnTo>
                  <a:pt x="356145" y="171700"/>
                </a:lnTo>
                <a:lnTo>
                  <a:pt x="356050" y="171543"/>
                </a:lnTo>
                <a:lnTo>
                  <a:pt x="355663" y="170873"/>
                </a:lnTo>
                <a:lnTo>
                  <a:pt x="355255" y="170202"/>
                </a:lnTo>
                <a:lnTo>
                  <a:pt x="354825" y="169543"/>
                </a:lnTo>
                <a:lnTo>
                  <a:pt x="354679" y="169312"/>
                </a:lnTo>
                <a:lnTo>
                  <a:pt x="354187" y="168569"/>
                </a:lnTo>
                <a:lnTo>
                  <a:pt x="353757" y="167941"/>
                </a:lnTo>
                <a:lnTo>
                  <a:pt x="353317" y="167333"/>
                </a:lnTo>
                <a:lnTo>
                  <a:pt x="353213" y="167176"/>
                </a:lnTo>
                <a:lnTo>
                  <a:pt x="353108" y="167040"/>
                </a:lnTo>
                <a:lnTo>
                  <a:pt x="353003" y="166894"/>
                </a:lnTo>
                <a:lnTo>
                  <a:pt x="352595" y="166339"/>
                </a:lnTo>
                <a:lnTo>
                  <a:pt x="352176" y="165784"/>
                </a:lnTo>
                <a:lnTo>
                  <a:pt x="351747" y="165250"/>
                </a:lnTo>
                <a:lnTo>
                  <a:pt x="351590" y="165051"/>
                </a:lnTo>
                <a:lnTo>
                  <a:pt x="351433" y="164862"/>
                </a:lnTo>
                <a:lnTo>
                  <a:pt x="351276" y="164663"/>
                </a:lnTo>
                <a:lnTo>
                  <a:pt x="350888" y="164192"/>
                </a:lnTo>
                <a:lnTo>
                  <a:pt x="350501" y="163731"/>
                </a:lnTo>
                <a:lnTo>
                  <a:pt x="350103" y="163271"/>
                </a:lnTo>
                <a:lnTo>
                  <a:pt x="349883" y="163019"/>
                </a:lnTo>
                <a:lnTo>
                  <a:pt x="349653" y="162768"/>
                </a:lnTo>
                <a:lnTo>
                  <a:pt x="349433" y="162517"/>
                </a:lnTo>
                <a:lnTo>
                  <a:pt x="349087" y="162150"/>
                </a:lnTo>
                <a:lnTo>
                  <a:pt x="348742" y="161773"/>
                </a:lnTo>
                <a:lnTo>
                  <a:pt x="348396" y="161407"/>
                </a:lnTo>
                <a:lnTo>
                  <a:pt x="348092" y="161093"/>
                </a:lnTo>
                <a:lnTo>
                  <a:pt x="347789" y="160789"/>
                </a:lnTo>
                <a:lnTo>
                  <a:pt x="347485" y="160485"/>
                </a:lnTo>
                <a:lnTo>
                  <a:pt x="347192" y="160192"/>
                </a:lnTo>
                <a:lnTo>
                  <a:pt x="346899" y="159910"/>
                </a:lnTo>
                <a:lnTo>
                  <a:pt x="346595" y="159627"/>
                </a:lnTo>
                <a:lnTo>
                  <a:pt x="346218" y="159260"/>
                </a:lnTo>
                <a:lnTo>
                  <a:pt x="345820" y="158904"/>
                </a:lnTo>
                <a:lnTo>
                  <a:pt x="345433" y="158548"/>
                </a:lnTo>
                <a:lnTo>
                  <a:pt x="345192" y="158339"/>
                </a:lnTo>
                <a:lnTo>
                  <a:pt x="343265" y="156726"/>
                </a:lnTo>
                <a:lnTo>
                  <a:pt x="342731" y="156297"/>
                </a:lnTo>
                <a:lnTo>
                  <a:pt x="342166" y="155857"/>
                </a:lnTo>
                <a:lnTo>
                  <a:pt x="341601" y="155428"/>
                </a:lnTo>
                <a:lnTo>
                  <a:pt x="341014" y="155020"/>
                </a:lnTo>
                <a:lnTo>
                  <a:pt x="340763" y="154842"/>
                </a:lnTo>
                <a:lnTo>
                  <a:pt x="339998" y="154297"/>
                </a:lnTo>
                <a:lnTo>
                  <a:pt x="339339" y="153857"/>
                </a:lnTo>
                <a:lnTo>
                  <a:pt x="338679" y="153439"/>
                </a:lnTo>
                <a:lnTo>
                  <a:pt x="338501" y="153313"/>
                </a:lnTo>
                <a:lnTo>
                  <a:pt x="337726" y="152821"/>
                </a:lnTo>
                <a:lnTo>
                  <a:pt x="337025" y="152402"/>
                </a:lnTo>
                <a:lnTo>
                  <a:pt x="336313" y="151994"/>
                </a:lnTo>
                <a:lnTo>
                  <a:pt x="336145" y="151889"/>
                </a:lnTo>
                <a:lnTo>
                  <a:pt x="335810" y="151711"/>
                </a:lnTo>
                <a:lnTo>
                  <a:pt x="335674" y="151627"/>
                </a:lnTo>
                <a:lnTo>
                  <a:pt x="335538" y="151543"/>
                </a:lnTo>
                <a:lnTo>
                  <a:pt x="335391" y="151460"/>
                </a:lnTo>
                <a:lnTo>
                  <a:pt x="80059" y="6658"/>
                </a:lnTo>
                <a:lnTo>
                  <a:pt x="59737" y="0"/>
                </a:lnTo>
                <a:lnTo>
                  <a:pt x="39157" y="1595"/>
                </a:lnTo>
                <a:lnTo>
                  <a:pt x="20677" y="10792"/>
                </a:lnTo>
                <a:lnTo>
                  <a:pt x="6658" y="26940"/>
                </a:lnTo>
                <a:lnTo>
                  <a:pt x="0" y="47255"/>
                </a:lnTo>
                <a:lnTo>
                  <a:pt x="1594" y="67833"/>
                </a:lnTo>
                <a:lnTo>
                  <a:pt x="10788" y="86311"/>
                </a:lnTo>
                <a:lnTo>
                  <a:pt x="26929" y="100330"/>
                </a:lnTo>
                <a:lnTo>
                  <a:pt x="201217" y="199175"/>
                </a:lnTo>
                <a:lnTo>
                  <a:pt x="27935" y="299361"/>
                </a:lnTo>
                <a:lnTo>
                  <a:pt x="11906" y="313518"/>
                </a:lnTo>
                <a:lnTo>
                  <a:pt x="2863" y="332077"/>
                </a:lnTo>
                <a:lnTo>
                  <a:pt x="1441" y="352670"/>
                </a:lnTo>
                <a:lnTo>
                  <a:pt x="8270" y="372929"/>
                </a:lnTo>
                <a:lnTo>
                  <a:pt x="17156" y="384412"/>
                </a:lnTo>
                <a:lnTo>
                  <a:pt x="28369" y="392850"/>
                </a:lnTo>
                <a:lnTo>
                  <a:pt x="41201" y="398052"/>
                </a:lnTo>
                <a:lnTo>
                  <a:pt x="54939" y="399829"/>
                </a:lnTo>
                <a:lnTo>
                  <a:pt x="61804" y="399388"/>
                </a:lnTo>
                <a:lnTo>
                  <a:pt x="68632" y="398050"/>
                </a:lnTo>
                <a:lnTo>
                  <a:pt x="75339" y="395796"/>
                </a:lnTo>
                <a:lnTo>
                  <a:pt x="81839" y="392604"/>
                </a:lnTo>
                <a:lnTo>
                  <a:pt x="336135" y="245572"/>
                </a:lnTo>
                <a:lnTo>
                  <a:pt x="336376" y="245436"/>
                </a:lnTo>
                <a:lnTo>
                  <a:pt x="336522" y="245342"/>
                </a:lnTo>
                <a:lnTo>
                  <a:pt x="337360" y="244860"/>
                </a:lnTo>
                <a:lnTo>
                  <a:pt x="338177" y="244357"/>
                </a:lnTo>
                <a:lnTo>
                  <a:pt x="338962" y="243844"/>
                </a:lnTo>
                <a:lnTo>
                  <a:pt x="339391" y="243572"/>
                </a:lnTo>
                <a:lnTo>
                  <a:pt x="339800" y="243279"/>
                </a:lnTo>
                <a:lnTo>
                  <a:pt x="340208" y="242986"/>
                </a:lnTo>
                <a:lnTo>
                  <a:pt x="340679" y="242671"/>
                </a:lnTo>
                <a:lnTo>
                  <a:pt x="341140" y="242357"/>
                </a:lnTo>
                <a:lnTo>
                  <a:pt x="341590" y="242022"/>
                </a:lnTo>
                <a:lnTo>
                  <a:pt x="341977" y="241729"/>
                </a:lnTo>
                <a:lnTo>
                  <a:pt x="342375" y="241436"/>
                </a:lnTo>
                <a:lnTo>
                  <a:pt x="342763" y="241132"/>
                </a:lnTo>
                <a:lnTo>
                  <a:pt x="343265" y="240734"/>
                </a:lnTo>
                <a:lnTo>
                  <a:pt x="343768" y="240326"/>
                </a:lnTo>
                <a:lnTo>
                  <a:pt x="344260" y="239907"/>
                </a:lnTo>
                <a:lnTo>
                  <a:pt x="344564" y="239656"/>
                </a:lnTo>
                <a:lnTo>
                  <a:pt x="344867" y="239415"/>
                </a:lnTo>
                <a:lnTo>
                  <a:pt x="345161" y="239143"/>
                </a:lnTo>
                <a:lnTo>
                  <a:pt x="345946" y="238462"/>
                </a:lnTo>
                <a:lnTo>
                  <a:pt x="346721" y="237740"/>
                </a:lnTo>
                <a:lnTo>
                  <a:pt x="347454" y="237017"/>
                </a:lnTo>
                <a:lnTo>
                  <a:pt x="347579" y="236881"/>
                </a:lnTo>
                <a:lnTo>
                  <a:pt x="350082" y="234211"/>
                </a:lnTo>
                <a:lnTo>
                  <a:pt x="350239" y="234022"/>
                </a:lnTo>
                <a:close/>
              </a:path>
            </a:pathLst>
          </a:custGeom>
          <a:ln w="5235">
            <a:solidFill>
              <a:srgbClr val="00A8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576660" y="4872604"/>
            <a:ext cx="3656329" cy="539115"/>
          </a:xfrm>
          <a:custGeom>
            <a:avLst/>
            <a:gdLst/>
            <a:ahLst/>
            <a:cxnLst/>
            <a:rect l="l" t="t" r="r" b="b"/>
            <a:pathLst>
              <a:path w="3656329" h="539114">
                <a:moveTo>
                  <a:pt x="3398943" y="0"/>
                </a:moveTo>
                <a:lnTo>
                  <a:pt x="256997" y="0"/>
                </a:lnTo>
                <a:lnTo>
                  <a:pt x="210802" y="4140"/>
                </a:lnTo>
                <a:lnTo>
                  <a:pt x="167323" y="16077"/>
                </a:lnTo>
                <a:lnTo>
                  <a:pt x="127287" y="35085"/>
                </a:lnTo>
                <a:lnTo>
                  <a:pt x="91418" y="60440"/>
                </a:lnTo>
                <a:lnTo>
                  <a:pt x="60443" y="91414"/>
                </a:lnTo>
                <a:lnTo>
                  <a:pt x="35088" y="127282"/>
                </a:lnTo>
                <a:lnTo>
                  <a:pt x="16078" y="167319"/>
                </a:lnTo>
                <a:lnTo>
                  <a:pt x="4140" y="210799"/>
                </a:lnTo>
                <a:lnTo>
                  <a:pt x="0" y="256997"/>
                </a:lnTo>
                <a:lnTo>
                  <a:pt x="0" y="281980"/>
                </a:lnTo>
                <a:lnTo>
                  <a:pt x="4140" y="328176"/>
                </a:lnTo>
                <a:lnTo>
                  <a:pt x="16078" y="371655"/>
                </a:lnTo>
                <a:lnTo>
                  <a:pt x="35088" y="411693"/>
                </a:lnTo>
                <a:lnTo>
                  <a:pt x="60443" y="447564"/>
                </a:lnTo>
                <a:lnTo>
                  <a:pt x="91418" y="478540"/>
                </a:lnTo>
                <a:lnTo>
                  <a:pt x="127287" y="503897"/>
                </a:lnTo>
                <a:lnTo>
                  <a:pt x="167323" y="522908"/>
                </a:lnTo>
                <a:lnTo>
                  <a:pt x="210802" y="534847"/>
                </a:lnTo>
                <a:lnTo>
                  <a:pt x="256997" y="538988"/>
                </a:lnTo>
                <a:lnTo>
                  <a:pt x="3398943" y="538988"/>
                </a:lnTo>
                <a:lnTo>
                  <a:pt x="3445141" y="534847"/>
                </a:lnTo>
                <a:lnTo>
                  <a:pt x="3488621" y="522908"/>
                </a:lnTo>
                <a:lnTo>
                  <a:pt x="3528658" y="503897"/>
                </a:lnTo>
                <a:lnTo>
                  <a:pt x="3564526" y="478540"/>
                </a:lnTo>
                <a:lnTo>
                  <a:pt x="3595500" y="447564"/>
                </a:lnTo>
                <a:lnTo>
                  <a:pt x="3620855" y="411693"/>
                </a:lnTo>
                <a:lnTo>
                  <a:pt x="3639863" y="371655"/>
                </a:lnTo>
                <a:lnTo>
                  <a:pt x="3651800" y="328176"/>
                </a:lnTo>
                <a:lnTo>
                  <a:pt x="3655941" y="281980"/>
                </a:lnTo>
                <a:lnTo>
                  <a:pt x="3655941" y="256997"/>
                </a:lnTo>
                <a:lnTo>
                  <a:pt x="3651800" y="210799"/>
                </a:lnTo>
                <a:lnTo>
                  <a:pt x="3639863" y="167319"/>
                </a:lnTo>
                <a:lnTo>
                  <a:pt x="3620855" y="127282"/>
                </a:lnTo>
                <a:lnTo>
                  <a:pt x="3595500" y="91414"/>
                </a:lnTo>
                <a:lnTo>
                  <a:pt x="3564526" y="60440"/>
                </a:lnTo>
                <a:lnTo>
                  <a:pt x="3528658" y="35085"/>
                </a:lnTo>
                <a:lnTo>
                  <a:pt x="3488621" y="16077"/>
                </a:lnTo>
                <a:lnTo>
                  <a:pt x="3445141" y="4140"/>
                </a:lnTo>
                <a:lnTo>
                  <a:pt x="3398943" y="0"/>
                </a:lnTo>
                <a:close/>
              </a:path>
            </a:pathLst>
          </a:custGeom>
          <a:solidFill>
            <a:srgbClr val="00A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96428" y="1463222"/>
            <a:ext cx="4661224" cy="8189341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3056765" y="2560870"/>
            <a:ext cx="3676650" cy="690245"/>
          </a:xfrm>
          <a:custGeom>
            <a:avLst/>
            <a:gdLst/>
            <a:ahLst/>
            <a:cxnLst/>
            <a:rect l="l" t="t" r="r" b="b"/>
            <a:pathLst>
              <a:path w="3676650" h="690244">
                <a:moveTo>
                  <a:pt x="3331039" y="0"/>
                </a:moveTo>
                <a:lnTo>
                  <a:pt x="345088" y="0"/>
                </a:lnTo>
                <a:lnTo>
                  <a:pt x="298263" y="3150"/>
                </a:lnTo>
                <a:lnTo>
                  <a:pt x="253353" y="12327"/>
                </a:lnTo>
                <a:lnTo>
                  <a:pt x="210767" y="27119"/>
                </a:lnTo>
                <a:lnTo>
                  <a:pt x="170918" y="47116"/>
                </a:lnTo>
                <a:lnTo>
                  <a:pt x="134218" y="71905"/>
                </a:lnTo>
                <a:lnTo>
                  <a:pt x="101076" y="101076"/>
                </a:lnTo>
                <a:lnTo>
                  <a:pt x="71905" y="134218"/>
                </a:lnTo>
                <a:lnTo>
                  <a:pt x="47116" y="170918"/>
                </a:lnTo>
                <a:lnTo>
                  <a:pt x="27119" y="210767"/>
                </a:lnTo>
                <a:lnTo>
                  <a:pt x="12327" y="253353"/>
                </a:lnTo>
                <a:lnTo>
                  <a:pt x="3150" y="298263"/>
                </a:lnTo>
                <a:lnTo>
                  <a:pt x="0" y="345088"/>
                </a:lnTo>
                <a:lnTo>
                  <a:pt x="3150" y="391913"/>
                </a:lnTo>
                <a:lnTo>
                  <a:pt x="12327" y="436824"/>
                </a:lnTo>
                <a:lnTo>
                  <a:pt x="27119" y="479408"/>
                </a:lnTo>
                <a:lnTo>
                  <a:pt x="47116" y="519256"/>
                </a:lnTo>
                <a:lnTo>
                  <a:pt x="71905" y="555955"/>
                </a:lnTo>
                <a:lnTo>
                  <a:pt x="101076" y="589095"/>
                </a:lnTo>
                <a:lnTo>
                  <a:pt x="134218" y="618265"/>
                </a:lnTo>
                <a:lnTo>
                  <a:pt x="170918" y="643053"/>
                </a:lnTo>
                <a:lnTo>
                  <a:pt x="210767" y="663049"/>
                </a:lnTo>
                <a:lnTo>
                  <a:pt x="253353" y="677840"/>
                </a:lnTo>
                <a:lnTo>
                  <a:pt x="298263" y="687017"/>
                </a:lnTo>
                <a:lnTo>
                  <a:pt x="345088" y="690167"/>
                </a:lnTo>
                <a:lnTo>
                  <a:pt x="3331039" y="690167"/>
                </a:lnTo>
                <a:lnTo>
                  <a:pt x="3377865" y="687017"/>
                </a:lnTo>
                <a:lnTo>
                  <a:pt x="3422775" y="677840"/>
                </a:lnTo>
                <a:lnTo>
                  <a:pt x="3465361" y="663049"/>
                </a:lnTo>
                <a:lnTo>
                  <a:pt x="3505209" y="643053"/>
                </a:lnTo>
                <a:lnTo>
                  <a:pt x="3541910" y="618265"/>
                </a:lnTo>
                <a:lnTo>
                  <a:pt x="3575052" y="589095"/>
                </a:lnTo>
                <a:lnTo>
                  <a:pt x="3604223" y="555955"/>
                </a:lnTo>
                <a:lnTo>
                  <a:pt x="3629012" y="519256"/>
                </a:lnTo>
                <a:lnTo>
                  <a:pt x="3649009" y="479408"/>
                </a:lnTo>
                <a:lnTo>
                  <a:pt x="3663801" y="436824"/>
                </a:lnTo>
                <a:lnTo>
                  <a:pt x="3672978" y="391913"/>
                </a:lnTo>
                <a:lnTo>
                  <a:pt x="3676128" y="345088"/>
                </a:lnTo>
                <a:lnTo>
                  <a:pt x="3672978" y="298263"/>
                </a:lnTo>
                <a:lnTo>
                  <a:pt x="3663801" y="253353"/>
                </a:lnTo>
                <a:lnTo>
                  <a:pt x="3649009" y="210767"/>
                </a:lnTo>
                <a:lnTo>
                  <a:pt x="3629012" y="170918"/>
                </a:lnTo>
                <a:lnTo>
                  <a:pt x="3604223" y="134218"/>
                </a:lnTo>
                <a:lnTo>
                  <a:pt x="3575052" y="101076"/>
                </a:lnTo>
                <a:lnTo>
                  <a:pt x="3541910" y="71905"/>
                </a:lnTo>
                <a:lnTo>
                  <a:pt x="3505209" y="47116"/>
                </a:lnTo>
                <a:lnTo>
                  <a:pt x="3465361" y="27119"/>
                </a:lnTo>
                <a:lnTo>
                  <a:pt x="3422775" y="12327"/>
                </a:lnTo>
                <a:lnTo>
                  <a:pt x="3377865" y="3150"/>
                </a:lnTo>
                <a:lnTo>
                  <a:pt x="3331039" y="0"/>
                </a:lnTo>
                <a:close/>
              </a:path>
            </a:pathLst>
          </a:custGeom>
          <a:solidFill>
            <a:srgbClr val="00A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74216" y="1764000"/>
            <a:ext cx="15355666" cy="1420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61204" y="3798756"/>
            <a:ext cx="15381690" cy="6109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77600"/>
            <a:chOff x="0" y="0"/>
            <a:chExt cx="20104100" cy="11277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277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71048" y="7156470"/>
              <a:ext cx="6361353" cy="96809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651474" y="3339260"/>
            <a:ext cx="360108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700" b="0" spc="75"/>
              <a:t>Convierte</a:t>
            </a:r>
            <a:endParaRPr sz="5700"/>
          </a:p>
        </p:txBody>
      </p:sp>
      <p:sp>
        <p:nvSpPr>
          <p:cNvPr id="6" name="object 6"/>
          <p:cNvSpPr txBox="1"/>
          <p:nvPr/>
        </p:nvSpPr>
        <p:spPr>
          <a:xfrm>
            <a:off x="12738687" y="4011002"/>
            <a:ext cx="5426710" cy="1565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065"/>
              </a:lnSpc>
              <a:spcBef>
                <a:spcPts val="100"/>
              </a:spcBef>
            </a:pPr>
            <a:r>
              <a:rPr sz="5700" b="1" spc="-370">
                <a:solidFill>
                  <a:srgbClr val="FFBA00"/>
                </a:solidFill>
                <a:latin typeface="Verdana"/>
                <a:cs typeface="Verdana"/>
              </a:rPr>
              <a:t>tu</a:t>
            </a:r>
            <a:r>
              <a:rPr sz="5700" b="1" spc="-204">
                <a:solidFill>
                  <a:srgbClr val="FFBA00"/>
                </a:solidFill>
                <a:latin typeface="Verdana"/>
                <a:cs typeface="Verdana"/>
              </a:rPr>
              <a:t> </a:t>
            </a:r>
            <a:r>
              <a:rPr sz="5700" b="1" spc="-260">
                <a:solidFill>
                  <a:srgbClr val="FFBA00"/>
                </a:solidFill>
                <a:latin typeface="Verdana"/>
                <a:cs typeface="Verdana"/>
              </a:rPr>
              <a:t>re</a:t>
            </a:r>
            <a:r>
              <a:rPr sz="5700" b="1" spc="-285">
                <a:solidFill>
                  <a:srgbClr val="FFBA00"/>
                </a:solidFill>
                <a:latin typeface="Verdana"/>
                <a:cs typeface="Verdana"/>
              </a:rPr>
              <a:t>s</a:t>
            </a:r>
            <a:r>
              <a:rPr sz="5700" b="1" spc="-240">
                <a:solidFill>
                  <a:srgbClr val="FFBA00"/>
                </a:solidFill>
                <a:latin typeface="Verdana"/>
                <a:cs typeface="Verdana"/>
              </a:rPr>
              <a:t>taurante</a:t>
            </a:r>
            <a:endParaRPr sz="5700">
              <a:latin typeface="Verdana"/>
              <a:cs typeface="Verdana"/>
            </a:endParaRPr>
          </a:p>
          <a:p>
            <a:pPr algn="ctr">
              <a:lnSpc>
                <a:spcPts val="6065"/>
              </a:lnSpc>
            </a:pPr>
            <a:r>
              <a:rPr sz="5700" spc="3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5700" spc="-2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00" spc="-45">
                <a:solidFill>
                  <a:srgbClr val="FFFFFF"/>
                </a:solidFill>
                <a:latin typeface="Verdana"/>
                <a:cs typeface="Verdana"/>
              </a:rPr>
              <a:t>uno</a:t>
            </a:r>
            <a:r>
              <a:rPr sz="5700" spc="-2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00" spc="80">
                <a:solidFill>
                  <a:srgbClr val="FFFFFF"/>
                </a:solidFill>
                <a:latin typeface="Verdana"/>
                <a:cs typeface="Verdana"/>
              </a:rPr>
              <a:t>más</a:t>
            </a:r>
            <a:endParaRPr sz="57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884049" y="5606542"/>
            <a:ext cx="5135880" cy="1447165"/>
          </a:xfrm>
          <a:custGeom>
            <a:avLst/>
            <a:gdLst/>
            <a:ahLst/>
            <a:cxnLst/>
            <a:rect l="l" t="t" r="r" b="b"/>
            <a:pathLst>
              <a:path w="5135880" h="1447165">
                <a:moveTo>
                  <a:pt x="658660" y="0"/>
                </a:moveTo>
                <a:lnTo>
                  <a:pt x="0" y="0"/>
                </a:lnTo>
                <a:lnTo>
                  <a:pt x="0" y="1285062"/>
                </a:lnTo>
                <a:lnTo>
                  <a:pt x="280797" y="1244714"/>
                </a:lnTo>
                <a:lnTo>
                  <a:pt x="280797" y="832713"/>
                </a:lnTo>
                <a:lnTo>
                  <a:pt x="582320" y="803732"/>
                </a:lnTo>
                <a:lnTo>
                  <a:pt x="582320" y="535241"/>
                </a:lnTo>
                <a:lnTo>
                  <a:pt x="280797" y="554545"/>
                </a:lnTo>
                <a:lnTo>
                  <a:pt x="280797" y="319849"/>
                </a:lnTo>
                <a:lnTo>
                  <a:pt x="658660" y="305892"/>
                </a:lnTo>
                <a:lnTo>
                  <a:pt x="658660" y="0"/>
                </a:lnTo>
                <a:close/>
              </a:path>
              <a:path w="5135880" h="1447165">
                <a:moveTo>
                  <a:pt x="1647444" y="609079"/>
                </a:moveTo>
                <a:lnTo>
                  <a:pt x="1647418" y="0"/>
                </a:lnTo>
                <a:lnTo>
                  <a:pt x="1366583" y="0"/>
                </a:lnTo>
                <a:lnTo>
                  <a:pt x="1366608" y="620356"/>
                </a:lnTo>
                <a:lnTo>
                  <a:pt x="1362697" y="675627"/>
                </a:lnTo>
                <a:lnTo>
                  <a:pt x="1351445" y="725970"/>
                </a:lnTo>
                <a:lnTo>
                  <a:pt x="1333550" y="770255"/>
                </a:lnTo>
                <a:lnTo>
                  <a:pt x="1309738" y="807377"/>
                </a:lnTo>
                <a:lnTo>
                  <a:pt x="1280731" y="836206"/>
                </a:lnTo>
                <a:lnTo>
                  <a:pt x="1247267" y="855599"/>
                </a:lnTo>
                <a:lnTo>
                  <a:pt x="1210030" y="864438"/>
                </a:lnTo>
                <a:lnTo>
                  <a:pt x="1169314" y="861123"/>
                </a:lnTo>
                <a:lnTo>
                  <a:pt x="1134325" y="845299"/>
                </a:lnTo>
                <a:lnTo>
                  <a:pt x="1105255" y="818908"/>
                </a:lnTo>
                <a:lnTo>
                  <a:pt x="1082306" y="783869"/>
                </a:lnTo>
                <a:lnTo>
                  <a:pt x="1065669" y="742111"/>
                </a:lnTo>
                <a:lnTo>
                  <a:pt x="1055547" y="695553"/>
                </a:lnTo>
                <a:lnTo>
                  <a:pt x="1052131" y="646112"/>
                </a:lnTo>
                <a:lnTo>
                  <a:pt x="1052106" y="0"/>
                </a:lnTo>
                <a:lnTo>
                  <a:pt x="771283" y="0"/>
                </a:lnTo>
                <a:lnTo>
                  <a:pt x="771296" y="682231"/>
                </a:lnTo>
                <a:lnTo>
                  <a:pt x="772312" y="727341"/>
                </a:lnTo>
                <a:lnTo>
                  <a:pt x="776592" y="772109"/>
                </a:lnTo>
                <a:lnTo>
                  <a:pt x="784110" y="816152"/>
                </a:lnTo>
                <a:lnTo>
                  <a:pt x="794829" y="859129"/>
                </a:lnTo>
                <a:lnTo>
                  <a:pt x="808710" y="900645"/>
                </a:lnTo>
                <a:lnTo>
                  <a:pt x="825741" y="940333"/>
                </a:lnTo>
                <a:lnTo>
                  <a:pt x="845858" y="977811"/>
                </a:lnTo>
                <a:lnTo>
                  <a:pt x="869035" y="1012736"/>
                </a:lnTo>
                <a:lnTo>
                  <a:pt x="895261" y="1044714"/>
                </a:lnTo>
                <a:lnTo>
                  <a:pt x="924471" y="1073365"/>
                </a:lnTo>
                <a:lnTo>
                  <a:pt x="956652" y="1098346"/>
                </a:lnTo>
                <a:lnTo>
                  <a:pt x="991755" y="1119263"/>
                </a:lnTo>
                <a:lnTo>
                  <a:pt x="1029766" y="1135748"/>
                </a:lnTo>
                <a:lnTo>
                  <a:pt x="1070622" y="1147445"/>
                </a:lnTo>
                <a:lnTo>
                  <a:pt x="1114310" y="1153960"/>
                </a:lnTo>
                <a:lnTo>
                  <a:pt x="1160805" y="1154925"/>
                </a:lnTo>
                <a:lnTo>
                  <a:pt x="1210043" y="1149972"/>
                </a:lnTo>
                <a:lnTo>
                  <a:pt x="1258176" y="1139901"/>
                </a:lnTo>
                <a:lnTo>
                  <a:pt x="1304175" y="1125461"/>
                </a:lnTo>
                <a:lnTo>
                  <a:pt x="1347889" y="1106893"/>
                </a:lnTo>
                <a:lnTo>
                  <a:pt x="1389202" y="1084478"/>
                </a:lnTo>
                <a:lnTo>
                  <a:pt x="1427962" y="1058468"/>
                </a:lnTo>
                <a:lnTo>
                  <a:pt x="1464030" y="1029106"/>
                </a:lnTo>
                <a:lnTo>
                  <a:pt x="1497291" y="996683"/>
                </a:lnTo>
                <a:lnTo>
                  <a:pt x="1527594" y="961428"/>
                </a:lnTo>
                <a:lnTo>
                  <a:pt x="1554810" y="923620"/>
                </a:lnTo>
                <a:lnTo>
                  <a:pt x="1578800" y="883513"/>
                </a:lnTo>
                <a:lnTo>
                  <a:pt x="1599438" y="841375"/>
                </a:lnTo>
                <a:lnTo>
                  <a:pt x="1616570" y="797433"/>
                </a:lnTo>
                <a:lnTo>
                  <a:pt x="1630070" y="751979"/>
                </a:lnTo>
                <a:lnTo>
                  <a:pt x="1639811" y="705269"/>
                </a:lnTo>
                <a:lnTo>
                  <a:pt x="1645653" y="657542"/>
                </a:lnTo>
                <a:lnTo>
                  <a:pt x="1647444" y="609079"/>
                </a:lnTo>
                <a:close/>
              </a:path>
              <a:path w="5135880" h="1447165">
                <a:moveTo>
                  <a:pt x="2491295" y="706958"/>
                </a:moveTo>
                <a:lnTo>
                  <a:pt x="2087537" y="751205"/>
                </a:lnTo>
                <a:lnTo>
                  <a:pt x="2087537" y="583336"/>
                </a:lnTo>
                <a:lnTo>
                  <a:pt x="2426589" y="554494"/>
                </a:lnTo>
                <a:lnTo>
                  <a:pt x="2426589" y="363550"/>
                </a:lnTo>
                <a:lnTo>
                  <a:pt x="2087524" y="382473"/>
                </a:lnTo>
                <a:lnTo>
                  <a:pt x="2087524" y="232498"/>
                </a:lnTo>
                <a:lnTo>
                  <a:pt x="2478341" y="219240"/>
                </a:lnTo>
                <a:lnTo>
                  <a:pt x="2478341" y="0"/>
                </a:lnTo>
                <a:lnTo>
                  <a:pt x="1817027" y="0"/>
                </a:lnTo>
                <a:lnTo>
                  <a:pt x="1817077" y="1023950"/>
                </a:lnTo>
                <a:lnTo>
                  <a:pt x="2491295" y="927061"/>
                </a:lnTo>
                <a:lnTo>
                  <a:pt x="2491295" y="706958"/>
                </a:lnTo>
                <a:close/>
              </a:path>
              <a:path w="5135880" h="1447165">
                <a:moveTo>
                  <a:pt x="3304514" y="1174623"/>
                </a:moveTo>
                <a:lnTo>
                  <a:pt x="2567686" y="1065060"/>
                </a:lnTo>
                <a:lnTo>
                  <a:pt x="1830768" y="1174623"/>
                </a:lnTo>
                <a:lnTo>
                  <a:pt x="1830768" y="1446911"/>
                </a:lnTo>
                <a:lnTo>
                  <a:pt x="3304514" y="1446911"/>
                </a:lnTo>
                <a:lnTo>
                  <a:pt x="3304514" y="1174623"/>
                </a:lnTo>
                <a:close/>
              </a:path>
              <a:path w="5135880" h="1447165">
                <a:moveTo>
                  <a:pt x="3511092" y="1051648"/>
                </a:moveTo>
                <a:lnTo>
                  <a:pt x="3487394" y="1006602"/>
                </a:lnTo>
                <a:lnTo>
                  <a:pt x="3463594" y="961618"/>
                </a:lnTo>
                <a:lnTo>
                  <a:pt x="3439680" y="916686"/>
                </a:lnTo>
                <a:lnTo>
                  <a:pt x="3415639" y="871829"/>
                </a:lnTo>
                <a:lnTo>
                  <a:pt x="3391497" y="827024"/>
                </a:lnTo>
                <a:lnTo>
                  <a:pt x="3367227" y="782281"/>
                </a:lnTo>
                <a:lnTo>
                  <a:pt x="3342830" y="737603"/>
                </a:lnTo>
                <a:lnTo>
                  <a:pt x="3318319" y="693000"/>
                </a:lnTo>
                <a:lnTo>
                  <a:pt x="3294545" y="649998"/>
                </a:lnTo>
                <a:lnTo>
                  <a:pt x="3293694" y="648449"/>
                </a:lnTo>
                <a:lnTo>
                  <a:pt x="3336963" y="629678"/>
                </a:lnTo>
                <a:lnTo>
                  <a:pt x="3375126" y="604431"/>
                </a:lnTo>
                <a:lnTo>
                  <a:pt x="3407981" y="573557"/>
                </a:lnTo>
                <a:lnTo>
                  <a:pt x="3435299" y="537908"/>
                </a:lnTo>
                <a:lnTo>
                  <a:pt x="3456902" y="498309"/>
                </a:lnTo>
                <a:lnTo>
                  <a:pt x="3472561" y="455637"/>
                </a:lnTo>
                <a:lnTo>
                  <a:pt x="3482086" y="410730"/>
                </a:lnTo>
                <a:lnTo>
                  <a:pt x="3485261" y="364413"/>
                </a:lnTo>
                <a:lnTo>
                  <a:pt x="3482213" y="317271"/>
                </a:lnTo>
                <a:lnTo>
                  <a:pt x="3473462" y="271907"/>
                </a:lnTo>
                <a:lnTo>
                  <a:pt x="3459365" y="228714"/>
                </a:lnTo>
                <a:lnTo>
                  <a:pt x="3450107" y="209003"/>
                </a:lnTo>
                <a:lnTo>
                  <a:pt x="3440290" y="188087"/>
                </a:lnTo>
                <a:lnTo>
                  <a:pt x="3416579" y="150380"/>
                </a:lnTo>
                <a:lnTo>
                  <a:pt x="3388601" y="116001"/>
                </a:lnTo>
                <a:lnTo>
                  <a:pt x="3356711" y="85305"/>
                </a:lnTo>
                <a:lnTo>
                  <a:pt x="3321278" y="58686"/>
                </a:lnTo>
                <a:lnTo>
                  <a:pt x="3282658" y="36512"/>
                </a:lnTo>
                <a:lnTo>
                  <a:pt x="3241205" y="19189"/>
                </a:lnTo>
                <a:lnTo>
                  <a:pt x="3204413" y="9042"/>
                </a:lnTo>
                <a:lnTo>
                  <a:pt x="3204413" y="350380"/>
                </a:lnTo>
                <a:lnTo>
                  <a:pt x="3196590" y="394271"/>
                </a:lnTo>
                <a:lnTo>
                  <a:pt x="3174796" y="429082"/>
                </a:lnTo>
                <a:lnTo>
                  <a:pt x="3141510" y="453986"/>
                </a:lnTo>
                <a:lnTo>
                  <a:pt x="3099219" y="468147"/>
                </a:lnTo>
                <a:lnTo>
                  <a:pt x="3050413" y="470700"/>
                </a:lnTo>
                <a:lnTo>
                  <a:pt x="2911932" y="461187"/>
                </a:lnTo>
                <a:lnTo>
                  <a:pt x="2911945" y="209003"/>
                </a:lnTo>
                <a:lnTo>
                  <a:pt x="3050425" y="213309"/>
                </a:lnTo>
                <a:lnTo>
                  <a:pt x="3099231" y="220484"/>
                </a:lnTo>
                <a:lnTo>
                  <a:pt x="3141522" y="238391"/>
                </a:lnTo>
                <a:lnTo>
                  <a:pt x="3174809" y="266433"/>
                </a:lnTo>
                <a:lnTo>
                  <a:pt x="3196602" y="303961"/>
                </a:lnTo>
                <a:lnTo>
                  <a:pt x="3204413" y="350380"/>
                </a:lnTo>
                <a:lnTo>
                  <a:pt x="3204413" y="9042"/>
                </a:lnTo>
                <a:lnTo>
                  <a:pt x="3197288" y="7073"/>
                </a:lnTo>
                <a:lnTo>
                  <a:pt x="3151263" y="546"/>
                </a:lnTo>
                <a:lnTo>
                  <a:pt x="3103499" y="0"/>
                </a:lnTo>
                <a:lnTo>
                  <a:pt x="2631109" y="0"/>
                </a:lnTo>
                <a:lnTo>
                  <a:pt x="2631109" y="925195"/>
                </a:lnTo>
                <a:lnTo>
                  <a:pt x="2911919" y="965555"/>
                </a:lnTo>
                <a:lnTo>
                  <a:pt x="2911932" y="649998"/>
                </a:lnTo>
                <a:lnTo>
                  <a:pt x="3041345" y="662520"/>
                </a:lnTo>
                <a:lnTo>
                  <a:pt x="3064649" y="711581"/>
                </a:lnTo>
                <a:lnTo>
                  <a:pt x="3087827" y="760691"/>
                </a:lnTo>
                <a:lnTo>
                  <a:pt x="3110877" y="809879"/>
                </a:lnTo>
                <a:lnTo>
                  <a:pt x="3133801" y="859129"/>
                </a:lnTo>
                <a:lnTo>
                  <a:pt x="3156597" y="908431"/>
                </a:lnTo>
                <a:lnTo>
                  <a:pt x="3179267" y="957795"/>
                </a:lnTo>
                <a:lnTo>
                  <a:pt x="3201797" y="1007211"/>
                </a:lnTo>
                <a:lnTo>
                  <a:pt x="3511092" y="1051648"/>
                </a:lnTo>
                <a:close/>
              </a:path>
              <a:path w="5135880" h="1447165">
                <a:moveTo>
                  <a:pt x="4353712" y="12"/>
                </a:moveTo>
                <a:lnTo>
                  <a:pt x="3551351" y="12"/>
                </a:lnTo>
                <a:lnTo>
                  <a:pt x="3551339" y="261391"/>
                </a:lnTo>
                <a:lnTo>
                  <a:pt x="3812756" y="270675"/>
                </a:lnTo>
                <a:lnTo>
                  <a:pt x="3812730" y="1095006"/>
                </a:lnTo>
                <a:lnTo>
                  <a:pt x="4092270" y="1135176"/>
                </a:lnTo>
                <a:lnTo>
                  <a:pt x="4092295" y="280606"/>
                </a:lnTo>
                <a:lnTo>
                  <a:pt x="4353712" y="289890"/>
                </a:lnTo>
                <a:lnTo>
                  <a:pt x="4353712" y="12"/>
                </a:lnTo>
                <a:close/>
              </a:path>
              <a:path w="5135880" h="1447165">
                <a:moveTo>
                  <a:pt x="5135372" y="979957"/>
                </a:moveTo>
                <a:lnTo>
                  <a:pt x="4731626" y="935710"/>
                </a:lnTo>
                <a:lnTo>
                  <a:pt x="4731626" y="726630"/>
                </a:lnTo>
                <a:lnTo>
                  <a:pt x="5070665" y="755472"/>
                </a:lnTo>
                <a:lnTo>
                  <a:pt x="5070665" y="495325"/>
                </a:lnTo>
                <a:lnTo>
                  <a:pt x="4731639" y="476415"/>
                </a:lnTo>
                <a:lnTo>
                  <a:pt x="4731639" y="289598"/>
                </a:lnTo>
                <a:lnTo>
                  <a:pt x="5122430" y="302856"/>
                </a:lnTo>
                <a:lnTo>
                  <a:pt x="5122430" y="0"/>
                </a:lnTo>
                <a:lnTo>
                  <a:pt x="4461180" y="0"/>
                </a:lnTo>
                <a:lnTo>
                  <a:pt x="4461167" y="1188186"/>
                </a:lnTo>
                <a:lnTo>
                  <a:pt x="5135372" y="1285062"/>
                </a:lnTo>
                <a:lnTo>
                  <a:pt x="5135372" y="979957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073818" y="6578298"/>
            <a:ext cx="756285" cy="493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050" spc="-120">
                <a:solidFill>
                  <a:srgbClr val="212121"/>
                </a:solidFill>
                <a:latin typeface="Arial Black"/>
                <a:cs typeface="Arial Black"/>
              </a:rPr>
              <a:t>con</a:t>
            </a:r>
            <a:endParaRPr sz="3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99CFA510-523A-4708-1E69-E8ACF75D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" y="15876"/>
            <a:ext cx="20106923" cy="1128631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8163" y="1156098"/>
            <a:ext cx="6846488" cy="1013737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643989" y="7404230"/>
            <a:ext cx="16275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spc="40">
                <a:solidFill>
                  <a:srgbClr val="212121"/>
                </a:solidFill>
                <a:latin typeface="Objective Light" pitchFamily="2" charset="77"/>
                <a:cs typeface="Verdana"/>
              </a:rPr>
              <a:t>Pedidos</a:t>
            </a:r>
            <a:r>
              <a:rPr sz="2000" spc="-10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5">
                <a:solidFill>
                  <a:srgbClr val="212121"/>
                </a:solidFill>
                <a:latin typeface="Objective Light" pitchFamily="2" charset="77"/>
                <a:cs typeface="Verdana"/>
              </a:rPr>
              <a:t>en</a:t>
            </a:r>
            <a:r>
              <a:rPr sz="2000" spc="-10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15">
                <a:solidFill>
                  <a:srgbClr val="212121"/>
                </a:solidFill>
                <a:latin typeface="Objective Light" pitchFamily="2" charset="77"/>
                <a:cs typeface="Verdana"/>
              </a:rPr>
              <a:t>salón</a:t>
            </a:r>
            <a:endParaRPr sz="2000">
              <a:latin typeface="Objective Light" pitchFamily="2" charset="77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60321" y="7394547"/>
            <a:ext cx="2850814" cy="52129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353695">
              <a:lnSpc>
                <a:spcPts val="1910"/>
              </a:lnSpc>
              <a:spcBef>
                <a:spcPts val="170"/>
              </a:spcBef>
            </a:pPr>
            <a:r>
              <a:rPr sz="2000" spc="35">
                <a:solidFill>
                  <a:srgbClr val="212121"/>
                </a:solidFill>
                <a:latin typeface="Objective Light" pitchFamily="2" charset="77"/>
                <a:cs typeface="Verdana"/>
              </a:rPr>
              <a:t>Selección </a:t>
            </a:r>
            <a:r>
              <a:rPr sz="2000" spc="20">
                <a:solidFill>
                  <a:srgbClr val="212121"/>
                </a:solidFill>
                <a:latin typeface="Objective Light" pitchFamily="2" charset="77"/>
                <a:cs typeface="Verdana"/>
              </a:rPr>
              <a:t>por </a:t>
            </a:r>
            <a:r>
              <a:rPr sz="2000" spc="2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40">
                <a:solidFill>
                  <a:srgbClr val="212121"/>
                </a:solidFill>
                <a:latin typeface="Objective Light" pitchFamily="2" charset="77"/>
                <a:cs typeface="Verdana"/>
              </a:rPr>
              <a:t>categorías</a:t>
            </a:r>
            <a:r>
              <a:rPr sz="2000" spc="-9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-40">
                <a:solidFill>
                  <a:srgbClr val="212121"/>
                </a:solidFill>
                <a:latin typeface="Objective Light" pitchFamily="2" charset="77"/>
                <a:cs typeface="Verdana"/>
              </a:rPr>
              <a:t>y/o</a:t>
            </a:r>
            <a:r>
              <a:rPr sz="2000" spc="-9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-30">
                <a:solidFill>
                  <a:srgbClr val="212121"/>
                </a:solidFill>
                <a:latin typeface="Objective Light" pitchFamily="2" charset="77"/>
                <a:cs typeface="Verdana"/>
              </a:rPr>
              <a:t>menú</a:t>
            </a:r>
            <a:endParaRPr sz="2000">
              <a:latin typeface="Objective Light" pitchFamily="2" charset="77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39551" y="9506943"/>
            <a:ext cx="175768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30">
                <a:solidFill>
                  <a:srgbClr val="212121"/>
                </a:solidFill>
                <a:latin typeface="Objective Light" pitchFamily="2" charset="77"/>
                <a:cs typeface="Verdana"/>
              </a:rPr>
              <a:t>P</a:t>
            </a:r>
            <a:r>
              <a:rPr sz="2000" spc="-30">
                <a:solidFill>
                  <a:srgbClr val="212121"/>
                </a:solidFill>
                <a:latin typeface="Objective Light" pitchFamily="2" charset="77"/>
                <a:cs typeface="Verdana"/>
              </a:rPr>
              <a:t>r</a:t>
            </a:r>
            <a:r>
              <a:rPr sz="2000" spc="40">
                <a:solidFill>
                  <a:srgbClr val="212121"/>
                </a:solidFill>
                <a:latin typeface="Objective Light" pitchFamily="2" charset="77"/>
                <a:cs typeface="Verdana"/>
              </a:rPr>
              <a:t>e-cuentas</a:t>
            </a:r>
            <a:endParaRPr sz="2000">
              <a:latin typeface="Objective Light" pitchFamily="2" charset="77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32055" y="9575996"/>
            <a:ext cx="2237224" cy="52129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91160" marR="5080" indent="-379095" algn="ctr">
              <a:lnSpc>
                <a:spcPts val="1910"/>
              </a:lnSpc>
              <a:spcBef>
                <a:spcPts val="170"/>
              </a:spcBef>
            </a:pPr>
            <a:r>
              <a:rPr sz="2000" spc="-15">
                <a:solidFill>
                  <a:srgbClr val="212121"/>
                </a:solidFill>
                <a:latin typeface="Objective Light" pitchFamily="2" charset="77"/>
                <a:cs typeface="Verdana"/>
              </a:rPr>
              <a:t>Cobrar,</a:t>
            </a:r>
            <a:r>
              <a:rPr sz="2000" spc="-114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55">
                <a:solidFill>
                  <a:srgbClr val="212121"/>
                </a:solidFill>
                <a:latin typeface="Objective Light" pitchFamily="2" charset="77"/>
                <a:cs typeface="Verdana"/>
              </a:rPr>
              <a:t>desde</a:t>
            </a:r>
            <a:r>
              <a:rPr sz="2000" spc="-114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-50">
                <a:solidFill>
                  <a:srgbClr val="212121"/>
                </a:solidFill>
                <a:latin typeface="Objective Light" pitchFamily="2" charset="77"/>
                <a:cs typeface="Verdana"/>
              </a:rPr>
              <a:t>un </a:t>
            </a:r>
            <a:r>
              <a:rPr sz="2000" spc="-54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15">
                <a:solidFill>
                  <a:srgbClr val="212121"/>
                </a:solidFill>
                <a:latin typeface="Objective Light" pitchFamily="2" charset="77"/>
                <a:cs typeface="Verdana"/>
              </a:rPr>
              <a:t>solo</a:t>
            </a:r>
            <a:r>
              <a:rPr sz="2000" spc="-90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>
                <a:solidFill>
                  <a:srgbClr val="212121"/>
                </a:solidFill>
                <a:latin typeface="Objective Light" pitchFamily="2" charset="77"/>
                <a:cs typeface="Verdana"/>
              </a:rPr>
              <a:t>lugar</a:t>
            </a:r>
            <a:endParaRPr sz="2000">
              <a:latin typeface="Objective Light" pitchFamily="2" charset="77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37469" y="9616466"/>
            <a:ext cx="2630897" cy="52129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311150" algn="ctr">
              <a:lnSpc>
                <a:spcPts val="1910"/>
              </a:lnSpc>
              <a:spcBef>
                <a:spcPts val="170"/>
              </a:spcBef>
            </a:pPr>
            <a:r>
              <a:rPr sz="2000" spc="20">
                <a:solidFill>
                  <a:srgbClr val="212121"/>
                </a:solidFill>
                <a:latin typeface="Objective Light" pitchFamily="2" charset="77"/>
                <a:cs typeface="Verdana"/>
              </a:rPr>
              <a:t>Facturación </a:t>
            </a:r>
            <a:r>
              <a:rPr sz="2000" spc="2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25" err="1">
                <a:solidFill>
                  <a:srgbClr val="212121"/>
                </a:solidFill>
                <a:latin typeface="Objective Light" pitchFamily="2" charset="77"/>
                <a:cs typeface="Verdana"/>
              </a:rPr>
              <a:t>electrónica</a:t>
            </a:r>
            <a:r>
              <a:rPr sz="2000" spc="-12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lang="es-ES" sz="2000" spc="20">
                <a:solidFill>
                  <a:srgbClr val="212121"/>
                </a:solidFill>
                <a:latin typeface="Objective Light" pitchFamily="2" charset="77"/>
                <a:cs typeface="Verdana"/>
              </a:rPr>
              <a:t>g</a:t>
            </a:r>
            <a:r>
              <a:rPr sz="2000" spc="20" err="1">
                <a:solidFill>
                  <a:srgbClr val="212121"/>
                </a:solidFill>
                <a:latin typeface="Objective Light" pitchFamily="2" charset="77"/>
                <a:cs typeface="Verdana"/>
              </a:rPr>
              <a:t>ratis</a:t>
            </a:r>
            <a:endParaRPr sz="2000">
              <a:latin typeface="Objective Light" pitchFamily="2" charset="77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03232" y="7438388"/>
            <a:ext cx="183261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spc="30">
                <a:solidFill>
                  <a:srgbClr val="212121"/>
                </a:solidFill>
                <a:latin typeface="Objective Light" pitchFamily="2" charset="77"/>
                <a:cs typeface="Verdana"/>
              </a:rPr>
              <a:t>Notas</a:t>
            </a:r>
            <a:r>
              <a:rPr sz="2000" spc="-9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5">
                <a:solidFill>
                  <a:srgbClr val="212121"/>
                </a:solidFill>
                <a:latin typeface="Objective Light" pitchFamily="2" charset="77"/>
                <a:cs typeface="Verdana"/>
              </a:rPr>
              <a:t>en</a:t>
            </a:r>
            <a:r>
              <a:rPr sz="2000" spc="-9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40">
                <a:solidFill>
                  <a:srgbClr val="212121"/>
                </a:solidFill>
                <a:latin typeface="Objective Light" pitchFamily="2" charset="77"/>
                <a:cs typeface="Verdana"/>
              </a:rPr>
              <a:t>pedidos</a:t>
            </a:r>
            <a:endParaRPr sz="2000">
              <a:latin typeface="Objective Light" pitchFamily="2" charset="77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78846" y="7491927"/>
            <a:ext cx="2097871" cy="52129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97510" marR="5080" indent="-385445">
              <a:lnSpc>
                <a:spcPts val="1910"/>
              </a:lnSpc>
              <a:spcBef>
                <a:spcPts val="170"/>
              </a:spcBef>
            </a:pPr>
            <a:r>
              <a:rPr sz="2000">
                <a:solidFill>
                  <a:srgbClr val="212121"/>
                </a:solidFill>
                <a:latin typeface="Objective Light" pitchFamily="2" charset="77"/>
                <a:cs typeface="Verdana"/>
              </a:rPr>
              <a:t>Reimpresión</a:t>
            </a:r>
            <a:r>
              <a:rPr sz="2000" spc="-12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60">
                <a:solidFill>
                  <a:srgbClr val="212121"/>
                </a:solidFill>
                <a:latin typeface="Objective Light" pitchFamily="2" charset="77"/>
                <a:cs typeface="Verdana"/>
              </a:rPr>
              <a:t>de </a:t>
            </a:r>
            <a:r>
              <a:rPr sz="2000" spc="-545">
                <a:solidFill>
                  <a:srgbClr val="212121"/>
                </a:solidFill>
                <a:latin typeface="Objective Light" pitchFamily="2" charset="77"/>
                <a:cs typeface="Verdana"/>
              </a:rPr>
              <a:t> </a:t>
            </a:r>
            <a:r>
              <a:rPr sz="2000" spc="40">
                <a:solidFill>
                  <a:srgbClr val="212121"/>
                </a:solidFill>
                <a:latin typeface="Objective Light" pitchFamily="2" charset="77"/>
                <a:cs typeface="Verdana"/>
              </a:rPr>
              <a:t>pedidos</a:t>
            </a:r>
            <a:endParaRPr sz="2000">
              <a:latin typeface="Objective Light" pitchFamily="2" charset="77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59658" y="4982288"/>
            <a:ext cx="8724510" cy="4357202"/>
            <a:chOff x="1559658" y="4966413"/>
            <a:chExt cx="8724510" cy="4357202"/>
          </a:xfrm>
        </p:grpSpPr>
        <p:sp>
          <p:nvSpPr>
            <p:cNvPr id="16" name="object 16"/>
            <p:cNvSpPr/>
            <p:nvPr/>
          </p:nvSpPr>
          <p:spPr>
            <a:xfrm>
              <a:off x="1669504" y="6395859"/>
              <a:ext cx="1627505" cy="626110"/>
            </a:xfrm>
            <a:custGeom>
              <a:avLst/>
              <a:gdLst/>
              <a:ahLst/>
              <a:cxnLst/>
              <a:rect l="l" t="t" r="r" b="b"/>
              <a:pathLst>
                <a:path w="1627504" h="626109">
                  <a:moveTo>
                    <a:pt x="523887" y="360705"/>
                  </a:moveTo>
                  <a:lnTo>
                    <a:pt x="522389" y="353288"/>
                  </a:lnTo>
                  <a:lnTo>
                    <a:pt x="518299" y="347230"/>
                  </a:lnTo>
                  <a:lnTo>
                    <a:pt x="512241" y="343154"/>
                  </a:lnTo>
                  <a:lnTo>
                    <a:pt x="504837" y="341655"/>
                  </a:lnTo>
                  <a:lnTo>
                    <a:pt x="80035" y="341655"/>
                  </a:lnTo>
                  <a:lnTo>
                    <a:pt x="77571" y="302742"/>
                  </a:lnTo>
                  <a:lnTo>
                    <a:pt x="72009" y="240131"/>
                  </a:lnTo>
                  <a:lnTo>
                    <a:pt x="65684" y="184010"/>
                  </a:lnTo>
                  <a:lnTo>
                    <a:pt x="59042" y="134950"/>
                  </a:lnTo>
                  <a:lnTo>
                    <a:pt x="52565" y="93472"/>
                  </a:lnTo>
                  <a:lnTo>
                    <a:pt x="41884" y="35458"/>
                  </a:lnTo>
                  <a:lnTo>
                    <a:pt x="21920" y="0"/>
                  </a:lnTo>
                  <a:lnTo>
                    <a:pt x="14338" y="279"/>
                  </a:lnTo>
                  <a:lnTo>
                    <a:pt x="7480" y="3467"/>
                  </a:lnTo>
                  <a:lnTo>
                    <a:pt x="2552" y="8851"/>
                  </a:lnTo>
                  <a:lnTo>
                    <a:pt x="0" y="15697"/>
                  </a:lnTo>
                  <a:lnTo>
                    <a:pt x="279" y="23253"/>
                  </a:lnTo>
                  <a:lnTo>
                    <a:pt x="4762" y="43992"/>
                  </a:lnTo>
                  <a:lnTo>
                    <a:pt x="9461" y="68199"/>
                  </a:lnTo>
                  <a:lnTo>
                    <a:pt x="21551" y="141630"/>
                  </a:lnTo>
                  <a:lnTo>
                    <a:pt x="28041" y="189801"/>
                  </a:lnTo>
                  <a:lnTo>
                    <a:pt x="34226" y="244906"/>
                  </a:lnTo>
                  <a:lnTo>
                    <a:pt x="39674" y="306400"/>
                  </a:lnTo>
                  <a:lnTo>
                    <a:pt x="43916" y="373773"/>
                  </a:lnTo>
                  <a:lnTo>
                    <a:pt x="46507" y="446468"/>
                  </a:lnTo>
                  <a:lnTo>
                    <a:pt x="47015" y="523976"/>
                  </a:lnTo>
                  <a:lnTo>
                    <a:pt x="44970" y="605751"/>
                  </a:lnTo>
                  <a:lnTo>
                    <a:pt x="46164" y="613232"/>
                  </a:lnTo>
                  <a:lnTo>
                    <a:pt x="49999" y="619442"/>
                  </a:lnTo>
                  <a:lnTo>
                    <a:pt x="55880" y="623773"/>
                  </a:lnTo>
                  <a:lnTo>
                    <a:pt x="63233" y="625576"/>
                  </a:lnTo>
                  <a:lnTo>
                    <a:pt x="64020" y="625589"/>
                  </a:lnTo>
                  <a:lnTo>
                    <a:pt x="71221" y="624179"/>
                  </a:lnTo>
                  <a:lnTo>
                    <a:pt x="77190" y="620293"/>
                  </a:lnTo>
                  <a:lnTo>
                    <a:pt x="81330" y="614502"/>
                  </a:lnTo>
                  <a:lnTo>
                    <a:pt x="83045" y="607326"/>
                  </a:lnTo>
                  <a:lnTo>
                    <a:pt x="85115" y="524154"/>
                  </a:lnTo>
                  <a:lnTo>
                    <a:pt x="84582" y="445300"/>
                  </a:lnTo>
                  <a:lnTo>
                    <a:pt x="82207" y="379755"/>
                  </a:lnTo>
                  <a:lnTo>
                    <a:pt x="485787" y="379755"/>
                  </a:lnTo>
                  <a:lnTo>
                    <a:pt x="485787" y="606539"/>
                  </a:lnTo>
                  <a:lnTo>
                    <a:pt x="487273" y="613956"/>
                  </a:lnTo>
                  <a:lnTo>
                    <a:pt x="491363" y="620014"/>
                  </a:lnTo>
                  <a:lnTo>
                    <a:pt x="497420" y="624090"/>
                  </a:lnTo>
                  <a:lnTo>
                    <a:pt x="504837" y="625589"/>
                  </a:lnTo>
                  <a:lnTo>
                    <a:pt x="512241" y="624090"/>
                  </a:lnTo>
                  <a:lnTo>
                    <a:pt x="518299" y="620014"/>
                  </a:lnTo>
                  <a:lnTo>
                    <a:pt x="522389" y="613956"/>
                  </a:lnTo>
                  <a:lnTo>
                    <a:pt x="523887" y="606539"/>
                  </a:lnTo>
                  <a:lnTo>
                    <a:pt x="523887" y="360705"/>
                  </a:lnTo>
                  <a:close/>
                </a:path>
                <a:path w="1627504" h="626109">
                  <a:moveTo>
                    <a:pt x="1627238" y="15697"/>
                  </a:moveTo>
                  <a:lnTo>
                    <a:pt x="1624685" y="8851"/>
                  </a:lnTo>
                  <a:lnTo>
                    <a:pt x="1619758" y="3467"/>
                  </a:lnTo>
                  <a:lnTo>
                    <a:pt x="1612887" y="279"/>
                  </a:lnTo>
                  <a:lnTo>
                    <a:pt x="1605330" y="0"/>
                  </a:lnTo>
                  <a:lnTo>
                    <a:pt x="1598498" y="2540"/>
                  </a:lnTo>
                  <a:lnTo>
                    <a:pt x="1580540" y="60121"/>
                  </a:lnTo>
                  <a:lnTo>
                    <a:pt x="1568196" y="134950"/>
                  </a:lnTo>
                  <a:lnTo>
                    <a:pt x="1561553" y="184010"/>
                  </a:lnTo>
                  <a:lnTo>
                    <a:pt x="1555229" y="240131"/>
                  </a:lnTo>
                  <a:lnTo>
                    <a:pt x="1549666" y="302742"/>
                  </a:lnTo>
                  <a:lnTo>
                    <a:pt x="1547190" y="341655"/>
                  </a:lnTo>
                  <a:lnTo>
                    <a:pt x="1122400" y="341655"/>
                  </a:lnTo>
                  <a:lnTo>
                    <a:pt x="1114996" y="343154"/>
                  </a:lnTo>
                  <a:lnTo>
                    <a:pt x="1108938" y="347230"/>
                  </a:lnTo>
                  <a:lnTo>
                    <a:pt x="1104849" y="353288"/>
                  </a:lnTo>
                  <a:lnTo>
                    <a:pt x="1103350" y="360705"/>
                  </a:lnTo>
                  <a:lnTo>
                    <a:pt x="1103350" y="606539"/>
                  </a:lnTo>
                  <a:lnTo>
                    <a:pt x="1104849" y="613956"/>
                  </a:lnTo>
                  <a:lnTo>
                    <a:pt x="1108938" y="620014"/>
                  </a:lnTo>
                  <a:lnTo>
                    <a:pt x="1114996" y="624090"/>
                  </a:lnTo>
                  <a:lnTo>
                    <a:pt x="1122400" y="625589"/>
                  </a:lnTo>
                  <a:lnTo>
                    <a:pt x="1129817" y="624090"/>
                  </a:lnTo>
                  <a:lnTo>
                    <a:pt x="1135875" y="620014"/>
                  </a:lnTo>
                  <a:lnTo>
                    <a:pt x="1139952" y="613956"/>
                  </a:lnTo>
                  <a:lnTo>
                    <a:pt x="1141450" y="606539"/>
                  </a:lnTo>
                  <a:lnTo>
                    <a:pt x="1141450" y="379755"/>
                  </a:lnTo>
                  <a:lnTo>
                    <a:pt x="1545005" y="379755"/>
                  </a:lnTo>
                  <a:lnTo>
                    <a:pt x="1542656" y="445300"/>
                  </a:lnTo>
                  <a:lnTo>
                    <a:pt x="1542122" y="524154"/>
                  </a:lnTo>
                  <a:lnTo>
                    <a:pt x="1544180" y="607326"/>
                  </a:lnTo>
                  <a:lnTo>
                    <a:pt x="1545907" y="614502"/>
                  </a:lnTo>
                  <a:lnTo>
                    <a:pt x="1550047" y="620293"/>
                  </a:lnTo>
                  <a:lnTo>
                    <a:pt x="1556004" y="624179"/>
                  </a:lnTo>
                  <a:lnTo>
                    <a:pt x="1563204" y="625589"/>
                  </a:lnTo>
                  <a:lnTo>
                    <a:pt x="1571358" y="623773"/>
                  </a:lnTo>
                  <a:lnTo>
                    <a:pt x="1577238" y="619442"/>
                  </a:lnTo>
                  <a:lnTo>
                    <a:pt x="1581073" y="613232"/>
                  </a:lnTo>
                  <a:lnTo>
                    <a:pt x="1582254" y="605751"/>
                  </a:lnTo>
                  <a:lnTo>
                    <a:pt x="1580222" y="523976"/>
                  </a:lnTo>
                  <a:lnTo>
                    <a:pt x="1580718" y="446468"/>
                  </a:lnTo>
                  <a:lnTo>
                    <a:pt x="1583321" y="373773"/>
                  </a:lnTo>
                  <a:lnTo>
                    <a:pt x="1587563" y="306400"/>
                  </a:lnTo>
                  <a:lnTo>
                    <a:pt x="1592999" y="244906"/>
                  </a:lnTo>
                  <a:lnTo>
                    <a:pt x="1599196" y="189801"/>
                  </a:lnTo>
                  <a:lnTo>
                    <a:pt x="1605686" y="141630"/>
                  </a:lnTo>
                  <a:lnTo>
                    <a:pt x="1612023" y="100926"/>
                  </a:lnTo>
                  <a:lnTo>
                    <a:pt x="1622475" y="43992"/>
                  </a:lnTo>
                  <a:lnTo>
                    <a:pt x="1626946" y="23253"/>
                  </a:lnTo>
                  <a:lnTo>
                    <a:pt x="1627238" y="15697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87842" y="6488848"/>
              <a:ext cx="939800" cy="532765"/>
            </a:xfrm>
            <a:custGeom>
              <a:avLst/>
              <a:gdLst/>
              <a:ahLst/>
              <a:cxnLst/>
              <a:rect l="l" t="t" r="r" b="b"/>
              <a:pathLst>
                <a:path w="939800" h="532765">
                  <a:moveTo>
                    <a:pt x="939520" y="19050"/>
                  </a:moveTo>
                  <a:lnTo>
                    <a:pt x="938022" y="11645"/>
                  </a:lnTo>
                  <a:lnTo>
                    <a:pt x="933945" y="5588"/>
                  </a:lnTo>
                  <a:lnTo>
                    <a:pt x="927887" y="1498"/>
                  </a:lnTo>
                  <a:lnTo>
                    <a:pt x="920470" y="0"/>
                  </a:lnTo>
                  <a:lnTo>
                    <a:pt x="469773" y="0"/>
                  </a:lnTo>
                  <a:lnTo>
                    <a:pt x="19050" y="0"/>
                  </a:lnTo>
                  <a:lnTo>
                    <a:pt x="11645" y="1498"/>
                  </a:lnTo>
                  <a:lnTo>
                    <a:pt x="5588" y="5588"/>
                  </a:lnTo>
                  <a:lnTo>
                    <a:pt x="1498" y="11645"/>
                  </a:lnTo>
                  <a:lnTo>
                    <a:pt x="0" y="19050"/>
                  </a:lnTo>
                  <a:lnTo>
                    <a:pt x="1498" y="26466"/>
                  </a:lnTo>
                  <a:lnTo>
                    <a:pt x="5588" y="32524"/>
                  </a:lnTo>
                  <a:lnTo>
                    <a:pt x="11645" y="36614"/>
                  </a:lnTo>
                  <a:lnTo>
                    <a:pt x="19050" y="38100"/>
                  </a:lnTo>
                  <a:lnTo>
                    <a:pt x="450723" y="38100"/>
                  </a:lnTo>
                  <a:lnTo>
                    <a:pt x="450723" y="513549"/>
                  </a:lnTo>
                  <a:lnTo>
                    <a:pt x="452221" y="520966"/>
                  </a:lnTo>
                  <a:lnTo>
                    <a:pt x="456311" y="527024"/>
                  </a:lnTo>
                  <a:lnTo>
                    <a:pt x="462356" y="531101"/>
                  </a:lnTo>
                  <a:lnTo>
                    <a:pt x="469773" y="532599"/>
                  </a:lnTo>
                  <a:lnTo>
                    <a:pt x="477189" y="531101"/>
                  </a:lnTo>
                  <a:lnTo>
                    <a:pt x="483247" y="527024"/>
                  </a:lnTo>
                  <a:lnTo>
                    <a:pt x="487324" y="520966"/>
                  </a:lnTo>
                  <a:lnTo>
                    <a:pt x="488823" y="513549"/>
                  </a:lnTo>
                  <a:lnTo>
                    <a:pt x="488823" y="38100"/>
                  </a:lnTo>
                  <a:lnTo>
                    <a:pt x="920470" y="38100"/>
                  </a:lnTo>
                  <a:lnTo>
                    <a:pt x="927887" y="36614"/>
                  </a:lnTo>
                  <a:lnTo>
                    <a:pt x="933945" y="32524"/>
                  </a:lnTo>
                  <a:lnTo>
                    <a:pt x="938022" y="26466"/>
                  </a:lnTo>
                  <a:lnTo>
                    <a:pt x="939520" y="1905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54131" y="6445033"/>
              <a:ext cx="1305560" cy="596265"/>
            </a:xfrm>
            <a:custGeom>
              <a:avLst/>
              <a:gdLst/>
              <a:ahLst/>
              <a:cxnLst/>
              <a:rect l="l" t="t" r="r" b="b"/>
              <a:pathLst>
                <a:path w="1305560" h="596265">
                  <a:moveTo>
                    <a:pt x="586892" y="20942"/>
                  </a:moveTo>
                  <a:lnTo>
                    <a:pt x="583971" y="13957"/>
                  </a:lnTo>
                  <a:lnTo>
                    <a:pt x="578777" y="8801"/>
                  </a:lnTo>
                  <a:lnTo>
                    <a:pt x="572046" y="5969"/>
                  </a:lnTo>
                  <a:lnTo>
                    <a:pt x="564515" y="5943"/>
                  </a:lnTo>
                  <a:lnTo>
                    <a:pt x="497154" y="23863"/>
                  </a:lnTo>
                  <a:lnTo>
                    <a:pt x="435686" y="48895"/>
                  </a:lnTo>
                  <a:lnTo>
                    <a:pt x="380009" y="79590"/>
                  </a:lnTo>
                  <a:lnTo>
                    <a:pt x="330022" y="114515"/>
                  </a:lnTo>
                  <a:lnTo>
                    <a:pt x="285623" y="152209"/>
                  </a:lnTo>
                  <a:lnTo>
                    <a:pt x="246697" y="191236"/>
                  </a:lnTo>
                  <a:lnTo>
                    <a:pt x="213131" y="230149"/>
                  </a:lnTo>
                  <a:lnTo>
                    <a:pt x="184823" y="267500"/>
                  </a:lnTo>
                  <a:lnTo>
                    <a:pt x="161671" y="301840"/>
                  </a:lnTo>
                  <a:lnTo>
                    <a:pt x="130390" y="355701"/>
                  </a:lnTo>
                  <a:lnTo>
                    <a:pt x="116814" y="387540"/>
                  </a:lnTo>
                  <a:lnTo>
                    <a:pt x="118122" y="394728"/>
                  </a:lnTo>
                  <a:lnTo>
                    <a:pt x="122008" y="400900"/>
                  </a:lnTo>
                  <a:lnTo>
                    <a:pt x="128181" y="405244"/>
                  </a:lnTo>
                  <a:lnTo>
                    <a:pt x="130695" y="406349"/>
                  </a:lnTo>
                  <a:lnTo>
                    <a:pt x="133286" y="406869"/>
                  </a:lnTo>
                  <a:lnTo>
                    <a:pt x="135851" y="406869"/>
                  </a:lnTo>
                  <a:lnTo>
                    <a:pt x="143167" y="406869"/>
                  </a:lnTo>
                  <a:lnTo>
                    <a:pt x="150152" y="402615"/>
                  </a:lnTo>
                  <a:lnTo>
                    <a:pt x="156375" y="389026"/>
                  </a:lnTo>
                  <a:lnTo>
                    <a:pt x="164973" y="372287"/>
                  </a:lnTo>
                  <a:lnTo>
                    <a:pt x="199059" y="315379"/>
                  </a:lnTo>
                  <a:lnTo>
                    <a:pt x="224713" y="278853"/>
                  </a:lnTo>
                  <a:lnTo>
                    <a:pt x="256197" y="239395"/>
                  </a:lnTo>
                  <a:lnTo>
                    <a:pt x="293585" y="198818"/>
                  </a:lnTo>
                  <a:lnTo>
                    <a:pt x="336969" y="158965"/>
                  </a:lnTo>
                  <a:lnTo>
                    <a:pt x="386410" y="121653"/>
                  </a:lnTo>
                  <a:lnTo>
                    <a:pt x="441998" y="88734"/>
                  </a:lnTo>
                  <a:lnTo>
                    <a:pt x="503796" y="62014"/>
                  </a:lnTo>
                  <a:lnTo>
                    <a:pt x="571881" y="43319"/>
                  </a:lnTo>
                  <a:lnTo>
                    <a:pt x="578878" y="40424"/>
                  </a:lnTo>
                  <a:lnTo>
                    <a:pt x="584022" y="35242"/>
                  </a:lnTo>
                  <a:lnTo>
                    <a:pt x="586867" y="28511"/>
                  </a:lnTo>
                  <a:lnTo>
                    <a:pt x="586892" y="20942"/>
                  </a:lnTo>
                  <a:close/>
                </a:path>
                <a:path w="1305560" h="596265">
                  <a:moveTo>
                    <a:pt x="1251254" y="386372"/>
                  </a:moveTo>
                  <a:lnTo>
                    <a:pt x="1222108" y="333336"/>
                  </a:lnTo>
                  <a:lnTo>
                    <a:pt x="1179080" y="272618"/>
                  </a:lnTo>
                  <a:lnTo>
                    <a:pt x="1150073" y="237096"/>
                  </a:lnTo>
                  <a:lnTo>
                    <a:pt x="1116088" y="199847"/>
                  </a:lnTo>
                  <a:lnTo>
                    <a:pt x="1077112" y="162179"/>
                  </a:lnTo>
                  <a:lnTo>
                    <a:pt x="1033145" y="125399"/>
                  </a:lnTo>
                  <a:lnTo>
                    <a:pt x="984211" y="90779"/>
                  </a:lnTo>
                  <a:lnTo>
                    <a:pt x="930287" y="59639"/>
                  </a:lnTo>
                  <a:lnTo>
                    <a:pt x="871385" y="33261"/>
                  </a:lnTo>
                  <a:lnTo>
                    <a:pt x="807504" y="12954"/>
                  </a:lnTo>
                  <a:lnTo>
                    <a:pt x="738670" y="0"/>
                  </a:lnTo>
                  <a:lnTo>
                    <a:pt x="731126" y="546"/>
                  </a:lnTo>
                  <a:lnTo>
                    <a:pt x="724611" y="3860"/>
                  </a:lnTo>
                  <a:lnTo>
                    <a:pt x="719810" y="9372"/>
                  </a:lnTo>
                  <a:lnTo>
                    <a:pt x="717423" y="16560"/>
                  </a:lnTo>
                  <a:lnTo>
                    <a:pt x="717981" y="24104"/>
                  </a:lnTo>
                  <a:lnTo>
                    <a:pt x="721283" y="30619"/>
                  </a:lnTo>
                  <a:lnTo>
                    <a:pt x="726795" y="35407"/>
                  </a:lnTo>
                  <a:lnTo>
                    <a:pt x="733983" y="37795"/>
                  </a:lnTo>
                  <a:lnTo>
                    <a:pt x="803529" y="51409"/>
                  </a:lnTo>
                  <a:lnTo>
                    <a:pt x="867854" y="73266"/>
                  </a:lnTo>
                  <a:lnTo>
                    <a:pt x="926909" y="101765"/>
                  </a:lnTo>
                  <a:lnTo>
                    <a:pt x="980630" y="135305"/>
                  </a:lnTo>
                  <a:lnTo>
                    <a:pt x="1028966" y="172237"/>
                  </a:lnTo>
                  <a:lnTo>
                    <a:pt x="1071867" y="210972"/>
                  </a:lnTo>
                  <a:lnTo>
                    <a:pt x="1109281" y="249885"/>
                  </a:lnTo>
                  <a:lnTo>
                    <a:pt x="1141133" y="287350"/>
                  </a:lnTo>
                  <a:lnTo>
                    <a:pt x="1167396" y="321767"/>
                  </a:lnTo>
                  <a:lnTo>
                    <a:pt x="1202880" y="374980"/>
                  </a:lnTo>
                  <a:lnTo>
                    <a:pt x="1218717" y="403110"/>
                  </a:lnTo>
                  <a:lnTo>
                    <a:pt x="1225372" y="406869"/>
                  </a:lnTo>
                  <a:lnTo>
                    <a:pt x="1232268" y="406869"/>
                  </a:lnTo>
                  <a:lnTo>
                    <a:pt x="1235202" y="406869"/>
                  </a:lnTo>
                  <a:lnTo>
                    <a:pt x="1238199" y="406184"/>
                  </a:lnTo>
                  <a:lnTo>
                    <a:pt x="1240993" y="404749"/>
                  </a:lnTo>
                  <a:lnTo>
                    <a:pt x="1246886" y="400024"/>
                  </a:lnTo>
                  <a:lnTo>
                    <a:pt x="1250403" y="393623"/>
                  </a:lnTo>
                  <a:lnTo>
                    <a:pt x="1251254" y="386372"/>
                  </a:lnTo>
                  <a:close/>
                </a:path>
                <a:path w="1305560" h="596265">
                  <a:moveTo>
                    <a:pt x="1305344" y="463105"/>
                  </a:moveTo>
                  <a:lnTo>
                    <a:pt x="1303528" y="457885"/>
                  </a:lnTo>
                  <a:lnTo>
                    <a:pt x="1296314" y="450100"/>
                  </a:lnTo>
                  <a:lnTo>
                    <a:pt x="1291247" y="447890"/>
                  </a:lnTo>
                  <a:lnTo>
                    <a:pt x="13843" y="447890"/>
                  </a:lnTo>
                  <a:lnTo>
                    <a:pt x="8051" y="450875"/>
                  </a:lnTo>
                  <a:lnTo>
                    <a:pt x="914" y="460946"/>
                  </a:lnTo>
                  <a:lnTo>
                    <a:pt x="0" y="467410"/>
                  </a:lnTo>
                  <a:lnTo>
                    <a:pt x="2032" y="473227"/>
                  </a:lnTo>
                  <a:lnTo>
                    <a:pt x="38188" y="542671"/>
                  </a:lnTo>
                  <a:lnTo>
                    <a:pt x="77787" y="579361"/>
                  </a:lnTo>
                  <a:lnTo>
                    <a:pt x="111340" y="593737"/>
                  </a:lnTo>
                  <a:lnTo>
                    <a:pt x="129324" y="596214"/>
                  </a:lnTo>
                  <a:lnTo>
                    <a:pt x="1206830" y="596201"/>
                  </a:lnTo>
                  <a:lnTo>
                    <a:pt x="1258912" y="576961"/>
                  </a:lnTo>
                  <a:lnTo>
                    <a:pt x="1271955" y="558114"/>
                  </a:lnTo>
                  <a:lnTo>
                    <a:pt x="700824" y="558114"/>
                  </a:lnTo>
                  <a:lnTo>
                    <a:pt x="684060" y="558114"/>
                  </a:lnTo>
                  <a:lnTo>
                    <a:pt x="129755" y="558114"/>
                  </a:lnTo>
                  <a:lnTo>
                    <a:pt x="121132" y="557034"/>
                  </a:lnTo>
                  <a:lnTo>
                    <a:pt x="101117" y="549008"/>
                  </a:lnTo>
                  <a:lnTo>
                    <a:pt x="75069" y="527494"/>
                  </a:lnTo>
                  <a:lnTo>
                    <a:pt x="48310" y="485990"/>
                  </a:lnTo>
                  <a:lnTo>
                    <a:pt x="1263751" y="485990"/>
                  </a:lnTo>
                  <a:lnTo>
                    <a:pt x="1246835" y="532282"/>
                  </a:lnTo>
                  <a:lnTo>
                    <a:pt x="1206830" y="558101"/>
                  </a:lnTo>
                  <a:lnTo>
                    <a:pt x="700824" y="558114"/>
                  </a:lnTo>
                  <a:lnTo>
                    <a:pt x="1271955" y="558101"/>
                  </a:lnTo>
                  <a:lnTo>
                    <a:pt x="1288453" y="534263"/>
                  </a:lnTo>
                  <a:lnTo>
                    <a:pt x="1301699" y="490575"/>
                  </a:lnTo>
                  <a:lnTo>
                    <a:pt x="1302372" y="485990"/>
                  </a:lnTo>
                  <a:lnTo>
                    <a:pt x="1304925" y="468401"/>
                  </a:lnTo>
                  <a:lnTo>
                    <a:pt x="1305344" y="463105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3288" y="6344734"/>
              <a:ext cx="207657" cy="20764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264984" y="6067814"/>
              <a:ext cx="366395" cy="366395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2943" y="0"/>
                  </a:moveTo>
                  <a:lnTo>
                    <a:pt x="134365" y="6546"/>
                  </a:lnTo>
                  <a:lnTo>
                    <a:pt x="90679" y="25012"/>
                  </a:lnTo>
                  <a:lnTo>
                    <a:pt x="53643" y="53643"/>
                  </a:lnTo>
                  <a:lnTo>
                    <a:pt x="25012" y="90679"/>
                  </a:lnTo>
                  <a:lnTo>
                    <a:pt x="6546" y="134365"/>
                  </a:lnTo>
                  <a:lnTo>
                    <a:pt x="0" y="182943"/>
                  </a:lnTo>
                  <a:lnTo>
                    <a:pt x="6546" y="231521"/>
                  </a:lnTo>
                  <a:lnTo>
                    <a:pt x="25012" y="275207"/>
                  </a:lnTo>
                  <a:lnTo>
                    <a:pt x="53643" y="312243"/>
                  </a:lnTo>
                  <a:lnTo>
                    <a:pt x="90679" y="340874"/>
                  </a:lnTo>
                  <a:lnTo>
                    <a:pt x="134365" y="359340"/>
                  </a:lnTo>
                  <a:lnTo>
                    <a:pt x="182943" y="365887"/>
                  </a:lnTo>
                  <a:lnTo>
                    <a:pt x="231521" y="359340"/>
                  </a:lnTo>
                  <a:lnTo>
                    <a:pt x="275207" y="340874"/>
                  </a:lnTo>
                  <a:lnTo>
                    <a:pt x="292136" y="327787"/>
                  </a:lnTo>
                  <a:lnTo>
                    <a:pt x="182943" y="327787"/>
                  </a:lnTo>
                  <a:lnTo>
                    <a:pt x="137209" y="320389"/>
                  </a:lnTo>
                  <a:lnTo>
                    <a:pt x="97454" y="299801"/>
                  </a:lnTo>
                  <a:lnTo>
                    <a:pt x="66082" y="268426"/>
                  </a:lnTo>
                  <a:lnTo>
                    <a:pt x="45496" y="228672"/>
                  </a:lnTo>
                  <a:lnTo>
                    <a:pt x="38099" y="182943"/>
                  </a:lnTo>
                  <a:lnTo>
                    <a:pt x="45496" y="137209"/>
                  </a:lnTo>
                  <a:lnTo>
                    <a:pt x="66082" y="97454"/>
                  </a:lnTo>
                  <a:lnTo>
                    <a:pt x="97454" y="66082"/>
                  </a:lnTo>
                  <a:lnTo>
                    <a:pt x="137209" y="45496"/>
                  </a:lnTo>
                  <a:lnTo>
                    <a:pt x="182943" y="38100"/>
                  </a:lnTo>
                  <a:lnTo>
                    <a:pt x="292136" y="38100"/>
                  </a:lnTo>
                  <a:lnTo>
                    <a:pt x="275207" y="25012"/>
                  </a:lnTo>
                  <a:lnTo>
                    <a:pt x="231521" y="6546"/>
                  </a:lnTo>
                  <a:lnTo>
                    <a:pt x="182943" y="0"/>
                  </a:lnTo>
                  <a:close/>
                </a:path>
                <a:path w="366395" h="366395">
                  <a:moveTo>
                    <a:pt x="292136" y="38100"/>
                  </a:moveTo>
                  <a:lnTo>
                    <a:pt x="182943" y="38100"/>
                  </a:lnTo>
                  <a:lnTo>
                    <a:pt x="228677" y="45496"/>
                  </a:lnTo>
                  <a:lnTo>
                    <a:pt x="268432" y="66082"/>
                  </a:lnTo>
                  <a:lnTo>
                    <a:pt x="299804" y="97454"/>
                  </a:lnTo>
                  <a:lnTo>
                    <a:pt x="320390" y="137209"/>
                  </a:lnTo>
                  <a:lnTo>
                    <a:pt x="327786" y="182943"/>
                  </a:lnTo>
                  <a:lnTo>
                    <a:pt x="320390" y="228672"/>
                  </a:lnTo>
                  <a:lnTo>
                    <a:pt x="299804" y="268426"/>
                  </a:lnTo>
                  <a:lnTo>
                    <a:pt x="268432" y="299801"/>
                  </a:lnTo>
                  <a:lnTo>
                    <a:pt x="228677" y="320389"/>
                  </a:lnTo>
                  <a:lnTo>
                    <a:pt x="182943" y="327787"/>
                  </a:lnTo>
                  <a:lnTo>
                    <a:pt x="292136" y="327787"/>
                  </a:lnTo>
                  <a:lnTo>
                    <a:pt x="312243" y="312243"/>
                  </a:lnTo>
                  <a:lnTo>
                    <a:pt x="340874" y="275207"/>
                  </a:lnTo>
                  <a:lnTo>
                    <a:pt x="359340" y="231521"/>
                  </a:lnTo>
                  <a:lnTo>
                    <a:pt x="365886" y="182943"/>
                  </a:lnTo>
                  <a:lnTo>
                    <a:pt x="359340" y="134365"/>
                  </a:lnTo>
                  <a:lnTo>
                    <a:pt x="340874" y="90679"/>
                  </a:lnTo>
                  <a:lnTo>
                    <a:pt x="312243" y="53643"/>
                  </a:lnTo>
                  <a:lnTo>
                    <a:pt x="292136" y="3810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5676" y="6178078"/>
              <a:ext cx="227322" cy="15389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828066" y="6271310"/>
              <a:ext cx="809625" cy="937260"/>
            </a:xfrm>
            <a:custGeom>
              <a:avLst/>
              <a:gdLst/>
              <a:ahLst/>
              <a:cxnLst/>
              <a:rect l="l" t="t" r="r" b="b"/>
              <a:pathLst>
                <a:path w="809625" h="937259">
                  <a:moveTo>
                    <a:pt x="809586" y="750887"/>
                  </a:moveTo>
                  <a:lnTo>
                    <a:pt x="809498" y="750455"/>
                  </a:lnTo>
                  <a:lnTo>
                    <a:pt x="809498" y="343179"/>
                  </a:lnTo>
                  <a:lnTo>
                    <a:pt x="809498" y="324129"/>
                  </a:lnTo>
                  <a:lnTo>
                    <a:pt x="807999" y="316712"/>
                  </a:lnTo>
                  <a:lnTo>
                    <a:pt x="803922" y="310654"/>
                  </a:lnTo>
                  <a:lnTo>
                    <a:pt x="797864" y="306578"/>
                  </a:lnTo>
                  <a:lnTo>
                    <a:pt x="790448" y="305079"/>
                  </a:lnTo>
                  <a:lnTo>
                    <a:pt x="771398" y="305079"/>
                  </a:lnTo>
                  <a:lnTo>
                    <a:pt x="771398" y="343179"/>
                  </a:lnTo>
                  <a:lnTo>
                    <a:pt x="771398" y="731837"/>
                  </a:lnTo>
                  <a:lnTo>
                    <a:pt x="771398" y="769937"/>
                  </a:lnTo>
                  <a:lnTo>
                    <a:pt x="771398" y="788022"/>
                  </a:lnTo>
                  <a:lnTo>
                    <a:pt x="762711" y="831024"/>
                  </a:lnTo>
                  <a:lnTo>
                    <a:pt x="739038" y="866178"/>
                  </a:lnTo>
                  <a:lnTo>
                    <a:pt x="703948" y="889889"/>
                  </a:lnTo>
                  <a:lnTo>
                    <a:pt x="661022" y="898601"/>
                  </a:lnTo>
                  <a:lnTo>
                    <a:pt x="148678" y="898601"/>
                  </a:lnTo>
                  <a:lnTo>
                    <a:pt x="105676" y="889889"/>
                  </a:lnTo>
                  <a:lnTo>
                    <a:pt x="70523" y="866178"/>
                  </a:lnTo>
                  <a:lnTo>
                    <a:pt x="46799" y="831024"/>
                  </a:lnTo>
                  <a:lnTo>
                    <a:pt x="38100" y="788022"/>
                  </a:lnTo>
                  <a:lnTo>
                    <a:pt x="38100" y="769937"/>
                  </a:lnTo>
                  <a:lnTo>
                    <a:pt x="771398" y="769937"/>
                  </a:lnTo>
                  <a:lnTo>
                    <a:pt x="771398" y="731837"/>
                  </a:lnTo>
                  <a:lnTo>
                    <a:pt x="38100" y="731837"/>
                  </a:lnTo>
                  <a:lnTo>
                    <a:pt x="38100" y="167538"/>
                  </a:lnTo>
                  <a:lnTo>
                    <a:pt x="409829" y="167538"/>
                  </a:lnTo>
                  <a:lnTo>
                    <a:pt x="409829" y="463969"/>
                  </a:lnTo>
                  <a:lnTo>
                    <a:pt x="413715" y="470446"/>
                  </a:lnTo>
                  <a:lnTo>
                    <a:pt x="426123" y="477050"/>
                  </a:lnTo>
                  <a:lnTo>
                    <a:pt x="433666" y="476669"/>
                  </a:lnTo>
                  <a:lnTo>
                    <a:pt x="516255" y="421195"/>
                  </a:lnTo>
                  <a:lnTo>
                    <a:pt x="632396" y="343179"/>
                  </a:lnTo>
                  <a:lnTo>
                    <a:pt x="771398" y="343179"/>
                  </a:lnTo>
                  <a:lnTo>
                    <a:pt x="771398" y="305079"/>
                  </a:lnTo>
                  <a:lnTo>
                    <a:pt x="622808" y="305079"/>
                  </a:lnTo>
                  <a:lnTo>
                    <a:pt x="619112" y="306209"/>
                  </a:lnTo>
                  <a:lnTo>
                    <a:pt x="447929" y="421195"/>
                  </a:lnTo>
                  <a:lnTo>
                    <a:pt x="447929" y="148551"/>
                  </a:lnTo>
                  <a:lnTo>
                    <a:pt x="447929" y="38100"/>
                  </a:lnTo>
                  <a:lnTo>
                    <a:pt x="447929" y="19050"/>
                  </a:lnTo>
                  <a:lnTo>
                    <a:pt x="446430" y="11633"/>
                  </a:lnTo>
                  <a:lnTo>
                    <a:pt x="442353" y="5575"/>
                  </a:lnTo>
                  <a:lnTo>
                    <a:pt x="436295" y="1485"/>
                  </a:lnTo>
                  <a:lnTo>
                    <a:pt x="428879" y="0"/>
                  </a:lnTo>
                  <a:lnTo>
                    <a:pt x="409829" y="0"/>
                  </a:lnTo>
                  <a:lnTo>
                    <a:pt x="409829" y="38100"/>
                  </a:lnTo>
                  <a:lnTo>
                    <a:pt x="409829" y="129438"/>
                  </a:lnTo>
                  <a:lnTo>
                    <a:pt x="41948" y="129438"/>
                  </a:lnTo>
                  <a:lnTo>
                    <a:pt x="46799" y="105562"/>
                  </a:lnTo>
                  <a:lnTo>
                    <a:pt x="70523" y="70459"/>
                  </a:lnTo>
                  <a:lnTo>
                    <a:pt x="105676" y="46786"/>
                  </a:lnTo>
                  <a:lnTo>
                    <a:pt x="148678" y="38100"/>
                  </a:lnTo>
                  <a:lnTo>
                    <a:pt x="409829" y="38100"/>
                  </a:lnTo>
                  <a:lnTo>
                    <a:pt x="409829" y="0"/>
                  </a:lnTo>
                  <a:lnTo>
                    <a:pt x="148678" y="0"/>
                  </a:lnTo>
                  <a:lnTo>
                    <a:pt x="101739" y="7581"/>
                  </a:lnTo>
                  <a:lnTo>
                    <a:pt x="60934" y="28689"/>
                  </a:lnTo>
                  <a:lnTo>
                    <a:pt x="28727" y="60845"/>
                  </a:lnTo>
                  <a:lnTo>
                    <a:pt x="7594" y="101600"/>
                  </a:lnTo>
                  <a:lnTo>
                    <a:pt x="0" y="148488"/>
                  </a:lnTo>
                  <a:lnTo>
                    <a:pt x="0" y="788022"/>
                  </a:lnTo>
                  <a:lnTo>
                    <a:pt x="7594" y="834961"/>
                  </a:lnTo>
                  <a:lnTo>
                    <a:pt x="28727" y="875766"/>
                  </a:lnTo>
                  <a:lnTo>
                    <a:pt x="60934" y="907973"/>
                  </a:lnTo>
                  <a:lnTo>
                    <a:pt x="101739" y="929106"/>
                  </a:lnTo>
                  <a:lnTo>
                    <a:pt x="148678" y="936701"/>
                  </a:lnTo>
                  <a:lnTo>
                    <a:pt x="661022" y="936701"/>
                  </a:lnTo>
                  <a:lnTo>
                    <a:pt x="707898" y="929106"/>
                  </a:lnTo>
                  <a:lnTo>
                    <a:pt x="748652" y="907973"/>
                  </a:lnTo>
                  <a:lnTo>
                    <a:pt x="780808" y="875766"/>
                  </a:lnTo>
                  <a:lnTo>
                    <a:pt x="801916" y="834961"/>
                  </a:lnTo>
                  <a:lnTo>
                    <a:pt x="809498" y="788022"/>
                  </a:lnTo>
                  <a:lnTo>
                    <a:pt x="809498" y="751332"/>
                  </a:lnTo>
                  <a:lnTo>
                    <a:pt x="809586" y="750887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62498" y="6177965"/>
              <a:ext cx="2374900" cy="3101340"/>
            </a:xfrm>
            <a:custGeom>
              <a:avLst/>
              <a:gdLst/>
              <a:ahLst/>
              <a:cxnLst/>
              <a:rect l="l" t="t" r="r" b="b"/>
              <a:pathLst>
                <a:path w="2374900" h="3101340">
                  <a:moveTo>
                    <a:pt x="887336" y="2260346"/>
                  </a:moveTo>
                  <a:lnTo>
                    <a:pt x="887018" y="2259012"/>
                  </a:lnTo>
                  <a:lnTo>
                    <a:pt x="885786" y="2252853"/>
                  </a:lnTo>
                  <a:lnTo>
                    <a:pt x="885532" y="2252497"/>
                  </a:lnTo>
                  <a:lnTo>
                    <a:pt x="881468" y="2234654"/>
                  </a:lnTo>
                  <a:lnTo>
                    <a:pt x="864743" y="2211489"/>
                  </a:lnTo>
                  <a:lnTo>
                    <a:pt x="849185" y="2199322"/>
                  </a:lnTo>
                  <a:lnTo>
                    <a:pt x="849185" y="2260244"/>
                  </a:lnTo>
                  <a:lnTo>
                    <a:pt x="849185" y="2260485"/>
                  </a:lnTo>
                  <a:lnTo>
                    <a:pt x="849185" y="2321369"/>
                  </a:lnTo>
                  <a:lnTo>
                    <a:pt x="849185" y="2358466"/>
                  </a:lnTo>
                  <a:lnTo>
                    <a:pt x="842949" y="2374760"/>
                  </a:lnTo>
                  <a:lnTo>
                    <a:pt x="794816" y="2408504"/>
                  </a:lnTo>
                  <a:lnTo>
                    <a:pt x="754100" y="2424188"/>
                  </a:lnTo>
                  <a:lnTo>
                    <a:pt x="703059" y="2437917"/>
                  </a:lnTo>
                  <a:lnTo>
                    <a:pt x="642302" y="2448801"/>
                  </a:lnTo>
                  <a:lnTo>
                    <a:pt x="572401" y="2455976"/>
                  </a:lnTo>
                  <a:lnTo>
                    <a:pt x="493941" y="2458567"/>
                  </a:lnTo>
                  <a:lnTo>
                    <a:pt x="415493" y="2455976"/>
                  </a:lnTo>
                  <a:lnTo>
                    <a:pt x="345579" y="2448801"/>
                  </a:lnTo>
                  <a:lnTo>
                    <a:pt x="284822" y="2437917"/>
                  </a:lnTo>
                  <a:lnTo>
                    <a:pt x="233781" y="2424188"/>
                  </a:lnTo>
                  <a:lnTo>
                    <a:pt x="193065" y="2408504"/>
                  </a:lnTo>
                  <a:lnTo>
                    <a:pt x="144932" y="2374760"/>
                  </a:lnTo>
                  <a:lnTo>
                    <a:pt x="138696" y="2358466"/>
                  </a:lnTo>
                  <a:lnTo>
                    <a:pt x="138696" y="2321255"/>
                  </a:lnTo>
                  <a:lnTo>
                    <a:pt x="149606" y="2329789"/>
                  </a:lnTo>
                  <a:lnTo>
                    <a:pt x="184226" y="2347772"/>
                  </a:lnTo>
                  <a:lnTo>
                    <a:pt x="225844" y="2363114"/>
                  </a:lnTo>
                  <a:lnTo>
                    <a:pt x="273189" y="2375763"/>
                  </a:lnTo>
                  <a:lnTo>
                    <a:pt x="324967" y="2385669"/>
                  </a:lnTo>
                  <a:lnTo>
                    <a:pt x="379895" y="2392794"/>
                  </a:lnTo>
                  <a:lnTo>
                    <a:pt x="436676" y="2397112"/>
                  </a:lnTo>
                  <a:lnTo>
                    <a:pt x="494017" y="2398560"/>
                  </a:lnTo>
                  <a:lnTo>
                    <a:pt x="551370" y="2397112"/>
                  </a:lnTo>
                  <a:lnTo>
                    <a:pt x="608139" y="2392794"/>
                  </a:lnTo>
                  <a:lnTo>
                    <a:pt x="663067" y="2385669"/>
                  </a:lnTo>
                  <a:lnTo>
                    <a:pt x="714844" y="2375763"/>
                  </a:lnTo>
                  <a:lnTo>
                    <a:pt x="762177" y="2363114"/>
                  </a:lnTo>
                  <a:lnTo>
                    <a:pt x="769378" y="2360460"/>
                  </a:lnTo>
                  <a:lnTo>
                    <a:pt x="803808" y="2347772"/>
                  </a:lnTo>
                  <a:lnTo>
                    <a:pt x="838415" y="2329789"/>
                  </a:lnTo>
                  <a:lnTo>
                    <a:pt x="849185" y="2321369"/>
                  </a:lnTo>
                  <a:lnTo>
                    <a:pt x="849185" y="2260485"/>
                  </a:lnTo>
                  <a:lnTo>
                    <a:pt x="843000" y="2276652"/>
                  </a:lnTo>
                  <a:lnTo>
                    <a:pt x="824687" y="2293620"/>
                  </a:lnTo>
                  <a:lnTo>
                    <a:pt x="754151" y="2326081"/>
                  </a:lnTo>
                  <a:lnTo>
                    <a:pt x="703122" y="2339810"/>
                  </a:lnTo>
                  <a:lnTo>
                    <a:pt x="642366" y="2350693"/>
                  </a:lnTo>
                  <a:lnTo>
                    <a:pt x="572465" y="2357869"/>
                  </a:lnTo>
                  <a:lnTo>
                    <a:pt x="494017" y="2360460"/>
                  </a:lnTo>
                  <a:lnTo>
                    <a:pt x="415569" y="2357869"/>
                  </a:lnTo>
                  <a:lnTo>
                    <a:pt x="345668" y="2350693"/>
                  </a:lnTo>
                  <a:lnTo>
                    <a:pt x="284899" y="2339810"/>
                  </a:lnTo>
                  <a:lnTo>
                    <a:pt x="233870" y="2326081"/>
                  </a:lnTo>
                  <a:lnTo>
                    <a:pt x="193154" y="2310396"/>
                  </a:lnTo>
                  <a:lnTo>
                    <a:pt x="145021" y="2276652"/>
                  </a:lnTo>
                  <a:lnTo>
                    <a:pt x="138785" y="2260346"/>
                  </a:lnTo>
                  <a:lnTo>
                    <a:pt x="145021" y="2244039"/>
                  </a:lnTo>
                  <a:lnTo>
                    <a:pt x="193154" y="2210295"/>
                  </a:lnTo>
                  <a:lnTo>
                    <a:pt x="233870" y="2194598"/>
                  </a:lnTo>
                  <a:lnTo>
                    <a:pt x="284899" y="2180869"/>
                  </a:lnTo>
                  <a:lnTo>
                    <a:pt x="345668" y="2169985"/>
                  </a:lnTo>
                  <a:lnTo>
                    <a:pt x="415569" y="2162810"/>
                  </a:lnTo>
                  <a:lnTo>
                    <a:pt x="494017" y="2160219"/>
                  </a:lnTo>
                  <a:lnTo>
                    <a:pt x="572465" y="2162810"/>
                  </a:lnTo>
                  <a:lnTo>
                    <a:pt x="642366" y="2169985"/>
                  </a:lnTo>
                  <a:lnTo>
                    <a:pt x="703122" y="2180869"/>
                  </a:lnTo>
                  <a:lnTo>
                    <a:pt x="754151" y="2194598"/>
                  </a:lnTo>
                  <a:lnTo>
                    <a:pt x="794867" y="2210295"/>
                  </a:lnTo>
                  <a:lnTo>
                    <a:pt x="843000" y="2244039"/>
                  </a:lnTo>
                  <a:lnTo>
                    <a:pt x="849185" y="2260244"/>
                  </a:lnTo>
                  <a:lnTo>
                    <a:pt x="849185" y="2199322"/>
                  </a:lnTo>
                  <a:lnTo>
                    <a:pt x="803808" y="2172893"/>
                  </a:lnTo>
                  <a:lnTo>
                    <a:pt x="762177" y="2157565"/>
                  </a:lnTo>
                  <a:lnTo>
                    <a:pt x="714844" y="2144915"/>
                  </a:lnTo>
                  <a:lnTo>
                    <a:pt x="663067" y="2135009"/>
                  </a:lnTo>
                  <a:lnTo>
                    <a:pt x="608139" y="2127872"/>
                  </a:lnTo>
                  <a:lnTo>
                    <a:pt x="551370" y="2123567"/>
                  </a:lnTo>
                  <a:lnTo>
                    <a:pt x="494017" y="2122119"/>
                  </a:lnTo>
                  <a:lnTo>
                    <a:pt x="436676" y="2123567"/>
                  </a:lnTo>
                  <a:lnTo>
                    <a:pt x="379895" y="2127872"/>
                  </a:lnTo>
                  <a:lnTo>
                    <a:pt x="324967" y="2135009"/>
                  </a:lnTo>
                  <a:lnTo>
                    <a:pt x="273189" y="2144915"/>
                  </a:lnTo>
                  <a:lnTo>
                    <a:pt x="225844" y="2157565"/>
                  </a:lnTo>
                  <a:lnTo>
                    <a:pt x="184226" y="2172893"/>
                  </a:lnTo>
                  <a:lnTo>
                    <a:pt x="149606" y="2190889"/>
                  </a:lnTo>
                  <a:lnTo>
                    <a:pt x="106553" y="2234654"/>
                  </a:lnTo>
                  <a:lnTo>
                    <a:pt x="102539" y="2252180"/>
                  </a:lnTo>
                  <a:lnTo>
                    <a:pt x="102095" y="2252853"/>
                  </a:lnTo>
                  <a:lnTo>
                    <a:pt x="100596" y="2260269"/>
                  </a:lnTo>
                  <a:lnTo>
                    <a:pt x="100596" y="2340216"/>
                  </a:lnTo>
                  <a:lnTo>
                    <a:pt x="64490" y="2355405"/>
                  </a:lnTo>
                  <a:lnTo>
                    <a:pt x="28981" y="2379053"/>
                  </a:lnTo>
                  <a:lnTo>
                    <a:pt x="7391" y="2405392"/>
                  </a:lnTo>
                  <a:lnTo>
                    <a:pt x="2286" y="2425458"/>
                  </a:lnTo>
                  <a:lnTo>
                    <a:pt x="1524" y="2426589"/>
                  </a:lnTo>
                  <a:lnTo>
                    <a:pt x="25" y="2434005"/>
                  </a:lnTo>
                  <a:lnTo>
                    <a:pt x="25" y="2532202"/>
                  </a:lnTo>
                  <a:lnTo>
                    <a:pt x="22631" y="2581046"/>
                  </a:lnTo>
                  <a:lnTo>
                    <a:pt x="83566" y="2619629"/>
                  </a:lnTo>
                  <a:lnTo>
                    <a:pt x="91084" y="2622410"/>
                  </a:lnTo>
                  <a:lnTo>
                    <a:pt x="80048" y="2634119"/>
                  </a:lnTo>
                  <a:lnTo>
                    <a:pt x="70116" y="2652738"/>
                  </a:lnTo>
                  <a:lnTo>
                    <a:pt x="67246" y="2669667"/>
                  </a:lnTo>
                  <a:lnTo>
                    <a:pt x="66713" y="2672334"/>
                  </a:lnTo>
                  <a:lnTo>
                    <a:pt x="66713" y="2770530"/>
                  </a:lnTo>
                  <a:lnTo>
                    <a:pt x="69710" y="2783687"/>
                  </a:lnTo>
                  <a:lnTo>
                    <a:pt x="37134" y="2802890"/>
                  </a:lnTo>
                  <a:lnTo>
                    <a:pt x="14312" y="2825153"/>
                  </a:lnTo>
                  <a:lnTo>
                    <a:pt x="3073" y="2846108"/>
                  </a:lnTo>
                  <a:lnTo>
                    <a:pt x="457" y="2862122"/>
                  </a:lnTo>
                  <a:lnTo>
                    <a:pt x="0" y="2864383"/>
                  </a:lnTo>
                  <a:lnTo>
                    <a:pt x="0" y="2962579"/>
                  </a:lnTo>
                  <a:lnTo>
                    <a:pt x="5867" y="2988272"/>
                  </a:lnTo>
                  <a:lnTo>
                    <a:pt x="48920" y="3032023"/>
                  </a:lnTo>
                  <a:lnTo>
                    <a:pt x="83540" y="3050019"/>
                  </a:lnTo>
                  <a:lnTo>
                    <a:pt x="125171" y="3065361"/>
                  </a:lnTo>
                  <a:lnTo>
                    <a:pt x="172516" y="3077997"/>
                  </a:lnTo>
                  <a:lnTo>
                    <a:pt x="224294" y="3087916"/>
                  </a:lnTo>
                  <a:lnTo>
                    <a:pt x="279209" y="3095040"/>
                  </a:lnTo>
                  <a:lnTo>
                    <a:pt x="335991" y="3099346"/>
                  </a:lnTo>
                  <a:lnTo>
                    <a:pt x="393344" y="3100794"/>
                  </a:lnTo>
                  <a:lnTo>
                    <a:pt x="442976" y="3099778"/>
                  </a:lnTo>
                  <a:lnTo>
                    <a:pt x="491210" y="3096768"/>
                  </a:lnTo>
                  <a:lnTo>
                    <a:pt x="537641" y="3091789"/>
                  </a:lnTo>
                  <a:lnTo>
                    <a:pt x="581863" y="3084906"/>
                  </a:lnTo>
                  <a:lnTo>
                    <a:pt x="623430" y="3076143"/>
                  </a:lnTo>
                  <a:lnTo>
                    <a:pt x="637781" y="3060725"/>
                  </a:lnTo>
                  <a:lnTo>
                    <a:pt x="637489" y="3053156"/>
                  </a:lnTo>
                  <a:lnTo>
                    <a:pt x="564299" y="3049308"/>
                  </a:lnTo>
                  <a:lnTo>
                    <a:pt x="510184" y="3056686"/>
                  </a:lnTo>
                  <a:lnTo>
                    <a:pt x="452945" y="3061182"/>
                  </a:lnTo>
                  <a:lnTo>
                    <a:pt x="393344" y="3062694"/>
                  </a:lnTo>
                  <a:lnTo>
                    <a:pt x="314896" y="3060115"/>
                  </a:lnTo>
                  <a:lnTo>
                    <a:pt x="244995" y="3052940"/>
                  </a:lnTo>
                  <a:lnTo>
                    <a:pt x="184226" y="3042043"/>
                  </a:lnTo>
                  <a:lnTo>
                    <a:pt x="133197" y="3028315"/>
                  </a:lnTo>
                  <a:lnTo>
                    <a:pt x="92468" y="3012630"/>
                  </a:lnTo>
                  <a:lnTo>
                    <a:pt x="44335" y="2978886"/>
                  </a:lnTo>
                  <a:lnTo>
                    <a:pt x="38100" y="2962579"/>
                  </a:lnTo>
                  <a:lnTo>
                    <a:pt x="38100" y="2925394"/>
                  </a:lnTo>
                  <a:lnTo>
                    <a:pt x="48996" y="2933916"/>
                  </a:lnTo>
                  <a:lnTo>
                    <a:pt x="83616" y="2951899"/>
                  </a:lnTo>
                  <a:lnTo>
                    <a:pt x="125234" y="2967240"/>
                  </a:lnTo>
                  <a:lnTo>
                    <a:pt x="172580" y="2979890"/>
                  </a:lnTo>
                  <a:lnTo>
                    <a:pt x="224358" y="2989796"/>
                  </a:lnTo>
                  <a:lnTo>
                    <a:pt x="279285" y="2996920"/>
                  </a:lnTo>
                  <a:lnTo>
                    <a:pt x="336067" y="3001238"/>
                  </a:lnTo>
                  <a:lnTo>
                    <a:pt x="393407" y="3002686"/>
                  </a:lnTo>
                  <a:lnTo>
                    <a:pt x="439686" y="3001784"/>
                  </a:lnTo>
                  <a:lnTo>
                    <a:pt x="485203" y="2999105"/>
                  </a:lnTo>
                  <a:lnTo>
                    <a:pt x="529336" y="2994710"/>
                  </a:lnTo>
                  <a:lnTo>
                    <a:pt x="571449" y="2988653"/>
                  </a:lnTo>
                  <a:lnTo>
                    <a:pt x="587070" y="2966694"/>
                  </a:lnTo>
                  <a:lnTo>
                    <a:pt x="584352" y="2959633"/>
                  </a:lnTo>
                  <a:lnTo>
                    <a:pt x="579297" y="2954337"/>
                  </a:lnTo>
                  <a:lnTo>
                    <a:pt x="572655" y="2951327"/>
                  </a:lnTo>
                  <a:lnTo>
                    <a:pt x="565124" y="2951073"/>
                  </a:lnTo>
                  <a:lnTo>
                    <a:pt x="524573" y="2956915"/>
                  </a:lnTo>
                  <a:lnTo>
                    <a:pt x="482028" y="2961144"/>
                  </a:lnTo>
                  <a:lnTo>
                    <a:pt x="438111" y="2963710"/>
                  </a:lnTo>
                  <a:lnTo>
                    <a:pt x="393407" y="2964586"/>
                  </a:lnTo>
                  <a:lnTo>
                    <a:pt x="314960" y="2961995"/>
                  </a:lnTo>
                  <a:lnTo>
                    <a:pt x="245059" y="2954820"/>
                  </a:lnTo>
                  <a:lnTo>
                    <a:pt x="184289" y="2943923"/>
                  </a:lnTo>
                  <a:lnTo>
                    <a:pt x="133261" y="2930194"/>
                  </a:lnTo>
                  <a:lnTo>
                    <a:pt x="92544" y="2914510"/>
                  </a:lnTo>
                  <a:lnTo>
                    <a:pt x="44411" y="2880766"/>
                  </a:lnTo>
                  <a:lnTo>
                    <a:pt x="38176" y="2864459"/>
                  </a:lnTo>
                  <a:lnTo>
                    <a:pt x="41719" y="2852432"/>
                  </a:lnTo>
                  <a:lnTo>
                    <a:pt x="52044" y="2839897"/>
                  </a:lnTo>
                  <a:lnTo>
                    <a:pt x="68681" y="2827299"/>
                  </a:lnTo>
                  <a:lnTo>
                    <a:pt x="87604" y="2817012"/>
                  </a:lnTo>
                  <a:lnTo>
                    <a:pt x="89319" y="2819374"/>
                  </a:lnTo>
                  <a:lnTo>
                    <a:pt x="115633" y="2839974"/>
                  </a:lnTo>
                  <a:lnTo>
                    <a:pt x="150253" y="2857957"/>
                  </a:lnTo>
                  <a:lnTo>
                    <a:pt x="191884" y="2873298"/>
                  </a:lnTo>
                  <a:lnTo>
                    <a:pt x="239229" y="2885948"/>
                  </a:lnTo>
                  <a:lnTo>
                    <a:pt x="291007" y="2895854"/>
                  </a:lnTo>
                  <a:lnTo>
                    <a:pt x="345922" y="2902978"/>
                  </a:lnTo>
                  <a:lnTo>
                    <a:pt x="402704" y="2907284"/>
                  </a:lnTo>
                  <a:lnTo>
                    <a:pt x="460057" y="2908731"/>
                  </a:lnTo>
                  <a:lnTo>
                    <a:pt x="481444" y="2908541"/>
                  </a:lnTo>
                  <a:lnTo>
                    <a:pt x="523862" y="2907030"/>
                  </a:lnTo>
                  <a:lnTo>
                    <a:pt x="561390" y="2892831"/>
                  </a:lnTo>
                  <a:lnTo>
                    <a:pt x="562356" y="2885325"/>
                  </a:lnTo>
                  <a:lnTo>
                    <a:pt x="560260" y="2878036"/>
                  </a:lnTo>
                  <a:lnTo>
                    <a:pt x="555650" y="2872282"/>
                  </a:lnTo>
                  <a:lnTo>
                    <a:pt x="549300" y="2868663"/>
                  </a:lnTo>
                  <a:lnTo>
                    <a:pt x="541972" y="2867710"/>
                  </a:lnTo>
                  <a:lnTo>
                    <a:pt x="521792" y="2868993"/>
                  </a:lnTo>
                  <a:lnTo>
                    <a:pt x="501370" y="2869908"/>
                  </a:lnTo>
                  <a:lnTo>
                    <a:pt x="480758" y="2870454"/>
                  </a:lnTo>
                  <a:lnTo>
                    <a:pt x="460057" y="2870631"/>
                  </a:lnTo>
                  <a:lnTo>
                    <a:pt x="381609" y="2868053"/>
                  </a:lnTo>
                  <a:lnTo>
                    <a:pt x="311696" y="2860865"/>
                  </a:lnTo>
                  <a:lnTo>
                    <a:pt x="250939" y="2849981"/>
                  </a:lnTo>
                  <a:lnTo>
                    <a:pt x="199898" y="2836253"/>
                  </a:lnTo>
                  <a:lnTo>
                    <a:pt x="159181" y="2820568"/>
                  </a:lnTo>
                  <a:lnTo>
                    <a:pt x="111048" y="2786837"/>
                  </a:lnTo>
                  <a:lnTo>
                    <a:pt x="104813" y="2770530"/>
                  </a:lnTo>
                  <a:lnTo>
                    <a:pt x="104813" y="2733332"/>
                  </a:lnTo>
                  <a:lnTo>
                    <a:pt x="115709" y="2741853"/>
                  </a:lnTo>
                  <a:lnTo>
                    <a:pt x="150329" y="2759837"/>
                  </a:lnTo>
                  <a:lnTo>
                    <a:pt x="191947" y="2775178"/>
                  </a:lnTo>
                  <a:lnTo>
                    <a:pt x="239293" y="2787827"/>
                  </a:lnTo>
                  <a:lnTo>
                    <a:pt x="291071" y="2797733"/>
                  </a:lnTo>
                  <a:lnTo>
                    <a:pt x="345998" y="2804858"/>
                  </a:lnTo>
                  <a:lnTo>
                    <a:pt x="402780" y="2809176"/>
                  </a:lnTo>
                  <a:lnTo>
                    <a:pt x="460121" y="2810624"/>
                  </a:lnTo>
                  <a:lnTo>
                    <a:pt x="477913" y="2810484"/>
                  </a:lnTo>
                  <a:lnTo>
                    <a:pt x="530580" y="2808554"/>
                  </a:lnTo>
                  <a:lnTo>
                    <a:pt x="548462" y="2788412"/>
                  </a:lnTo>
                  <a:lnTo>
                    <a:pt x="546582" y="2781096"/>
                  </a:lnTo>
                  <a:lnTo>
                    <a:pt x="542251" y="2775280"/>
                  </a:lnTo>
                  <a:lnTo>
                    <a:pt x="535978" y="2771559"/>
                  </a:lnTo>
                  <a:lnTo>
                    <a:pt x="528320" y="2770530"/>
                  </a:lnTo>
                  <a:lnTo>
                    <a:pt x="494499" y="2772016"/>
                  </a:lnTo>
                  <a:lnTo>
                    <a:pt x="460121" y="2772524"/>
                  </a:lnTo>
                  <a:lnTo>
                    <a:pt x="381673" y="2769933"/>
                  </a:lnTo>
                  <a:lnTo>
                    <a:pt x="311772" y="2762758"/>
                  </a:lnTo>
                  <a:lnTo>
                    <a:pt x="251002" y="2751861"/>
                  </a:lnTo>
                  <a:lnTo>
                    <a:pt x="199974" y="2738145"/>
                  </a:lnTo>
                  <a:lnTo>
                    <a:pt x="159258" y="2722461"/>
                  </a:lnTo>
                  <a:lnTo>
                    <a:pt x="111125" y="2688704"/>
                  </a:lnTo>
                  <a:lnTo>
                    <a:pt x="104889" y="2672410"/>
                  </a:lnTo>
                  <a:lnTo>
                    <a:pt x="107137" y="2662948"/>
                  </a:lnTo>
                  <a:lnTo>
                    <a:pt x="113741" y="2653042"/>
                  </a:lnTo>
                  <a:lnTo>
                    <a:pt x="124498" y="2642959"/>
                  </a:lnTo>
                  <a:lnTo>
                    <a:pt x="133096" y="2637078"/>
                  </a:lnTo>
                  <a:lnTo>
                    <a:pt x="172542" y="2647607"/>
                  </a:lnTo>
                  <a:lnTo>
                    <a:pt x="224320" y="2657513"/>
                  </a:lnTo>
                  <a:lnTo>
                    <a:pt x="279234" y="2664637"/>
                  </a:lnTo>
                  <a:lnTo>
                    <a:pt x="336016" y="2668955"/>
                  </a:lnTo>
                  <a:lnTo>
                    <a:pt x="393369" y="2670403"/>
                  </a:lnTo>
                  <a:lnTo>
                    <a:pt x="432828" y="2669756"/>
                  </a:lnTo>
                  <a:lnTo>
                    <a:pt x="471500" y="2667838"/>
                  </a:lnTo>
                  <a:lnTo>
                    <a:pt x="545998" y="2660231"/>
                  </a:lnTo>
                  <a:lnTo>
                    <a:pt x="562216" y="2638729"/>
                  </a:lnTo>
                  <a:lnTo>
                    <a:pt x="559701" y="2631592"/>
                  </a:lnTo>
                  <a:lnTo>
                    <a:pt x="554812" y="2626169"/>
                  </a:lnTo>
                  <a:lnTo>
                    <a:pt x="548246" y="2622969"/>
                  </a:lnTo>
                  <a:lnTo>
                    <a:pt x="540715" y="2622512"/>
                  </a:lnTo>
                  <a:lnTo>
                    <a:pt x="505294" y="2626779"/>
                  </a:lnTo>
                  <a:lnTo>
                    <a:pt x="468845" y="2629839"/>
                  </a:lnTo>
                  <a:lnTo>
                    <a:pt x="431495" y="2631681"/>
                  </a:lnTo>
                  <a:lnTo>
                    <a:pt x="393369" y="2632303"/>
                  </a:lnTo>
                  <a:lnTo>
                    <a:pt x="314921" y="2629712"/>
                  </a:lnTo>
                  <a:lnTo>
                    <a:pt x="245021" y="2622537"/>
                  </a:lnTo>
                  <a:lnTo>
                    <a:pt x="184251" y="2611640"/>
                  </a:lnTo>
                  <a:lnTo>
                    <a:pt x="134200" y="2598191"/>
                  </a:lnTo>
                  <a:lnTo>
                    <a:pt x="133997" y="2598089"/>
                  </a:lnTo>
                  <a:lnTo>
                    <a:pt x="133794" y="2598089"/>
                  </a:lnTo>
                  <a:lnTo>
                    <a:pt x="92494" y="2582240"/>
                  </a:lnTo>
                  <a:lnTo>
                    <a:pt x="44361" y="2548496"/>
                  </a:lnTo>
                  <a:lnTo>
                    <a:pt x="38125" y="2532202"/>
                  </a:lnTo>
                  <a:lnTo>
                    <a:pt x="38125" y="2494991"/>
                  </a:lnTo>
                  <a:lnTo>
                    <a:pt x="49022" y="2503513"/>
                  </a:lnTo>
                  <a:lnTo>
                    <a:pt x="83642" y="2521508"/>
                  </a:lnTo>
                  <a:lnTo>
                    <a:pt x="125260" y="2536837"/>
                  </a:lnTo>
                  <a:lnTo>
                    <a:pt x="172605" y="2549487"/>
                  </a:lnTo>
                  <a:lnTo>
                    <a:pt x="224383" y="2559393"/>
                  </a:lnTo>
                  <a:lnTo>
                    <a:pt x="279311" y="2566530"/>
                  </a:lnTo>
                  <a:lnTo>
                    <a:pt x="336092" y="2570835"/>
                  </a:lnTo>
                  <a:lnTo>
                    <a:pt x="393433" y="2572283"/>
                  </a:lnTo>
                  <a:lnTo>
                    <a:pt x="437045" y="2571508"/>
                  </a:lnTo>
                  <a:lnTo>
                    <a:pt x="479615" y="2569184"/>
                  </a:lnTo>
                  <a:lnTo>
                    <a:pt x="521004" y="2565323"/>
                  </a:lnTo>
                  <a:lnTo>
                    <a:pt x="561035" y="2559939"/>
                  </a:lnTo>
                  <a:lnTo>
                    <a:pt x="576922" y="2538171"/>
                  </a:lnTo>
                  <a:lnTo>
                    <a:pt x="574294" y="2531084"/>
                  </a:lnTo>
                  <a:lnTo>
                    <a:pt x="569302" y="2525750"/>
                  </a:lnTo>
                  <a:lnTo>
                    <a:pt x="562686" y="2522651"/>
                  </a:lnTo>
                  <a:lnTo>
                    <a:pt x="555155" y="2522283"/>
                  </a:lnTo>
                  <a:lnTo>
                    <a:pt x="516585" y="2527477"/>
                  </a:lnTo>
                  <a:lnTo>
                    <a:pt x="476681" y="2531199"/>
                  </a:lnTo>
                  <a:lnTo>
                    <a:pt x="435584" y="2533434"/>
                  </a:lnTo>
                  <a:lnTo>
                    <a:pt x="393433" y="2534183"/>
                  </a:lnTo>
                  <a:lnTo>
                    <a:pt x="314985" y="2531592"/>
                  </a:lnTo>
                  <a:lnTo>
                    <a:pt x="245084" y="2524417"/>
                  </a:lnTo>
                  <a:lnTo>
                    <a:pt x="184315" y="2513533"/>
                  </a:lnTo>
                  <a:lnTo>
                    <a:pt x="133286" y="2499804"/>
                  </a:lnTo>
                  <a:lnTo>
                    <a:pt x="92570" y="2484120"/>
                  </a:lnTo>
                  <a:lnTo>
                    <a:pt x="44437" y="2450376"/>
                  </a:lnTo>
                  <a:lnTo>
                    <a:pt x="38201" y="2434069"/>
                  </a:lnTo>
                  <a:lnTo>
                    <a:pt x="42811" y="2420493"/>
                  </a:lnTo>
                  <a:lnTo>
                    <a:pt x="57785" y="2404681"/>
                  </a:lnTo>
                  <a:lnTo>
                    <a:pt x="84874" y="2387752"/>
                  </a:lnTo>
                  <a:lnTo>
                    <a:pt x="105346" y="2379294"/>
                  </a:lnTo>
                  <a:lnTo>
                    <a:pt x="106464" y="2384145"/>
                  </a:lnTo>
                  <a:lnTo>
                    <a:pt x="123202" y="2407310"/>
                  </a:lnTo>
                  <a:lnTo>
                    <a:pt x="184137" y="2445893"/>
                  </a:lnTo>
                  <a:lnTo>
                    <a:pt x="225767" y="2461234"/>
                  </a:lnTo>
                  <a:lnTo>
                    <a:pt x="273113" y="2473871"/>
                  </a:lnTo>
                  <a:lnTo>
                    <a:pt x="324891" y="2483777"/>
                  </a:lnTo>
                  <a:lnTo>
                    <a:pt x="379806" y="2490914"/>
                  </a:lnTo>
                  <a:lnTo>
                    <a:pt x="436587" y="2495219"/>
                  </a:lnTo>
                  <a:lnTo>
                    <a:pt x="493941" y="2496667"/>
                  </a:lnTo>
                  <a:lnTo>
                    <a:pt x="551294" y="2495219"/>
                  </a:lnTo>
                  <a:lnTo>
                    <a:pt x="608076" y="2490914"/>
                  </a:lnTo>
                  <a:lnTo>
                    <a:pt x="663003" y="2483777"/>
                  </a:lnTo>
                  <a:lnTo>
                    <a:pt x="714781" y="2473871"/>
                  </a:lnTo>
                  <a:lnTo>
                    <a:pt x="762127" y="2461234"/>
                  </a:lnTo>
                  <a:lnTo>
                    <a:pt x="803744" y="2445893"/>
                  </a:lnTo>
                  <a:lnTo>
                    <a:pt x="838365" y="2427909"/>
                  </a:lnTo>
                  <a:lnTo>
                    <a:pt x="881418" y="2384145"/>
                  </a:lnTo>
                  <a:lnTo>
                    <a:pt x="887285" y="2358466"/>
                  </a:lnTo>
                  <a:lnTo>
                    <a:pt x="887285" y="2260574"/>
                  </a:lnTo>
                  <a:lnTo>
                    <a:pt x="887336" y="2260346"/>
                  </a:lnTo>
                  <a:close/>
                </a:path>
                <a:path w="2374900" h="3101340">
                  <a:moveTo>
                    <a:pt x="2217890" y="253644"/>
                  </a:moveTo>
                  <a:lnTo>
                    <a:pt x="2216391" y="246227"/>
                  </a:lnTo>
                  <a:lnTo>
                    <a:pt x="2212314" y="240169"/>
                  </a:lnTo>
                  <a:lnTo>
                    <a:pt x="2206256" y="236093"/>
                  </a:lnTo>
                  <a:lnTo>
                    <a:pt x="2198840" y="234594"/>
                  </a:lnTo>
                  <a:lnTo>
                    <a:pt x="1851279" y="234594"/>
                  </a:lnTo>
                  <a:lnTo>
                    <a:pt x="1843874" y="236093"/>
                  </a:lnTo>
                  <a:lnTo>
                    <a:pt x="1837817" y="240169"/>
                  </a:lnTo>
                  <a:lnTo>
                    <a:pt x="1833727" y="246227"/>
                  </a:lnTo>
                  <a:lnTo>
                    <a:pt x="1832229" y="253644"/>
                  </a:lnTo>
                  <a:lnTo>
                    <a:pt x="1833727" y="261048"/>
                  </a:lnTo>
                  <a:lnTo>
                    <a:pt x="1837817" y="267106"/>
                  </a:lnTo>
                  <a:lnTo>
                    <a:pt x="1843874" y="271195"/>
                  </a:lnTo>
                  <a:lnTo>
                    <a:pt x="1851279" y="272694"/>
                  </a:lnTo>
                  <a:lnTo>
                    <a:pt x="2198840" y="272694"/>
                  </a:lnTo>
                  <a:lnTo>
                    <a:pt x="2206256" y="271195"/>
                  </a:lnTo>
                  <a:lnTo>
                    <a:pt x="2212314" y="267106"/>
                  </a:lnTo>
                  <a:lnTo>
                    <a:pt x="2216391" y="261048"/>
                  </a:lnTo>
                  <a:lnTo>
                    <a:pt x="2217890" y="253644"/>
                  </a:lnTo>
                  <a:close/>
                </a:path>
                <a:path w="2374900" h="3101340">
                  <a:moveTo>
                    <a:pt x="2219261" y="154736"/>
                  </a:moveTo>
                  <a:lnTo>
                    <a:pt x="2217763" y="147320"/>
                  </a:lnTo>
                  <a:lnTo>
                    <a:pt x="2213673" y="141262"/>
                  </a:lnTo>
                  <a:lnTo>
                    <a:pt x="2207615" y="137185"/>
                  </a:lnTo>
                  <a:lnTo>
                    <a:pt x="2200211" y="135686"/>
                  </a:lnTo>
                  <a:lnTo>
                    <a:pt x="1852650" y="135686"/>
                  </a:lnTo>
                  <a:lnTo>
                    <a:pt x="1845233" y="137185"/>
                  </a:lnTo>
                  <a:lnTo>
                    <a:pt x="1839175" y="141262"/>
                  </a:lnTo>
                  <a:lnTo>
                    <a:pt x="1835099" y="147320"/>
                  </a:lnTo>
                  <a:lnTo>
                    <a:pt x="1833600" y="154736"/>
                  </a:lnTo>
                  <a:lnTo>
                    <a:pt x="1835099" y="162153"/>
                  </a:lnTo>
                  <a:lnTo>
                    <a:pt x="1839175" y="168198"/>
                  </a:lnTo>
                  <a:lnTo>
                    <a:pt x="1845233" y="172288"/>
                  </a:lnTo>
                  <a:lnTo>
                    <a:pt x="1852650" y="173786"/>
                  </a:lnTo>
                  <a:lnTo>
                    <a:pt x="2200211" y="173786"/>
                  </a:lnTo>
                  <a:lnTo>
                    <a:pt x="2207615" y="172288"/>
                  </a:lnTo>
                  <a:lnTo>
                    <a:pt x="2213673" y="168198"/>
                  </a:lnTo>
                  <a:lnTo>
                    <a:pt x="2217763" y="162153"/>
                  </a:lnTo>
                  <a:lnTo>
                    <a:pt x="2219261" y="154736"/>
                  </a:lnTo>
                  <a:close/>
                </a:path>
                <a:path w="2374900" h="3101340">
                  <a:moveTo>
                    <a:pt x="2374722" y="83019"/>
                  </a:moveTo>
                  <a:lnTo>
                    <a:pt x="2368181" y="50736"/>
                  </a:lnTo>
                  <a:lnTo>
                    <a:pt x="2359660" y="38100"/>
                  </a:lnTo>
                  <a:lnTo>
                    <a:pt x="2350376" y="24345"/>
                  </a:lnTo>
                  <a:lnTo>
                    <a:pt x="2336622" y="15062"/>
                  </a:lnTo>
                  <a:lnTo>
                    <a:pt x="2336622" y="83019"/>
                  </a:lnTo>
                  <a:lnTo>
                    <a:pt x="2336622" y="353504"/>
                  </a:lnTo>
                  <a:lnTo>
                    <a:pt x="2333079" y="370967"/>
                  </a:lnTo>
                  <a:lnTo>
                    <a:pt x="2323452" y="385254"/>
                  </a:lnTo>
                  <a:lnTo>
                    <a:pt x="2309177" y="394893"/>
                  </a:lnTo>
                  <a:lnTo>
                    <a:pt x="2291715" y="398424"/>
                  </a:lnTo>
                  <a:lnTo>
                    <a:pt x="1888375" y="398424"/>
                  </a:lnTo>
                  <a:lnTo>
                    <a:pt x="1884680" y="399554"/>
                  </a:lnTo>
                  <a:lnTo>
                    <a:pt x="1713509" y="514540"/>
                  </a:lnTo>
                  <a:lnTo>
                    <a:pt x="1713509" y="83019"/>
                  </a:lnTo>
                  <a:lnTo>
                    <a:pt x="1717040" y="65557"/>
                  </a:lnTo>
                  <a:lnTo>
                    <a:pt x="1726679" y="51269"/>
                  </a:lnTo>
                  <a:lnTo>
                    <a:pt x="1740954" y="41643"/>
                  </a:lnTo>
                  <a:lnTo>
                    <a:pt x="1758429" y="38100"/>
                  </a:lnTo>
                  <a:lnTo>
                    <a:pt x="2291715" y="38100"/>
                  </a:lnTo>
                  <a:lnTo>
                    <a:pt x="2309177" y="41643"/>
                  </a:lnTo>
                  <a:lnTo>
                    <a:pt x="2323452" y="51269"/>
                  </a:lnTo>
                  <a:lnTo>
                    <a:pt x="2333079" y="65557"/>
                  </a:lnTo>
                  <a:lnTo>
                    <a:pt x="2336622" y="83019"/>
                  </a:lnTo>
                  <a:lnTo>
                    <a:pt x="2336622" y="15062"/>
                  </a:lnTo>
                  <a:lnTo>
                    <a:pt x="2323998" y="6540"/>
                  </a:lnTo>
                  <a:lnTo>
                    <a:pt x="2291715" y="0"/>
                  </a:lnTo>
                  <a:lnTo>
                    <a:pt x="1758429" y="0"/>
                  </a:lnTo>
                  <a:lnTo>
                    <a:pt x="1726145" y="6540"/>
                  </a:lnTo>
                  <a:lnTo>
                    <a:pt x="1699755" y="24345"/>
                  </a:lnTo>
                  <a:lnTo>
                    <a:pt x="1681937" y="50736"/>
                  </a:lnTo>
                  <a:lnTo>
                    <a:pt x="1675409" y="83019"/>
                  </a:lnTo>
                  <a:lnTo>
                    <a:pt x="1675409" y="557314"/>
                  </a:lnTo>
                  <a:lnTo>
                    <a:pt x="1679295" y="563791"/>
                  </a:lnTo>
                  <a:lnTo>
                    <a:pt x="1688312" y="568591"/>
                  </a:lnTo>
                  <a:lnTo>
                    <a:pt x="1691386" y="569328"/>
                  </a:lnTo>
                  <a:lnTo>
                    <a:pt x="1698180" y="569328"/>
                  </a:lnTo>
                  <a:lnTo>
                    <a:pt x="1701888" y="568236"/>
                  </a:lnTo>
                  <a:lnTo>
                    <a:pt x="1781822" y="514540"/>
                  </a:lnTo>
                  <a:lnTo>
                    <a:pt x="1897964" y="436524"/>
                  </a:lnTo>
                  <a:lnTo>
                    <a:pt x="2291715" y="436524"/>
                  </a:lnTo>
                  <a:lnTo>
                    <a:pt x="2323998" y="429996"/>
                  </a:lnTo>
                  <a:lnTo>
                    <a:pt x="2350376" y="412178"/>
                  </a:lnTo>
                  <a:lnTo>
                    <a:pt x="2368181" y="385787"/>
                  </a:lnTo>
                  <a:lnTo>
                    <a:pt x="2374722" y="353504"/>
                  </a:lnTo>
                  <a:lnTo>
                    <a:pt x="2374722" y="83019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109769" y="8628290"/>
              <a:ext cx="695325" cy="695325"/>
            </a:xfrm>
            <a:custGeom>
              <a:avLst/>
              <a:gdLst/>
              <a:ahLst/>
              <a:cxnLst/>
              <a:rect l="l" t="t" r="r" b="b"/>
              <a:pathLst>
                <a:path w="695325" h="695325">
                  <a:moveTo>
                    <a:pt x="347510" y="0"/>
                  </a:moveTo>
                  <a:lnTo>
                    <a:pt x="300419" y="3177"/>
                  </a:lnTo>
                  <a:lnTo>
                    <a:pt x="255234" y="12433"/>
                  </a:lnTo>
                  <a:lnTo>
                    <a:pt x="212372" y="27350"/>
                  </a:lnTo>
                  <a:lnTo>
                    <a:pt x="172251" y="47510"/>
                  </a:lnTo>
                  <a:lnTo>
                    <a:pt x="135287" y="72496"/>
                  </a:lnTo>
                  <a:lnTo>
                    <a:pt x="101898" y="101892"/>
                  </a:lnTo>
                  <a:lnTo>
                    <a:pt x="72501" y="135279"/>
                  </a:lnTo>
                  <a:lnTo>
                    <a:pt x="47513" y="172242"/>
                  </a:lnTo>
                  <a:lnTo>
                    <a:pt x="27352" y="212362"/>
                  </a:lnTo>
                  <a:lnTo>
                    <a:pt x="12434" y="255222"/>
                  </a:lnTo>
                  <a:lnTo>
                    <a:pt x="3178" y="300407"/>
                  </a:lnTo>
                  <a:lnTo>
                    <a:pt x="0" y="347497"/>
                  </a:lnTo>
                  <a:lnTo>
                    <a:pt x="3178" y="394588"/>
                  </a:lnTo>
                  <a:lnTo>
                    <a:pt x="12434" y="439773"/>
                  </a:lnTo>
                  <a:lnTo>
                    <a:pt x="27352" y="482636"/>
                  </a:lnTo>
                  <a:lnTo>
                    <a:pt x="47513" y="522759"/>
                  </a:lnTo>
                  <a:lnTo>
                    <a:pt x="72501" y="559724"/>
                  </a:lnTo>
                  <a:lnTo>
                    <a:pt x="101898" y="593115"/>
                  </a:lnTo>
                  <a:lnTo>
                    <a:pt x="135287" y="622514"/>
                  </a:lnTo>
                  <a:lnTo>
                    <a:pt x="172251" y="647503"/>
                  </a:lnTo>
                  <a:lnTo>
                    <a:pt x="212372" y="667665"/>
                  </a:lnTo>
                  <a:lnTo>
                    <a:pt x="255234" y="682584"/>
                  </a:lnTo>
                  <a:lnTo>
                    <a:pt x="300419" y="691841"/>
                  </a:lnTo>
                  <a:lnTo>
                    <a:pt x="347510" y="695020"/>
                  </a:lnTo>
                  <a:lnTo>
                    <a:pt x="394600" y="691841"/>
                  </a:lnTo>
                  <a:lnTo>
                    <a:pt x="439784" y="682584"/>
                  </a:lnTo>
                  <a:lnTo>
                    <a:pt x="482645" y="667665"/>
                  </a:lnTo>
                  <a:lnTo>
                    <a:pt x="504027" y="656920"/>
                  </a:lnTo>
                  <a:lnTo>
                    <a:pt x="347510" y="656920"/>
                  </a:lnTo>
                  <a:lnTo>
                    <a:pt x="301848" y="653559"/>
                  </a:lnTo>
                  <a:lnTo>
                    <a:pt x="258247" y="643797"/>
                  </a:lnTo>
                  <a:lnTo>
                    <a:pt x="217187" y="628116"/>
                  </a:lnTo>
                  <a:lnTo>
                    <a:pt x="179152" y="607000"/>
                  </a:lnTo>
                  <a:lnTo>
                    <a:pt x="144624" y="580930"/>
                  </a:lnTo>
                  <a:lnTo>
                    <a:pt x="114084" y="550388"/>
                  </a:lnTo>
                  <a:lnTo>
                    <a:pt x="88016" y="515858"/>
                  </a:lnTo>
                  <a:lnTo>
                    <a:pt x="66901" y="477822"/>
                  </a:lnTo>
                  <a:lnTo>
                    <a:pt x="51222" y="436761"/>
                  </a:lnTo>
                  <a:lnTo>
                    <a:pt x="41460" y="393159"/>
                  </a:lnTo>
                  <a:lnTo>
                    <a:pt x="38100" y="347497"/>
                  </a:lnTo>
                  <a:lnTo>
                    <a:pt x="41460" y="301839"/>
                  </a:lnTo>
                  <a:lnTo>
                    <a:pt x="51222" y="258240"/>
                  </a:lnTo>
                  <a:lnTo>
                    <a:pt x="66901" y="217182"/>
                  </a:lnTo>
                  <a:lnTo>
                    <a:pt x="88016" y="179149"/>
                  </a:lnTo>
                  <a:lnTo>
                    <a:pt x="114084" y="144622"/>
                  </a:lnTo>
                  <a:lnTo>
                    <a:pt x="144624" y="114083"/>
                  </a:lnTo>
                  <a:lnTo>
                    <a:pt x="179152" y="88015"/>
                  </a:lnTo>
                  <a:lnTo>
                    <a:pt x="217187" y="66901"/>
                  </a:lnTo>
                  <a:lnTo>
                    <a:pt x="258247" y="51222"/>
                  </a:lnTo>
                  <a:lnTo>
                    <a:pt x="301848" y="41460"/>
                  </a:lnTo>
                  <a:lnTo>
                    <a:pt x="347510" y="38099"/>
                  </a:lnTo>
                  <a:lnTo>
                    <a:pt x="504038" y="38099"/>
                  </a:lnTo>
                  <a:lnTo>
                    <a:pt x="482645" y="27350"/>
                  </a:lnTo>
                  <a:lnTo>
                    <a:pt x="439784" y="12433"/>
                  </a:lnTo>
                  <a:lnTo>
                    <a:pt x="394600" y="3177"/>
                  </a:lnTo>
                  <a:lnTo>
                    <a:pt x="347510" y="0"/>
                  </a:lnTo>
                  <a:close/>
                </a:path>
                <a:path w="695325" h="695325">
                  <a:moveTo>
                    <a:pt x="504038" y="38099"/>
                  </a:moveTo>
                  <a:lnTo>
                    <a:pt x="347510" y="38099"/>
                  </a:lnTo>
                  <a:lnTo>
                    <a:pt x="393171" y="41460"/>
                  </a:lnTo>
                  <a:lnTo>
                    <a:pt x="436771" y="51222"/>
                  </a:lnTo>
                  <a:lnTo>
                    <a:pt x="477830" y="66901"/>
                  </a:lnTo>
                  <a:lnTo>
                    <a:pt x="515863" y="88015"/>
                  </a:lnTo>
                  <a:lnTo>
                    <a:pt x="550390" y="114083"/>
                  </a:lnTo>
                  <a:lnTo>
                    <a:pt x="580928" y="144622"/>
                  </a:lnTo>
                  <a:lnTo>
                    <a:pt x="606995" y="179149"/>
                  </a:lnTo>
                  <a:lnTo>
                    <a:pt x="628108" y="217182"/>
                  </a:lnTo>
                  <a:lnTo>
                    <a:pt x="643786" y="258240"/>
                  </a:lnTo>
                  <a:lnTo>
                    <a:pt x="653546" y="301839"/>
                  </a:lnTo>
                  <a:lnTo>
                    <a:pt x="656907" y="347497"/>
                  </a:lnTo>
                  <a:lnTo>
                    <a:pt x="653546" y="393159"/>
                  </a:lnTo>
                  <a:lnTo>
                    <a:pt x="643786" y="436761"/>
                  </a:lnTo>
                  <a:lnTo>
                    <a:pt x="628108" y="477822"/>
                  </a:lnTo>
                  <a:lnTo>
                    <a:pt x="606995" y="515858"/>
                  </a:lnTo>
                  <a:lnTo>
                    <a:pt x="580928" y="550388"/>
                  </a:lnTo>
                  <a:lnTo>
                    <a:pt x="550390" y="580930"/>
                  </a:lnTo>
                  <a:lnTo>
                    <a:pt x="515863" y="607000"/>
                  </a:lnTo>
                  <a:lnTo>
                    <a:pt x="477830" y="628116"/>
                  </a:lnTo>
                  <a:lnTo>
                    <a:pt x="436771" y="643797"/>
                  </a:lnTo>
                  <a:lnTo>
                    <a:pt x="393171" y="653559"/>
                  </a:lnTo>
                  <a:lnTo>
                    <a:pt x="347510" y="656920"/>
                  </a:lnTo>
                  <a:lnTo>
                    <a:pt x="504027" y="656920"/>
                  </a:lnTo>
                  <a:lnTo>
                    <a:pt x="559727" y="622514"/>
                  </a:lnTo>
                  <a:lnTo>
                    <a:pt x="593115" y="593115"/>
                  </a:lnTo>
                  <a:lnTo>
                    <a:pt x="622510" y="559724"/>
                  </a:lnTo>
                  <a:lnTo>
                    <a:pt x="647497" y="522759"/>
                  </a:lnTo>
                  <a:lnTo>
                    <a:pt x="667657" y="482636"/>
                  </a:lnTo>
                  <a:lnTo>
                    <a:pt x="682573" y="439773"/>
                  </a:lnTo>
                  <a:lnTo>
                    <a:pt x="691829" y="394588"/>
                  </a:lnTo>
                  <a:lnTo>
                    <a:pt x="695007" y="347497"/>
                  </a:lnTo>
                  <a:lnTo>
                    <a:pt x="691829" y="300407"/>
                  </a:lnTo>
                  <a:lnTo>
                    <a:pt x="682573" y="255222"/>
                  </a:lnTo>
                  <a:lnTo>
                    <a:pt x="667657" y="212362"/>
                  </a:lnTo>
                  <a:lnTo>
                    <a:pt x="647497" y="172242"/>
                  </a:lnTo>
                  <a:lnTo>
                    <a:pt x="622510" y="135279"/>
                  </a:lnTo>
                  <a:lnTo>
                    <a:pt x="593115" y="101892"/>
                  </a:lnTo>
                  <a:lnTo>
                    <a:pt x="559727" y="72496"/>
                  </a:lnTo>
                  <a:lnTo>
                    <a:pt x="522765" y="47510"/>
                  </a:lnTo>
                  <a:lnTo>
                    <a:pt x="504038" y="38099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42145" y="8733985"/>
              <a:ext cx="230504" cy="506730"/>
            </a:xfrm>
            <a:custGeom>
              <a:avLst/>
              <a:gdLst/>
              <a:ahLst/>
              <a:cxnLst/>
              <a:rect l="l" t="t" r="r" b="b"/>
              <a:pathLst>
                <a:path w="230504" h="506729">
                  <a:moveTo>
                    <a:pt x="136448" y="0"/>
                  </a:moveTo>
                  <a:lnTo>
                    <a:pt x="97536" y="0"/>
                  </a:lnTo>
                  <a:lnTo>
                    <a:pt x="97536" y="61734"/>
                  </a:lnTo>
                  <a:lnTo>
                    <a:pt x="59352" y="73982"/>
                  </a:lnTo>
                  <a:lnTo>
                    <a:pt x="30152" y="95710"/>
                  </a:lnTo>
                  <a:lnTo>
                    <a:pt x="11493" y="125310"/>
                  </a:lnTo>
                  <a:lnTo>
                    <a:pt x="4927" y="161175"/>
                  </a:lnTo>
                  <a:lnTo>
                    <a:pt x="11991" y="197137"/>
                  </a:lnTo>
                  <a:lnTo>
                    <a:pt x="32251" y="225753"/>
                  </a:lnTo>
                  <a:lnTo>
                    <a:pt x="64313" y="248938"/>
                  </a:lnTo>
                  <a:lnTo>
                    <a:pt x="106781" y="268604"/>
                  </a:lnTo>
                  <a:lnTo>
                    <a:pt x="136968" y="283116"/>
                  </a:lnTo>
                  <a:lnTo>
                    <a:pt x="158815" y="299546"/>
                  </a:lnTo>
                  <a:lnTo>
                    <a:pt x="172091" y="318870"/>
                  </a:lnTo>
                  <a:lnTo>
                    <a:pt x="176568" y="342061"/>
                  </a:lnTo>
                  <a:lnTo>
                    <a:pt x="171255" y="366365"/>
                  </a:lnTo>
                  <a:lnTo>
                    <a:pt x="156279" y="385522"/>
                  </a:lnTo>
                  <a:lnTo>
                    <a:pt x="133084" y="398081"/>
                  </a:lnTo>
                  <a:lnTo>
                    <a:pt x="103111" y="402589"/>
                  </a:lnTo>
                  <a:lnTo>
                    <a:pt x="77760" y="400435"/>
                  </a:lnTo>
                  <a:lnTo>
                    <a:pt x="54084" y="394633"/>
                  </a:lnTo>
                  <a:lnTo>
                    <a:pt x="32840" y="386173"/>
                  </a:lnTo>
                  <a:lnTo>
                    <a:pt x="14782" y="376046"/>
                  </a:lnTo>
                  <a:lnTo>
                    <a:pt x="0" y="417360"/>
                  </a:lnTo>
                  <a:lnTo>
                    <a:pt x="18728" y="428040"/>
                  </a:lnTo>
                  <a:lnTo>
                    <a:pt x="41578" y="436524"/>
                  </a:lnTo>
                  <a:lnTo>
                    <a:pt x="67092" y="442227"/>
                  </a:lnTo>
                  <a:lnTo>
                    <a:pt x="93814" y="444563"/>
                  </a:lnTo>
                  <a:lnTo>
                    <a:pt x="93814" y="506298"/>
                  </a:lnTo>
                  <a:lnTo>
                    <a:pt x="132727" y="506298"/>
                  </a:lnTo>
                  <a:lnTo>
                    <a:pt x="132727" y="442099"/>
                  </a:lnTo>
                  <a:lnTo>
                    <a:pt x="174792" y="428461"/>
                  </a:lnTo>
                  <a:lnTo>
                    <a:pt x="205335" y="404414"/>
                  </a:lnTo>
                  <a:lnTo>
                    <a:pt x="223955" y="372967"/>
                  </a:lnTo>
                  <a:lnTo>
                    <a:pt x="230251" y="337134"/>
                  </a:lnTo>
                  <a:lnTo>
                    <a:pt x="224246" y="300034"/>
                  </a:lnTo>
                  <a:lnTo>
                    <a:pt x="206267" y="270052"/>
                  </a:lnTo>
                  <a:lnTo>
                    <a:pt x="176362" y="245519"/>
                  </a:lnTo>
                  <a:lnTo>
                    <a:pt x="134581" y="224764"/>
                  </a:lnTo>
                  <a:lnTo>
                    <a:pt x="99951" y="208545"/>
                  </a:lnTo>
                  <a:lnTo>
                    <a:pt x="76153" y="192801"/>
                  </a:lnTo>
                  <a:lnTo>
                    <a:pt x="62431" y="175444"/>
                  </a:lnTo>
                  <a:lnTo>
                    <a:pt x="58026" y="154381"/>
                  </a:lnTo>
                  <a:lnTo>
                    <a:pt x="61565" y="135296"/>
                  </a:lnTo>
                  <a:lnTo>
                    <a:pt x="72918" y="118013"/>
                  </a:lnTo>
                  <a:lnTo>
                    <a:pt x="93189" y="105480"/>
                  </a:lnTo>
                  <a:lnTo>
                    <a:pt x="123482" y="100647"/>
                  </a:lnTo>
                  <a:lnTo>
                    <a:pt x="150477" y="102985"/>
                  </a:lnTo>
                  <a:lnTo>
                    <a:pt x="172316" y="108683"/>
                  </a:lnTo>
                  <a:lnTo>
                    <a:pt x="189179" y="115767"/>
                  </a:lnTo>
                  <a:lnTo>
                    <a:pt x="201244" y="122262"/>
                  </a:lnTo>
                  <a:lnTo>
                    <a:pt x="216687" y="81495"/>
                  </a:lnTo>
                  <a:lnTo>
                    <a:pt x="201462" y="73879"/>
                  </a:lnTo>
                  <a:lnTo>
                    <a:pt x="183278" y="67235"/>
                  </a:lnTo>
                  <a:lnTo>
                    <a:pt x="161739" y="62327"/>
                  </a:lnTo>
                  <a:lnTo>
                    <a:pt x="136448" y="59918"/>
                  </a:lnTo>
                  <a:lnTo>
                    <a:pt x="1364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256738" y="6200622"/>
              <a:ext cx="1027430" cy="974725"/>
            </a:xfrm>
            <a:custGeom>
              <a:avLst/>
              <a:gdLst/>
              <a:ahLst/>
              <a:cxnLst/>
              <a:rect l="l" t="t" r="r" b="b"/>
              <a:pathLst>
                <a:path w="1027429" h="974725">
                  <a:moveTo>
                    <a:pt x="608901" y="748080"/>
                  </a:moveTo>
                  <a:lnTo>
                    <a:pt x="607402" y="740676"/>
                  </a:lnTo>
                  <a:lnTo>
                    <a:pt x="603313" y="734618"/>
                  </a:lnTo>
                  <a:lnTo>
                    <a:pt x="597255" y="730529"/>
                  </a:lnTo>
                  <a:lnTo>
                    <a:pt x="589851" y="729030"/>
                  </a:lnTo>
                  <a:lnTo>
                    <a:pt x="253593" y="729030"/>
                  </a:lnTo>
                  <a:lnTo>
                    <a:pt x="246176" y="730529"/>
                  </a:lnTo>
                  <a:lnTo>
                    <a:pt x="240118" y="734618"/>
                  </a:lnTo>
                  <a:lnTo>
                    <a:pt x="236042" y="740676"/>
                  </a:lnTo>
                  <a:lnTo>
                    <a:pt x="234543" y="748080"/>
                  </a:lnTo>
                  <a:lnTo>
                    <a:pt x="236042" y="755497"/>
                  </a:lnTo>
                  <a:lnTo>
                    <a:pt x="240118" y="761555"/>
                  </a:lnTo>
                  <a:lnTo>
                    <a:pt x="246176" y="765644"/>
                  </a:lnTo>
                  <a:lnTo>
                    <a:pt x="253593" y="767130"/>
                  </a:lnTo>
                  <a:lnTo>
                    <a:pt x="589851" y="767130"/>
                  </a:lnTo>
                  <a:lnTo>
                    <a:pt x="597255" y="765644"/>
                  </a:lnTo>
                  <a:lnTo>
                    <a:pt x="603313" y="761555"/>
                  </a:lnTo>
                  <a:lnTo>
                    <a:pt x="607402" y="755497"/>
                  </a:lnTo>
                  <a:lnTo>
                    <a:pt x="608901" y="748080"/>
                  </a:lnTo>
                  <a:close/>
                </a:path>
                <a:path w="1027429" h="974725">
                  <a:moveTo>
                    <a:pt x="608901" y="626579"/>
                  </a:moveTo>
                  <a:lnTo>
                    <a:pt x="607402" y="619163"/>
                  </a:lnTo>
                  <a:lnTo>
                    <a:pt x="603313" y="613117"/>
                  </a:lnTo>
                  <a:lnTo>
                    <a:pt x="597255" y="609028"/>
                  </a:lnTo>
                  <a:lnTo>
                    <a:pt x="589851" y="607529"/>
                  </a:lnTo>
                  <a:lnTo>
                    <a:pt x="253593" y="607529"/>
                  </a:lnTo>
                  <a:lnTo>
                    <a:pt x="246176" y="609028"/>
                  </a:lnTo>
                  <a:lnTo>
                    <a:pt x="240118" y="613117"/>
                  </a:lnTo>
                  <a:lnTo>
                    <a:pt x="236042" y="619163"/>
                  </a:lnTo>
                  <a:lnTo>
                    <a:pt x="234543" y="626579"/>
                  </a:lnTo>
                  <a:lnTo>
                    <a:pt x="236042" y="633996"/>
                  </a:lnTo>
                  <a:lnTo>
                    <a:pt x="240118" y="640054"/>
                  </a:lnTo>
                  <a:lnTo>
                    <a:pt x="246176" y="644131"/>
                  </a:lnTo>
                  <a:lnTo>
                    <a:pt x="253593" y="645629"/>
                  </a:lnTo>
                  <a:lnTo>
                    <a:pt x="589851" y="645629"/>
                  </a:lnTo>
                  <a:lnTo>
                    <a:pt x="597255" y="644131"/>
                  </a:lnTo>
                  <a:lnTo>
                    <a:pt x="603313" y="640054"/>
                  </a:lnTo>
                  <a:lnTo>
                    <a:pt x="607402" y="633996"/>
                  </a:lnTo>
                  <a:lnTo>
                    <a:pt x="608901" y="626579"/>
                  </a:lnTo>
                  <a:close/>
                </a:path>
                <a:path w="1027429" h="974725">
                  <a:moveTo>
                    <a:pt x="608901" y="505079"/>
                  </a:moveTo>
                  <a:lnTo>
                    <a:pt x="607402" y="497662"/>
                  </a:lnTo>
                  <a:lnTo>
                    <a:pt x="603313" y="491604"/>
                  </a:lnTo>
                  <a:lnTo>
                    <a:pt x="597255" y="487527"/>
                  </a:lnTo>
                  <a:lnTo>
                    <a:pt x="589851" y="486029"/>
                  </a:lnTo>
                  <a:lnTo>
                    <a:pt x="253593" y="486029"/>
                  </a:lnTo>
                  <a:lnTo>
                    <a:pt x="246176" y="487527"/>
                  </a:lnTo>
                  <a:lnTo>
                    <a:pt x="240118" y="491604"/>
                  </a:lnTo>
                  <a:lnTo>
                    <a:pt x="236042" y="497662"/>
                  </a:lnTo>
                  <a:lnTo>
                    <a:pt x="234543" y="505079"/>
                  </a:lnTo>
                  <a:lnTo>
                    <a:pt x="236042" y="512483"/>
                  </a:lnTo>
                  <a:lnTo>
                    <a:pt x="240118" y="518541"/>
                  </a:lnTo>
                  <a:lnTo>
                    <a:pt x="246176" y="522630"/>
                  </a:lnTo>
                  <a:lnTo>
                    <a:pt x="253593" y="524129"/>
                  </a:lnTo>
                  <a:lnTo>
                    <a:pt x="589851" y="524129"/>
                  </a:lnTo>
                  <a:lnTo>
                    <a:pt x="597255" y="522630"/>
                  </a:lnTo>
                  <a:lnTo>
                    <a:pt x="603313" y="518541"/>
                  </a:lnTo>
                  <a:lnTo>
                    <a:pt x="607402" y="512483"/>
                  </a:lnTo>
                  <a:lnTo>
                    <a:pt x="608901" y="505079"/>
                  </a:lnTo>
                  <a:close/>
                </a:path>
                <a:path w="1027429" h="974725">
                  <a:moveTo>
                    <a:pt x="1027112" y="19050"/>
                  </a:moveTo>
                  <a:lnTo>
                    <a:pt x="1025613" y="11633"/>
                  </a:lnTo>
                  <a:lnTo>
                    <a:pt x="1021524" y="5575"/>
                  </a:lnTo>
                  <a:lnTo>
                    <a:pt x="1015479" y="1498"/>
                  </a:lnTo>
                  <a:lnTo>
                    <a:pt x="1008062" y="0"/>
                  </a:lnTo>
                  <a:lnTo>
                    <a:pt x="989012" y="0"/>
                  </a:lnTo>
                  <a:lnTo>
                    <a:pt x="989012" y="38100"/>
                  </a:lnTo>
                  <a:lnTo>
                    <a:pt x="989012" y="922147"/>
                  </a:lnTo>
                  <a:lnTo>
                    <a:pt x="917422" y="882777"/>
                  </a:lnTo>
                  <a:lnTo>
                    <a:pt x="842060" y="841311"/>
                  </a:lnTo>
                  <a:lnTo>
                    <a:pt x="835240" y="841286"/>
                  </a:lnTo>
                  <a:lnTo>
                    <a:pt x="664070" y="932383"/>
                  </a:lnTo>
                  <a:lnTo>
                    <a:pt x="585571" y="883513"/>
                  </a:lnTo>
                  <a:lnTo>
                    <a:pt x="520547" y="843026"/>
                  </a:lnTo>
                  <a:lnTo>
                    <a:pt x="517055" y="842073"/>
                  </a:lnTo>
                  <a:lnTo>
                    <a:pt x="510120" y="842073"/>
                  </a:lnTo>
                  <a:lnTo>
                    <a:pt x="506679" y="843000"/>
                  </a:lnTo>
                  <a:lnTo>
                    <a:pt x="360921" y="932065"/>
                  </a:lnTo>
                  <a:lnTo>
                    <a:pt x="275450" y="880160"/>
                  </a:lnTo>
                  <a:lnTo>
                    <a:pt x="211416" y="841286"/>
                  </a:lnTo>
                  <a:lnTo>
                    <a:pt x="206921" y="838568"/>
                  </a:lnTo>
                  <a:lnTo>
                    <a:pt x="199809" y="838327"/>
                  </a:lnTo>
                  <a:lnTo>
                    <a:pt x="38100" y="922896"/>
                  </a:lnTo>
                  <a:lnTo>
                    <a:pt x="38100" y="38100"/>
                  </a:lnTo>
                  <a:lnTo>
                    <a:pt x="989012" y="38100"/>
                  </a:lnTo>
                  <a:lnTo>
                    <a:pt x="989012" y="0"/>
                  </a:lnTo>
                  <a:lnTo>
                    <a:pt x="19050" y="0"/>
                  </a:lnTo>
                  <a:lnTo>
                    <a:pt x="11633" y="1498"/>
                  </a:lnTo>
                  <a:lnTo>
                    <a:pt x="5575" y="5575"/>
                  </a:lnTo>
                  <a:lnTo>
                    <a:pt x="1498" y="11633"/>
                  </a:lnTo>
                  <a:lnTo>
                    <a:pt x="0" y="19050"/>
                  </a:lnTo>
                  <a:lnTo>
                    <a:pt x="38" y="961097"/>
                  </a:lnTo>
                  <a:lnTo>
                    <a:pt x="3492" y="967219"/>
                  </a:lnTo>
                  <a:lnTo>
                    <a:pt x="14884" y="974115"/>
                  </a:lnTo>
                  <a:lnTo>
                    <a:pt x="21996" y="974331"/>
                  </a:lnTo>
                  <a:lnTo>
                    <a:pt x="120332" y="922896"/>
                  </a:lnTo>
                  <a:lnTo>
                    <a:pt x="202044" y="880160"/>
                  </a:lnTo>
                  <a:lnTo>
                    <a:pt x="357187" y="974356"/>
                  </a:lnTo>
                  <a:lnTo>
                    <a:pt x="364820" y="974331"/>
                  </a:lnTo>
                  <a:lnTo>
                    <a:pt x="433997" y="932065"/>
                  </a:lnTo>
                  <a:lnTo>
                    <a:pt x="513461" y="883513"/>
                  </a:lnTo>
                  <a:lnTo>
                    <a:pt x="659041" y="974128"/>
                  </a:lnTo>
                  <a:lnTo>
                    <a:pt x="666280" y="974369"/>
                  </a:lnTo>
                  <a:lnTo>
                    <a:pt x="745159" y="932383"/>
                  </a:lnTo>
                  <a:lnTo>
                    <a:pt x="838365" y="882777"/>
                  </a:lnTo>
                  <a:lnTo>
                    <a:pt x="1001725" y="972629"/>
                  </a:lnTo>
                  <a:lnTo>
                    <a:pt x="1004900" y="973416"/>
                  </a:lnTo>
                  <a:lnTo>
                    <a:pt x="1011415" y="973416"/>
                  </a:lnTo>
                  <a:lnTo>
                    <a:pt x="1014768" y="972527"/>
                  </a:lnTo>
                  <a:lnTo>
                    <a:pt x="1023543" y="967333"/>
                  </a:lnTo>
                  <a:lnTo>
                    <a:pt x="1027112" y="961097"/>
                  </a:lnTo>
                  <a:lnTo>
                    <a:pt x="1027112" y="922147"/>
                  </a:lnTo>
                  <a:lnTo>
                    <a:pt x="1027112" y="38100"/>
                  </a:lnTo>
                  <a:lnTo>
                    <a:pt x="1027112" y="19050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510331" y="6318016"/>
              <a:ext cx="127635" cy="279400"/>
            </a:xfrm>
            <a:custGeom>
              <a:avLst/>
              <a:gdLst/>
              <a:ahLst/>
              <a:cxnLst/>
              <a:rect l="l" t="t" r="r" b="b"/>
              <a:pathLst>
                <a:path w="127634" h="279400">
                  <a:moveTo>
                    <a:pt x="75285" y="0"/>
                  </a:moveTo>
                  <a:lnTo>
                    <a:pt x="53822" y="0"/>
                  </a:lnTo>
                  <a:lnTo>
                    <a:pt x="53822" y="34061"/>
                  </a:lnTo>
                  <a:lnTo>
                    <a:pt x="32753" y="40821"/>
                  </a:lnTo>
                  <a:lnTo>
                    <a:pt x="16640" y="52811"/>
                  </a:lnTo>
                  <a:lnTo>
                    <a:pt x="6341" y="69142"/>
                  </a:lnTo>
                  <a:lnTo>
                    <a:pt x="2717" y="88925"/>
                  </a:lnTo>
                  <a:lnTo>
                    <a:pt x="6616" y="108770"/>
                  </a:lnTo>
                  <a:lnTo>
                    <a:pt x="17797" y="124563"/>
                  </a:lnTo>
                  <a:lnTo>
                    <a:pt x="35491" y="137358"/>
                  </a:lnTo>
                  <a:lnTo>
                    <a:pt x="58928" y="148209"/>
                  </a:lnTo>
                  <a:lnTo>
                    <a:pt x="75577" y="156216"/>
                  </a:lnTo>
                  <a:lnTo>
                    <a:pt x="87628" y="165280"/>
                  </a:lnTo>
                  <a:lnTo>
                    <a:pt x="94952" y="175941"/>
                  </a:lnTo>
                  <a:lnTo>
                    <a:pt x="97421" y="188734"/>
                  </a:lnTo>
                  <a:lnTo>
                    <a:pt x="94491" y="202145"/>
                  </a:lnTo>
                  <a:lnTo>
                    <a:pt x="86231" y="212717"/>
                  </a:lnTo>
                  <a:lnTo>
                    <a:pt x="73434" y="219647"/>
                  </a:lnTo>
                  <a:lnTo>
                    <a:pt x="56896" y="222135"/>
                  </a:lnTo>
                  <a:lnTo>
                    <a:pt x="42905" y="220947"/>
                  </a:lnTo>
                  <a:lnTo>
                    <a:pt x="29843" y="217747"/>
                  </a:lnTo>
                  <a:lnTo>
                    <a:pt x="18121" y="213080"/>
                  </a:lnTo>
                  <a:lnTo>
                    <a:pt x="8153" y="207492"/>
                  </a:lnTo>
                  <a:lnTo>
                    <a:pt x="0" y="230289"/>
                  </a:lnTo>
                  <a:lnTo>
                    <a:pt x="10331" y="236183"/>
                  </a:lnTo>
                  <a:lnTo>
                    <a:pt x="22939" y="240866"/>
                  </a:lnTo>
                  <a:lnTo>
                    <a:pt x="37018" y="244014"/>
                  </a:lnTo>
                  <a:lnTo>
                    <a:pt x="51765" y="245300"/>
                  </a:lnTo>
                  <a:lnTo>
                    <a:pt x="51765" y="279361"/>
                  </a:lnTo>
                  <a:lnTo>
                    <a:pt x="73240" y="279361"/>
                  </a:lnTo>
                  <a:lnTo>
                    <a:pt x="73240" y="243941"/>
                  </a:lnTo>
                  <a:lnTo>
                    <a:pt x="96452" y="236412"/>
                  </a:lnTo>
                  <a:lnTo>
                    <a:pt x="113304" y="223142"/>
                  </a:lnTo>
                  <a:lnTo>
                    <a:pt x="123577" y="205790"/>
                  </a:lnTo>
                  <a:lnTo>
                    <a:pt x="127050" y="186016"/>
                  </a:lnTo>
                  <a:lnTo>
                    <a:pt x="123736" y="165549"/>
                  </a:lnTo>
                  <a:lnTo>
                    <a:pt x="113812" y="149005"/>
                  </a:lnTo>
                  <a:lnTo>
                    <a:pt x="97309" y="135467"/>
                  </a:lnTo>
                  <a:lnTo>
                    <a:pt x="74256" y="124015"/>
                  </a:lnTo>
                  <a:lnTo>
                    <a:pt x="55151" y="115070"/>
                  </a:lnTo>
                  <a:lnTo>
                    <a:pt x="42021" y="106384"/>
                  </a:lnTo>
                  <a:lnTo>
                    <a:pt x="34448" y="96808"/>
                  </a:lnTo>
                  <a:lnTo>
                    <a:pt x="32016" y="85191"/>
                  </a:lnTo>
                  <a:lnTo>
                    <a:pt x="33968" y="74659"/>
                  </a:lnTo>
                  <a:lnTo>
                    <a:pt x="40232" y="65120"/>
                  </a:lnTo>
                  <a:lnTo>
                    <a:pt x="51417" y="58204"/>
                  </a:lnTo>
                  <a:lnTo>
                    <a:pt x="68135" y="55537"/>
                  </a:lnTo>
                  <a:lnTo>
                    <a:pt x="83027" y="56827"/>
                  </a:lnTo>
                  <a:lnTo>
                    <a:pt x="95078" y="59970"/>
                  </a:lnTo>
                  <a:lnTo>
                    <a:pt x="104386" y="63879"/>
                  </a:lnTo>
                  <a:lnTo>
                    <a:pt x="111048" y="67462"/>
                  </a:lnTo>
                  <a:lnTo>
                    <a:pt x="119557" y="44970"/>
                  </a:lnTo>
                  <a:lnTo>
                    <a:pt x="111157" y="40766"/>
                  </a:lnTo>
                  <a:lnTo>
                    <a:pt x="101126" y="37101"/>
                  </a:lnTo>
                  <a:lnTo>
                    <a:pt x="89243" y="34396"/>
                  </a:lnTo>
                  <a:lnTo>
                    <a:pt x="75285" y="33070"/>
                  </a:lnTo>
                  <a:lnTo>
                    <a:pt x="752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158693" y="8301976"/>
              <a:ext cx="1000760" cy="1000760"/>
            </a:xfrm>
            <a:custGeom>
              <a:avLst/>
              <a:gdLst/>
              <a:ahLst/>
              <a:cxnLst/>
              <a:rect l="l" t="t" r="r" b="b"/>
              <a:pathLst>
                <a:path w="1000760" h="1000759">
                  <a:moveTo>
                    <a:pt x="437832" y="795401"/>
                  </a:moveTo>
                  <a:lnTo>
                    <a:pt x="436333" y="787984"/>
                  </a:lnTo>
                  <a:lnTo>
                    <a:pt x="432244" y="781939"/>
                  </a:lnTo>
                  <a:lnTo>
                    <a:pt x="426199" y="777849"/>
                  </a:lnTo>
                  <a:lnTo>
                    <a:pt x="418782" y="776351"/>
                  </a:lnTo>
                  <a:lnTo>
                    <a:pt x="171805" y="776351"/>
                  </a:lnTo>
                  <a:lnTo>
                    <a:pt x="164388" y="777849"/>
                  </a:lnTo>
                  <a:lnTo>
                    <a:pt x="158330" y="781939"/>
                  </a:lnTo>
                  <a:lnTo>
                    <a:pt x="154254" y="787984"/>
                  </a:lnTo>
                  <a:lnTo>
                    <a:pt x="152755" y="795401"/>
                  </a:lnTo>
                  <a:lnTo>
                    <a:pt x="154254" y="802817"/>
                  </a:lnTo>
                  <a:lnTo>
                    <a:pt x="158330" y="808875"/>
                  </a:lnTo>
                  <a:lnTo>
                    <a:pt x="164388" y="812952"/>
                  </a:lnTo>
                  <a:lnTo>
                    <a:pt x="171805" y="814451"/>
                  </a:lnTo>
                  <a:lnTo>
                    <a:pt x="418782" y="814451"/>
                  </a:lnTo>
                  <a:lnTo>
                    <a:pt x="426199" y="812952"/>
                  </a:lnTo>
                  <a:lnTo>
                    <a:pt x="432244" y="808875"/>
                  </a:lnTo>
                  <a:lnTo>
                    <a:pt x="436333" y="802817"/>
                  </a:lnTo>
                  <a:lnTo>
                    <a:pt x="437832" y="795401"/>
                  </a:lnTo>
                  <a:close/>
                </a:path>
                <a:path w="1000760" h="1000759">
                  <a:moveTo>
                    <a:pt x="437832" y="649909"/>
                  </a:moveTo>
                  <a:lnTo>
                    <a:pt x="436333" y="642493"/>
                  </a:lnTo>
                  <a:lnTo>
                    <a:pt x="432244" y="636435"/>
                  </a:lnTo>
                  <a:lnTo>
                    <a:pt x="426199" y="632358"/>
                  </a:lnTo>
                  <a:lnTo>
                    <a:pt x="418782" y="630859"/>
                  </a:lnTo>
                  <a:lnTo>
                    <a:pt x="171805" y="630859"/>
                  </a:lnTo>
                  <a:lnTo>
                    <a:pt x="164388" y="632358"/>
                  </a:lnTo>
                  <a:lnTo>
                    <a:pt x="158330" y="636435"/>
                  </a:lnTo>
                  <a:lnTo>
                    <a:pt x="154254" y="642493"/>
                  </a:lnTo>
                  <a:lnTo>
                    <a:pt x="152755" y="649909"/>
                  </a:lnTo>
                  <a:lnTo>
                    <a:pt x="154254" y="657326"/>
                  </a:lnTo>
                  <a:lnTo>
                    <a:pt x="158330" y="663371"/>
                  </a:lnTo>
                  <a:lnTo>
                    <a:pt x="164388" y="667461"/>
                  </a:lnTo>
                  <a:lnTo>
                    <a:pt x="171805" y="668959"/>
                  </a:lnTo>
                  <a:lnTo>
                    <a:pt x="418782" y="668959"/>
                  </a:lnTo>
                  <a:lnTo>
                    <a:pt x="426199" y="667461"/>
                  </a:lnTo>
                  <a:lnTo>
                    <a:pt x="432244" y="663371"/>
                  </a:lnTo>
                  <a:lnTo>
                    <a:pt x="436333" y="657326"/>
                  </a:lnTo>
                  <a:lnTo>
                    <a:pt x="437832" y="649909"/>
                  </a:lnTo>
                  <a:close/>
                </a:path>
                <a:path w="1000760" h="1000759">
                  <a:moveTo>
                    <a:pt x="437832" y="528396"/>
                  </a:moveTo>
                  <a:lnTo>
                    <a:pt x="436333" y="520979"/>
                  </a:lnTo>
                  <a:lnTo>
                    <a:pt x="432244" y="514921"/>
                  </a:lnTo>
                  <a:lnTo>
                    <a:pt x="426199" y="510844"/>
                  </a:lnTo>
                  <a:lnTo>
                    <a:pt x="418782" y="509346"/>
                  </a:lnTo>
                  <a:lnTo>
                    <a:pt x="171805" y="509346"/>
                  </a:lnTo>
                  <a:lnTo>
                    <a:pt x="164388" y="510844"/>
                  </a:lnTo>
                  <a:lnTo>
                    <a:pt x="158330" y="514921"/>
                  </a:lnTo>
                  <a:lnTo>
                    <a:pt x="154254" y="520979"/>
                  </a:lnTo>
                  <a:lnTo>
                    <a:pt x="152755" y="528396"/>
                  </a:lnTo>
                  <a:lnTo>
                    <a:pt x="154254" y="535800"/>
                  </a:lnTo>
                  <a:lnTo>
                    <a:pt x="158330" y="541858"/>
                  </a:lnTo>
                  <a:lnTo>
                    <a:pt x="164388" y="545947"/>
                  </a:lnTo>
                  <a:lnTo>
                    <a:pt x="171805" y="547446"/>
                  </a:lnTo>
                  <a:lnTo>
                    <a:pt x="418782" y="547446"/>
                  </a:lnTo>
                  <a:lnTo>
                    <a:pt x="426199" y="545947"/>
                  </a:lnTo>
                  <a:lnTo>
                    <a:pt x="432244" y="541858"/>
                  </a:lnTo>
                  <a:lnTo>
                    <a:pt x="436333" y="535800"/>
                  </a:lnTo>
                  <a:lnTo>
                    <a:pt x="437832" y="528396"/>
                  </a:lnTo>
                  <a:close/>
                </a:path>
                <a:path w="1000760" h="1000759">
                  <a:moveTo>
                    <a:pt x="896505" y="649909"/>
                  </a:moveTo>
                  <a:lnTo>
                    <a:pt x="895007" y="642493"/>
                  </a:lnTo>
                  <a:lnTo>
                    <a:pt x="890930" y="636435"/>
                  </a:lnTo>
                  <a:lnTo>
                    <a:pt x="884872" y="632358"/>
                  </a:lnTo>
                  <a:lnTo>
                    <a:pt x="877455" y="630859"/>
                  </a:lnTo>
                  <a:lnTo>
                    <a:pt x="508482" y="630859"/>
                  </a:lnTo>
                  <a:lnTo>
                    <a:pt x="501065" y="632358"/>
                  </a:lnTo>
                  <a:lnTo>
                    <a:pt x="495020" y="636435"/>
                  </a:lnTo>
                  <a:lnTo>
                    <a:pt x="490931" y="642493"/>
                  </a:lnTo>
                  <a:lnTo>
                    <a:pt x="489432" y="649909"/>
                  </a:lnTo>
                  <a:lnTo>
                    <a:pt x="490931" y="657326"/>
                  </a:lnTo>
                  <a:lnTo>
                    <a:pt x="495020" y="663371"/>
                  </a:lnTo>
                  <a:lnTo>
                    <a:pt x="501065" y="667461"/>
                  </a:lnTo>
                  <a:lnTo>
                    <a:pt x="508482" y="668959"/>
                  </a:lnTo>
                  <a:lnTo>
                    <a:pt x="877455" y="668959"/>
                  </a:lnTo>
                  <a:lnTo>
                    <a:pt x="884872" y="667461"/>
                  </a:lnTo>
                  <a:lnTo>
                    <a:pt x="890930" y="663371"/>
                  </a:lnTo>
                  <a:lnTo>
                    <a:pt x="895007" y="657326"/>
                  </a:lnTo>
                  <a:lnTo>
                    <a:pt x="896505" y="649909"/>
                  </a:lnTo>
                  <a:close/>
                </a:path>
                <a:path w="1000760" h="1000759">
                  <a:moveTo>
                    <a:pt x="896505" y="528396"/>
                  </a:moveTo>
                  <a:lnTo>
                    <a:pt x="895007" y="520979"/>
                  </a:lnTo>
                  <a:lnTo>
                    <a:pt x="890930" y="514921"/>
                  </a:lnTo>
                  <a:lnTo>
                    <a:pt x="884872" y="510844"/>
                  </a:lnTo>
                  <a:lnTo>
                    <a:pt x="877455" y="509346"/>
                  </a:lnTo>
                  <a:lnTo>
                    <a:pt x="508482" y="509346"/>
                  </a:lnTo>
                  <a:lnTo>
                    <a:pt x="501065" y="510844"/>
                  </a:lnTo>
                  <a:lnTo>
                    <a:pt x="495020" y="514921"/>
                  </a:lnTo>
                  <a:lnTo>
                    <a:pt x="490931" y="520979"/>
                  </a:lnTo>
                  <a:lnTo>
                    <a:pt x="489432" y="528396"/>
                  </a:lnTo>
                  <a:lnTo>
                    <a:pt x="490931" y="535800"/>
                  </a:lnTo>
                  <a:lnTo>
                    <a:pt x="495020" y="541858"/>
                  </a:lnTo>
                  <a:lnTo>
                    <a:pt x="501065" y="545947"/>
                  </a:lnTo>
                  <a:lnTo>
                    <a:pt x="508482" y="547446"/>
                  </a:lnTo>
                  <a:lnTo>
                    <a:pt x="877455" y="547446"/>
                  </a:lnTo>
                  <a:lnTo>
                    <a:pt x="884872" y="545947"/>
                  </a:lnTo>
                  <a:lnTo>
                    <a:pt x="890930" y="541858"/>
                  </a:lnTo>
                  <a:lnTo>
                    <a:pt x="895007" y="535800"/>
                  </a:lnTo>
                  <a:lnTo>
                    <a:pt x="896505" y="528396"/>
                  </a:lnTo>
                  <a:close/>
                </a:path>
                <a:path w="1000760" h="1000759">
                  <a:moveTo>
                    <a:pt x="896505" y="367334"/>
                  </a:moveTo>
                  <a:lnTo>
                    <a:pt x="895007" y="359918"/>
                  </a:lnTo>
                  <a:lnTo>
                    <a:pt x="890930" y="353860"/>
                  </a:lnTo>
                  <a:lnTo>
                    <a:pt x="884872" y="349783"/>
                  </a:lnTo>
                  <a:lnTo>
                    <a:pt x="877455" y="348284"/>
                  </a:lnTo>
                  <a:lnTo>
                    <a:pt x="508482" y="348284"/>
                  </a:lnTo>
                  <a:lnTo>
                    <a:pt x="501065" y="349783"/>
                  </a:lnTo>
                  <a:lnTo>
                    <a:pt x="495020" y="353860"/>
                  </a:lnTo>
                  <a:lnTo>
                    <a:pt x="490931" y="359918"/>
                  </a:lnTo>
                  <a:lnTo>
                    <a:pt x="489432" y="367334"/>
                  </a:lnTo>
                  <a:lnTo>
                    <a:pt x="490931" y="374751"/>
                  </a:lnTo>
                  <a:lnTo>
                    <a:pt x="495020" y="380796"/>
                  </a:lnTo>
                  <a:lnTo>
                    <a:pt x="501065" y="384886"/>
                  </a:lnTo>
                  <a:lnTo>
                    <a:pt x="508482" y="386384"/>
                  </a:lnTo>
                  <a:lnTo>
                    <a:pt x="877455" y="386384"/>
                  </a:lnTo>
                  <a:lnTo>
                    <a:pt x="884872" y="384886"/>
                  </a:lnTo>
                  <a:lnTo>
                    <a:pt x="890930" y="380796"/>
                  </a:lnTo>
                  <a:lnTo>
                    <a:pt x="895007" y="374751"/>
                  </a:lnTo>
                  <a:lnTo>
                    <a:pt x="896505" y="367334"/>
                  </a:lnTo>
                  <a:close/>
                </a:path>
                <a:path w="1000760" h="1000759">
                  <a:moveTo>
                    <a:pt x="896505" y="253136"/>
                  </a:moveTo>
                  <a:lnTo>
                    <a:pt x="895007" y="245719"/>
                  </a:lnTo>
                  <a:lnTo>
                    <a:pt x="890930" y="239661"/>
                  </a:lnTo>
                  <a:lnTo>
                    <a:pt x="884872" y="235585"/>
                  </a:lnTo>
                  <a:lnTo>
                    <a:pt x="877455" y="234086"/>
                  </a:lnTo>
                  <a:lnTo>
                    <a:pt x="508482" y="234086"/>
                  </a:lnTo>
                  <a:lnTo>
                    <a:pt x="501065" y="235585"/>
                  </a:lnTo>
                  <a:lnTo>
                    <a:pt x="495020" y="239661"/>
                  </a:lnTo>
                  <a:lnTo>
                    <a:pt x="490931" y="245719"/>
                  </a:lnTo>
                  <a:lnTo>
                    <a:pt x="489432" y="253136"/>
                  </a:lnTo>
                  <a:lnTo>
                    <a:pt x="490931" y="260540"/>
                  </a:lnTo>
                  <a:lnTo>
                    <a:pt x="495020" y="266598"/>
                  </a:lnTo>
                  <a:lnTo>
                    <a:pt x="501065" y="270687"/>
                  </a:lnTo>
                  <a:lnTo>
                    <a:pt x="508482" y="272186"/>
                  </a:lnTo>
                  <a:lnTo>
                    <a:pt x="877455" y="272186"/>
                  </a:lnTo>
                  <a:lnTo>
                    <a:pt x="884872" y="270687"/>
                  </a:lnTo>
                  <a:lnTo>
                    <a:pt x="890930" y="266598"/>
                  </a:lnTo>
                  <a:lnTo>
                    <a:pt x="895007" y="260540"/>
                  </a:lnTo>
                  <a:lnTo>
                    <a:pt x="896505" y="253136"/>
                  </a:lnTo>
                  <a:close/>
                </a:path>
                <a:path w="1000760" h="1000759">
                  <a:moveTo>
                    <a:pt x="1000264" y="19050"/>
                  </a:moveTo>
                  <a:lnTo>
                    <a:pt x="998766" y="11633"/>
                  </a:lnTo>
                  <a:lnTo>
                    <a:pt x="994689" y="5575"/>
                  </a:lnTo>
                  <a:lnTo>
                    <a:pt x="988631" y="1498"/>
                  </a:lnTo>
                  <a:lnTo>
                    <a:pt x="981214" y="0"/>
                  </a:lnTo>
                  <a:lnTo>
                    <a:pt x="962164" y="0"/>
                  </a:lnTo>
                  <a:lnTo>
                    <a:pt x="962164" y="38100"/>
                  </a:lnTo>
                  <a:lnTo>
                    <a:pt x="962164" y="692289"/>
                  </a:lnTo>
                  <a:lnTo>
                    <a:pt x="928636" y="692289"/>
                  </a:lnTo>
                  <a:lnTo>
                    <a:pt x="928636" y="730389"/>
                  </a:lnTo>
                  <a:lnTo>
                    <a:pt x="676706" y="940523"/>
                  </a:lnTo>
                  <a:lnTo>
                    <a:pt x="676706" y="730389"/>
                  </a:lnTo>
                  <a:lnTo>
                    <a:pt x="928636" y="730389"/>
                  </a:lnTo>
                  <a:lnTo>
                    <a:pt x="928636" y="692289"/>
                  </a:lnTo>
                  <a:lnTo>
                    <a:pt x="657656" y="692289"/>
                  </a:lnTo>
                  <a:lnTo>
                    <a:pt x="650252" y="693788"/>
                  </a:lnTo>
                  <a:lnTo>
                    <a:pt x="644194" y="697865"/>
                  </a:lnTo>
                  <a:lnTo>
                    <a:pt x="640105" y="703922"/>
                  </a:lnTo>
                  <a:lnTo>
                    <a:pt x="638606" y="711339"/>
                  </a:lnTo>
                  <a:lnTo>
                    <a:pt x="638606" y="962152"/>
                  </a:lnTo>
                  <a:lnTo>
                    <a:pt x="38100" y="962152"/>
                  </a:lnTo>
                  <a:lnTo>
                    <a:pt x="38100" y="38100"/>
                  </a:lnTo>
                  <a:lnTo>
                    <a:pt x="962164" y="38100"/>
                  </a:lnTo>
                  <a:lnTo>
                    <a:pt x="962164" y="0"/>
                  </a:lnTo>
                  <a:lnTo>
                    <a:pt x="19050" y="0"/>
                  </a:lnTo>
                  <a:lnTo>
                    <a:pt x="11633" y="1498"/>
                  </a:lnTo>
                  <a:lnTo>
                    <a:pt x="5588" y="5575"/>
                  </a:lnTo>
                  <a:lnTo>
                    <a:pt x="1498" y="11633"/>
                  </a:lnTo>
                  <a:lnTo>
                    <a:pt x="0" y="19050"/>
                  </a:lnTo>
                  <a:lnTo>
                    <a:pt x="0" y="981202"/>
                  </a:lnTo>
                  <a:lnTo>
                    <a:pt x="1498" y="988618"/>
                  </a:lnTo>
                  <a:lnTo>
                    <a:pt x="5588" y="994664"/>
                  </a:lnTo>
                  <a:lnTo>
                    <a:pt x="11633" y="998753"/>
                  </a:lnTo>
                  <a:lnTo>
                    <a:pt x="19050" y="1000252"/>
                  </a:lnTo>
                  <a:lnTo>
                    <a:pt x="657656" y="1000252"/>
                  </a:lnTo>
                  <a:lnTo>
                    <a:pt x="662127" y="1000252"/>
                  </a:lnTo>
                  <a:lnTo>
                    <a:pt x="666445" y="998689"/>
                  </a:lnTo>
                  <a:lnTo>
                    <a:pt x="710260" y="962152"/>
                  </a:lnTo>
                  <a:lnTo>
                    <a:pt x="997762" y="722363"/>
                  </a:lnTo>
                  <a:lnTo>
                    <a:pt x="1000264" y="717003"/>
                  </a:lnTo>
                  <a:lnTo>
                    <a:pt x="1000264" y="711339"/>
                  </a:lnTo>
                  <a:lnTo>
                    <a:pt x="1000264" y="38100"/>
                  </a:lnTo>
                  <a:lnTo>
                    <a:pt x="1000264" y="19050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368550" y="8431322"/>
              <a:ext cx="127635" cy="279400"/>
            </a:xfrm>
            <a:custGeom>
              <a:avLst/>
              <a:gdLst/>
              <a:ahLst/>
              <a:cxnLst/>
              <a:rect l="l" t="t" r="r" b="b"/>
              <a:pathLst>
                <a:path w="127635" h="279400">
                  <a:moveTo>
                    <a:pt x="75285" y="0"/>
                  </a:moveTo>
                  <a:lnTo>
                    <a:pt x="53822" y="0"/>
                  </a:lnTo>
                  <a:lnTo>
                    <a:pt x="53822" y="34061"/>
                  </a:lnTo>
                  <a:lnTo>
                    <a:pt x="32753" y="40821"/>
                  </a:lnTo>
                  <a:lnTo>
                    <a:pt x="16640" y="52811"/>
                  </a:lnTo>
                  <a:lnTo>
                    <a:pt x="6341" y="69142"/>
                  </a:lnTo>
                  <a:lnTo>
                    <a:pt x="2717" y="88925"/>
                  </a:lnTo>
                  <a:lnTo>
                    <a:pt x="6616" y="108768"/>
                  </a:lnTo>
                  <a:lnTo>
                    <a:pt x="17797" y="124558"/>
                  </a:lnTo>
                  <a:lnTo>
                    <a:pt x="35491" y="137352"/>
                  </a:lnTo>
                  <a:lnTo>
                    <a:pt x="58928" y="148209"/>
                  </a:lnTo>
                  <a:lnTo>
                    <a:pt x="75577" y="156216"/>
                  </a:lnTo>
                  <a:lnTo>
                    <a:pt x="87628" y="165280"/>
                  </a:lnTo>
                  <a:lnTo>
                    <a:pt x="94952" y="175941"/>
                  </a:lnTo>
                  <a:lnTo>
                    <a:pt x="97421" y="188734"/>
                  </a:lnTo>
                  <a:lnTo>
                    <a:pt x="94491" y="202145"/>
                  </a:lnTo>
                  <a:lnTo>
                    <a:pt x="86231" y="212717"/>
                  </a:lnTo>
                  <a:lnTo>
                    <a:pt x="73434" y="219647"/>
                  </a:lnTo>
                  <a:lnTo>
                    <a:pt x="56896" y="222135"/>
                  </a:lnTo>
                  <a:lnTo>
                    <a:pt x="42905" y="220947"/>
                  </a:lnTo>
                  <a:lnTo>
                    <a:pt x="29843" y="217747"/>
                  </a:lnTo>
                  <a:lnTo>
                    <a:pt x="18121" y="213080"/>
                  </a:lnTo>
                  <a:lnTo>
                    <a:pt x="8153" y="207492"/>
                  </a:lnTo>
                  <a:lnTo>
                    <a:pt x="0" y="230289"/>
                  </a:lnTo>
                  <a:lnTo>
                    <a:pt x="10331" y="236183"/>
                  </a:lnTo>
                  <a:lnTo>
                    <a:pt x="22939" y="240866"/>
                  </a:lnTo>
                  <a:lnTo>
                    <a:pt x="37018" y="244014"/>
                  </a:lnTo>
                  <a:lnTo>
                    <a:pt x="51765" y="245300"/>
                  </a:lnTo>
                  <a:lnTo>
                    <a:pt x="51765" y="279361"/>
                  </a:lnTo>
                  <a:lnTo>
                    <a:pt x="73240" y="279361"/>
                  </a:lnTo>
                  <a:lnTo>
                    <a:pt x="73240" y="243941"/>
                  </a:lnTo>
                  <a:lnTo>
                    <a:pt x="96452" y="236417"/>
                  </a:lnTo>
                  <a:lnTo>
                    <a:pt x="113304" y="223146"/>
                  </a:lnTo>
                  <a:lnTo>
                    <a:pt x="123577" y="205792"/>
                  </a:lnTo>
                  <a:lnTo>
                    <a:pt x="127050" y="186016"/>
                  </a:lnTo>
                  <a:lnTo>
                    <a:pt x="123736" y="165549"/>
                  </a:lnTo>
                  <a:lnTo>
                    <a:pt x="113812" y="149007"/>
                  </a:lnTo>
                  <a:lnTo>
                    <a:pt x="97309" y="135473"/>
                  </a:lnTo>
                  <a:lnTo>
                    <a:pt x="74256" y="124028"/>
                  </a:lnTo>
                  <a:lnTo>
                    <a:pt x="55146" y="115075"/>
                  </a:lnTo>
                  <a:lnTo>
                    <a:pt x="42016" y="106386"/>
                  </a:lnTo>
                  <a:lnTo>
                    <a:pt x="34446" y="96808"/>
                  </a:lnTo>
                  <a:lnTo>
                    <a:pt x="32016" y="85191"/>
                  </a:lnTo>
                  <a:lnTo>
                    <a:pt x="33968" y="74659"/>
                  </a:lnTo>
                  <a:lnTo>
                    <a:pt x="40232" y="65120"/>
                  </a:lnTo>
                  <a:lnTo>
                    <a:pt x="51417" y="58204"/>
                  </a:lnTo>
                  <a:lnTo>
                    <a:pt x="68135" y="55537"/>
                  </a:lnTo>
                  <a:lnTo>
                    <a:pt x="83027" y="56827"/>
                  </a:lnTo>
                  <a:lnTo>
                    <a:pt x="95078" y="59970"/>
                  </a:lnTo>
                  <a:lnTo>
                    <a:pt x="104386" y="63879"/>
                  </a:lnTo>
                  <a:lnTo>
                    <a:pt x="111048" y="67462"/>
                  </a:lnTo>
                  <a:lnTo>
                    <a:pt x="119557" y="44970"/>
                  </a:lnTo>
                  <a:lnTo>
                    <a:pt x="111157" y="40766"/>
                  </a:lnTo>
                  <a:lnTo>
                    <a:pt x="101126" y="37101"/>
                  </a:lnTo>
                  <a:lnTo>
                    <a:pt x="89243" y="34396"/>
                  </a:lnTo>
                  <a:lnTo>
                    <a:pt x="75285" y="33070"/>
                  </a:lnTo>
                  <a:lnTo>
                    <a:pt x="752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447530" y="8580102"/>
              <a:ext cx="485140" cy="485140"/>
            </a:xfrm>
            <a:custGeom>
              <a:avLst/>
              <a:gdLst/>
              <a:ahLst/>
              <a:cxnLst/>
              <a:rect l="l" t="t" r="r" b="b"/>
              <a:pathLst>
                <a:path w="485140" h="485140">
                  <a:moveTo>
                    <a:pt x="465797" y="0"/>
                  </a:moveTo>
                  <a:lnTo>
                    <a:pt x="19050" y="0"/>
                  </a:ln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49"/>
                  </a:lnTo>
                  <a:lnTo>
                    <a:pt x="0" y="465797"/>
                  </a:lnTo>
                  <a:lnTo>
                    <a:pt x="1497" y="473210"/>
                  </a:lnTo>
                  <a:lnTo>
                    <a:pt x="5581" y="479266"/>
                  </a:lnTo>
                  <a:lnTo>
                    <a:pt x="11637" y="483350"/>
                  </a:lnTo>
                  <a:lnTo>
                    <a:pt x="19050" y="484847"/>
                  </a:lnTo>
                  <a:lnTo>
                    <a:pt x="320027" y="484847"/>
                  </a:lnTo>
                  <a:lnTo>
                    <a:pt x="324345" y="483285"/>
                  </a:lnTo>
                  <a:lnTo>
                    <a:pt x="368154" y="446747"/>
                  </a:lnTo>
                  <a:lnTo>
                    <a:pt x="38100" y="446747"/>
                  </a:lnTo>
                  <a:lnTo>
                    <a:pt x="38100" y="38099"/>
                  </a:lnTo>
                  <a:lnTo>
                    <a:pt x="484847" y="38099"/>
                  </a:lnTo>
                  <a:lnTo>
                    <a:pt x="484847" y="19049"/>
                  </a:lnTo>
                  <a:lnTo>
                    <a:pt x="483350" y="11637"/>
                  </a:lnTo>
                  <a:lnTo>
                    <a:pt x="479266" y="5581"/>
                  </a:lnTo>
                  <a:lnTo>
                    <a:pt x="473210" y="1497"/>
                  </a:lnTo>
                  <a:lnTo>
                    <a:pt x="465797" y="0"/>
                  </a:lnTo>
                  <a:close/>
                </a:path>
                <a:path w="485140" h="485140">
                  <a:moveTo>
                    <a:pt x="484847" y="38099"/>
                  </a:moveTo>
                  <a:lnTo>
                    <a:pt x="446747" y="38099"/>
                  </a:lnTo>
                  <a:lnTo>
                    <a:pt x="446747" y="331584"/>
                  </a:lnTo>
                  <a:lnTo>
                    <a:pt x="308673" y="446747"/>
                  </a:lnTo>
                  <a:lnTo>
                    <a:pt x="368154" y="446747"/>
                  </a:lnTo>
                  <a:lnTo>
                    <a:pt x="482346" y="351510"/>
                  </a:lnTo>
                  <a:lnTo>
                    <a:pt x="484847" y="346151"/>
                  </a:lnTo>
                  <a:lnTo>
                    <a:pt x="484847" y="38099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44049" y="8901554"/>
              <a:ext cx="188328" cy="16339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55170" y="8655504"/>
              <a:ext cx="132715" cy="291465"/>
            </a:xfrm>
            <a:custGeom>
              <a:avLst/>
              <a:gdLst/>
              <a:ahLst/>
              <a:cxnLst/>
              <a:rect l="l" t="t" r="r" b="b"/>
              <a:pathLst>
                <a:path w="132715" h="291465">
                  <a:moveTo>
                    <a:pt x="78473" y="0"/>
                  </a:moveTo>
                  <a:lnTo>
                    <a:pt x="56083" y="0"/>
                  </a:lnTo>
                  <a:lnTo>
                    <a:pt x="56083" y="35496"/>
                  </a:lnTo>
                  <a:lnTo>
                    <a:pt x="34127" y="42540"/>
                  </a:lnTo>
                  <a:lnTo>
                    <a:pt x="17337" y="55037"/>
                  </a:lnTo>
                  <a:lnTo>
                    <a:pt x="6607" y="72059"/>
                  </a:lnTo>
                  <a:lnTo>
                    <a:pt x="2832" y="92684"/>
                  </a:lnTo>
                  <a:lnTo>
                    <a:pt x="6894" y="113368"/>
                  </a:lnTo>
                  <a:lnTo>
                    <a:pt x="18545" y="129825"/>
                  </a:lnTo>
                  <a:lnTo>
                    <a:pt x="36982" y="143158"/>
                  </a:lnTo>
                  <a:lnTo>
                    <a:pt x="61404" y="154470"/>
                  </a:lnTo>
                  <a:lnTo>
                    <a:pt x="78765" y="162816"/>
                  </a:lnTo>
                  <a:lnTo>
                    <a:pt x="91328" y="172265"/>
                  </a:lnTo>
                  <a:lnTo>
                    <a:pt x="98962" y="183377"/>
                  </a:lnTo>
                  <a:lnTo>
                    <a:pt x="101536" y="196710"/>
                  </a:lnTo>
                  <a:lnTo>
                    <a:pt x="98481" y="210689"/>
                  </a:lnTo>
                  <a:lnTo>
                    <a:pt x="89869" y="221707"/>
                  </a:lnTo>
                  <a:lnTo>
                    <a:pt x="76531" y="228928"/>
                  </a:lnTo>
                  <a:lnTo>
                    <a:pt x="59296" y="231520"/>
                  </a:lnTo>
                  <a:lnTo>
                    <a:pt x="44716" y="230282"/>
                  </a:lnTo>
                  <a:lnTo>
                    <a:pt x="31100" y="226945"/>
                  </a:lnTo>
                  <a:lnTo>
                    <a:pt x="18882" y="222080"/>
                  </a:lnTo>
                  <a:lnTo>
                    <a:pt x="8496" y="216255"/>
                  </a:lnTo>
                  <a:lnTo>
                    <a:pt x="0" y="240029"/>
                  </a:lnTo>
                  <a:lnTo>
                    <a:pt x="10769" y="246169"/>
                  </a:lnTo>
                  <a:lnTo>
                    <a:pt x="23907" y="251047"/>
                  </a:lnTo>
                  <a:lnTo>
                    <a:pt x="38579" y="254324"/>
                  </a:lnTo>
                  <a:lnTo>
                    <a:pt x="53949" y="255663"/>
                  </a:lnTo>
                  <a:lnTo>
                    <a:pt x="53949" y="291172"/>
                  </a:lnTo>
                  <a:lnTo>
                    <a:pt x="76327" y="291172"/>
                  </a:lnTo>
                  <a:lnTo>
                    <a:pt x="76327" y="254253"/>
                  </a:lnTo>
                  <a:lnTo>
                    <a:pt x="100522" y="246407"/>
                  </a:lnTo>
                  <a:lnTo>
                    <a:pt x="118090" y="232576"/>
                  </a:lnTo>
                  <a:lnTo>
                    <a:pt x="128801" y="214490"/>
                  </a:lnTo>
                  <a:lnTo>
                    <a:pt x="132422" y="193878"/>
                  </a:lnTo>
                  <a:lnTo>
                    <a:pt x="128968" y="172546"/>
                  </a:lnTo>
                  <a:lnTo>
                    <a:pt x="118624" y="155306"/>
                  </a:lnTo>
                  <a:lnTo>
                    <a:pt x="101422" y="141198"/>
                  </a:lnTo>
                  <a:lnTo>
                    <a:pt x="77393" y="129260"/>
                  </a:lnTo>
                  <a:lnTo>
                    <a:pt x="57478" y="119930"/>
                  </a:lnTo>
                  <a:lnTo>
                    <a:pt x="43791" y="110875"/>
                  </a:lnTo>
                  <a:lnTo>
                    <a:pt x="35897" y="100894"/>
                  </a:lnTo>
                  <a:lnTo>
                    <a:pt x="33362" y="88785"/>
                  </a:lnTo>
                  <a:lnTo>
                    <a:pt x="35399" y="77810"/>
                  </a:lnTo>
                  <a:lnTo>
                    <a:pt x="41930" y="67867"/>
                  </a:lnTo>
                  <a:lnTo>
                    <a:pt x="53588" y="60655"/>
                  </a:lnTo>
                  <a:lnTo>
                    <a:pt x="71005" y="57873"/>
                  </a:lnTo>
                  <a:lnTo>
                    <a:pt x="86536" y="59220"/>
                  </a:lnTo>
                  <a:lnTo>
                    <a:pt x="99099" y="62499"/>
                  </a:lnTo>
                  <a:lnTo>
                    <a:pt x="108797" y="66574"/>
                  </a:lnTo>
                  <a:lnTo>
                    <a:pt x="115735" y="70307"/>
                  </a:lnTo>
                  <a:lnTo>
                    <a:pt x="124612" y="46862"/>
                  </a:lnTo>
                  <a:lnTo>
                    <a:pt x="115856" y="42482"/>
                  </a:lnTo>
                  <a:lnTo>
                    <a:pt x="105400" y="38663"/>
                  </a:lnTo>
                  <a:lnTo>
                    <a:pt x="93015" y="35841"/>
                  </a:lnTo>
                  <a:lnTo>
                    <a:pt x="78473" y="34455"/>
                  </a:lnTo>
                  <a:lnTo>
                    <a:pt x="784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334286" y="8294953"/>
              <a:ext cx="711835" cy="1012825"/>
            </a:xfrm>
            <a:custGeom>
              <a:avLst/>
              <a:gdLst/>
              <a:ahLst/>
              <a:cxnLst/>
              <a:rect l="l" t="t" r="r" b="b"/>
              <a:pathLst>
                <a:path w="711834" h="1012825">
                  <a:moveTo>
                    <a:pt x="373875" y="88747"/>
                  </a:moveTo>
                  <a:lnTo>
                    <a:pt x="372440" y="81661"/>
                  </a:lnTo>
                  <a:lnTo>
                    <a:pt x="368541" y="75869"/>
                  </a:lnTo>
                  <a:lnTo>
                    <a:pt x="362750" y="71970"/>
                  </a:lnTo>
                  <a:lnTo>
                    <a:pt x="355663" y="70535"/>
                  </a:lnTo>
                  <a:lnTo>
                    <a:pt x="348564" y="71970"/>
                  </a:lnTo>
                  <a:lnTo>
                    <a:pt x="342773" y="75869"/>
                  </a:lnTo>
                  <a:lnTo>
                    <a:pt x="338874" y="81661"/>
                  </a:lnTo>
                  <a:lnTo>
                    <a:pt x="337439" y="88747"/>
                  </a:lnTo>
                  <a:lnTo>
                    <a:pt x="338874" y="95834"/>
                  </a:lnTo>
                  <a:lnTo>
                    <a:pt x="342773" y="101625"/>
                  </a:lnTo>
                  <a:lnTo>
                    <a:pt x="348564" y="105537"/>
                  </a:lnTo>
                  <a:lnTo>
                    <a:pt x="355663" y="106959"/>
                  </a:lnTo>
                  <a:lnTo>
                    <a:pt x="362750" y="105537"/>
                  </a:lnTo>
                  <a:lnTo>
                    <a:pt x="368541" y="101625"/>
                  </a:lnTo>
                  <a:lnTo>
                    <a:pt x="372440" y="95834"/>
                  </a:lnTo>
                  <a:lnTo>
                    <a:pt x="373875" y="88747"/>
                  </a:lnTo>
                  <a:close/>
                </a:path>
                <a:path w="711834" h="1012825">
                  <a:moveTo>
                    <a:pt x="711314" y="77533"/>
                  </a:moveTo>
                  <a:lnTo>
                    <a:pt x="705205" y="47383"/>
                  </a:lnTo>
                  <a:lnTo>
                    <a:pt x="698944" y="38100"/>
                  </a:lnTo>
                  <a:lnTo>
                    <a:pt x="688581" y="22745"/>
                  </a:lnTo>
                  <a:lnTo>
                    <a:pt x="673214" y="12382"/>
                  </a:lnTo>
                  <a:lnTo>
                    <a:pt x="673214" y="77533"/>
                  </a:lnTo>
                  <a:lnTo>
                    <a:pt x="673214" y="137807"/>
                  </a:lnTo>
                  <a:lnTo>
                    <a:pt x="673214" y="175907"/>
                  </a:lnTo>
                  <a:lnTo>
                    <a:pt x="673214" y="817359"/>
                  </a:lnTo>
                  <a:lnTo>
                    <a:pt x="673214" y="855459"/>
                  </a:lnTo>
                  <a:lnTo>
                    <a:pt x="673214" y="934732"/>
                  </a:lnTo>
                  <a:lnTo>
                    <a:pt x="670115" y="950074"/>
                  </a:lnTo>
                  <a:lnTo>
                    <a:pt x="661657" y="962609"/>
                  </a:lnTo>
                  <a:lnTo>
                    <a:pt x="649109" y="971067"/>
                  </a:lnTo>
                  <a:lnTo>
                    <a:pt x="633780" y="974166"/>
                  </a:lnTo>
                  <a:lnTo>
                    <a:pt x="77546" y="974166"/>
                  </a:lnTo>
                  <a:lnTo>
                    <a:pt x="62217" y="971067"/>
                  </a:lnTo>
                  <a:lnTo>
                    <a:pt x="49682" y="962609"/>
                  </a:lnTo>
                  <a:lnTo>
                    <a:pt x="41211" y="950074"/>
                  </a:lnTo>
                  <a:lnTo>
                    <a:pt x="38112" y="934732"/>
                  </a:lnTo>
                  <a:lnTo>
                    <a:pt x="38112" y="855459"/>
                  </a:lnTo>
                  <a:lnTo>
                    <a:pt x="673214" y="855459"/>
                  </a:lnTo>
                  <a:lnTo>
                    <a:pt x="673214" y="817359"/>
                  </a:lnTo>
                  <a:lnTo>
                    <a:pt x="38112" y="817359"/>
                  </a:lnTo>
                  <a:lnTo>
                    <a:pt x="38112" y="175907"/>
                  </a:lnTo>
                  <a:lnTo>
                    <a:pt x="673214" y="175907"/>
                  </a:lnTo>
                  <a:lnTo>
                    <a:pt x="673214" y="137807"/>
                  </a:lnTo>
                  <a:lnTo>
                    <a:pt x="38112" y="137807"/>
                  </a:lnTo>
                  <a:lnTo>
                    <a:pt x="38112" y="77533"/>
                  </a:lnTo>
                  <a:lnTo>
                    <a:pt x="41211" y="62204"/>
                  </a:lnTo>
                  <a:lnTo>
                    <a:pt x="49682" y="49669"/>
                  </a:lnTo>
                  <a:lnTo>
                    <a:pt x="62217" y="41211"/>
                  </a:lnTo>
                  <a:lnTo>
                    <a:pt x="77546" y="38100"/>
                  </a:lnTo>
                  <a:lnTo>
                    <a:pt x="633780" y="38100"/>
                  </a:lnTo>
                  <a:lnTo>
                    <a:pt x="649109" y="41211"/>
                  </a:lnTo>
                  <a:lnTo>
                    <a:pt x="661657" y="49669"/>
                  </a:lnTo>
                  <a:lnTo>
                    <a:pt x="670115" y="62204"/>
                  </a:lnTo>
                  <a:lnTo>
                    <a:pt x="673214" y="77533"/>
                  </a:lnTo>
                  <a:lnTo>
                    <a:pt x="673214" y="12382"/>
                  </a:lnTo>
                  <a:lnTo>
                    <a:pt x="663930" y="6108"/>
                  </a:lnTo>
                  <a:lnTo>
                    <a:pt x="633780" y="0"/>
                  </a:lnTo>
                  <a:lnTo>
                    <a:pt x="77546" y="0"/>
                  </a:lnTo>
                  <a:lnTo>
                    <a:pt x="47396" y="6108"/>
                  </a:lnTo>
                  <a:lnTo>
                    <a:pt x="22745" y="22745"/>
                  </a:lnTo>
                  <a:lnTo>
                    <a:pt x="6121" y="47383"/>
                  </a:lnTo>
                  <a:lnTo>
                    <a:pt x="12" y="77533"/>
                  </a:lnTo>
                  <a:lnTo>
                    <a:pt x="12" y="156806"/>
                  </a:lnTo>
                  <a:lnTo>
                    <a:pt x="12" y="836358"/>
                  </a:lnTo>
                  <a:lnTo>
                    <a:pt x="12" y="934732"/>
                  </a:lnTo>
                  <a:lnTo>
                    <a:pt x="6121" y="964882"/>
                  </a:lnTo>
                  <a:lnTo>
                    <a:pt x="22745" y="989533"/>
                  </a:lnTo>
                  <a:lnTo>
                    <a:pt x="47396" y="1006170"/>
                  </a:lnTo>
                  <a:lnTo>
                    <a:pt x="77546" y="1012266"/>
                  </a:lnTo>
                  <a:lnTo>
                    <a:pt x="633780" y="1012266"/>
                  </a:lnTo>
                  <a:lnTo>
                    <a:pt x="663930" y="1006170"/>
                  </a:lnTo>
                  <a:lnTo>
                    <a:pt x="688581" y="989533"/>
                  </a:lnTo>
                  <a:lnTo>
                    <a:pt x="698944" y="974166"/>
                  </a:lnTo>
                  <a:lnTo>
                    <a:pt x="705205" y="964882"/>
                  </a:lnTo>
                  <a:lnTo>
                    <a:pt x="711314" y="934732"/>
                  </a:lnTo>
                  <a:lnTo>
                    <a:pt x="711314" y="836409"/>
                  </a:lnTo>
                  <a:lnTo>
                    <a:pt x="711314" y="156857"/>
                  </a:lnTo>
                  <a:lnTo>
                    <a:pt x="711314" y="77533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52917" y="9179860"/>
              <a:ext cx="74066" cy="7406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559658" y="4966413"/>
              <a:ext cx="4331970" cy="624840"/>
            </a:xfrm>
            <a:custGeom>
              <a:avLst/>
              <a:gdLst/>
              <a:ahLst/>
              <a:cxnLst/>
              <a:rect l="l" t="t" r="r" b="b"/>
              <a:pathLst>
                <a:path w="4331970" h="624839">
                  <a:moveTo>
                    <a:pt x="4019283" y="0"/>
                  </a:moveTo>
                  <a:lnTo>
                    <a:pt x="312191" y="0"/>
                  </a:lnTo>
                  <a:lnTo>
                    <a:pt x="266058" y="3385"/>
                  </a:lnTo>
                  <a:lnTo>
                    <a:pt x="222027" y="13218"/>
                  </a:lnTo>
                  <a:lnTo>
                    <a:pt x="180580" y="29016"/>
                  </a:lnTo>
                  <a:lnTo>
                    <a:pt x="142201" y="50296"/>
                  </a:lnTo>
                  <a:lnTo>
                    <a:pt x="107372" y="76576"/>
                  </a:lnTo>
                  <a:lnTo>
                    <a:pt x="76576" y="107372"/>
                  </a:lnTo>
                  <a:lnTo>
                    <a:pt x="50296" y="142201"/>
                  </a:lnTo>
                  <a:lnTo>
                    <a:pt x="29016" y="180580"/>
                  </a:lnTo>
                  <a:lnTo>
                    <a:pt x="13218" y="222027"/>
                  </a:lnTo>
                  <a:lnTo>
                    <a:pt x="3385" y="266058"/>
                  </a:lnTo>
                  <a:lnTo>
                    <a:pt x="0" y="312191"/>
                  </a:lnTo>
                  <a:lnTo>
                    <a:pt x="3385" y="358323"/>
                  </a:lnTo>
                  <a:lnTo>
                    <a:pt x="13218" y="402354"/>
                  </a:lnTo>
                  <a:lnTo>
                    <a:pt x="29016" y="443799"/>
                  </a:lnTo>
                  <a:lnTo>
                    <a:pt x="50296" y="482177"/>
                  </a:lnTo>
                  <a:lnTo>
                    <a:pt x="76576" y="517005"/>
                  </a:lnTo>
                  <a:lnTo>
                    <a:pt x="107372" y="547799"/>
                  </a:lnTo>
                  <a:lnTo>
                    <a:pt x="142201" y="574077"/>
                  </a:lnTo>
                  <a:lnTo>
                    <a:pt x="180580" y="595356"/>
                  </a:lnTo>
                  <a:lnTo>
                    <a:pt x="222027" y="611153"/>
                  </a:lnTo>
                  <a:lnTo>
                    <a:pt x="266058" y="620985"/>
                  </a:lnTo>
                  <a:lnTo>
                    <a:pt x="312191" y="624370"/>
                  </a:lnTo>
                  <a:lnTo>
                    <a:pt x="4019283" y="624370"/>
                  </a:lnTo>
                  <a:lnTo>
                    <a:pt x="4065415" y="620985"/>
                  </a:lnTo>
                  <a:lnTo>
                    <a:pt x="4109445" y="611153"/>
                  </a:lnTo>
                  <a:lnTo>
                    <a:pt x="4150891" y="595356"/>
                  </a:lnTo>
                  <a:lnTo>
                    <a:pt x="4189269" y="574077"/>
                  </a:lnTo>
                  <a:lnTo>
                    <a:pt x="4224096" y="547799"/>
                  </a:lnTo>
                  <a:lnTo>
                    <a:pt x="4254891" y="517005"/>
                  </a:lnTo>
                  <a:lnTo>
                    <a:pt x="4281169" y="482177"/>
                  </a:lnTo>
                  <a:lnTo>
                    <a:pt x="4302447" y="443799"/>
                  </a:lnTo>
                  <a:lnTo>
                    <a:pt x="4318244" y="402354"/>
                  </a:lnTo>
                  <a:lnTo>
                    <a:pt x="4328077" y="358323"/>
                  </a:lnTo>
                  <a:lnTo>
                    <a:pt x="4331462" y="312191"/>
                  </a:lnTo>
                  <a:lnTo>
                    <a:pt x="4328077" y="266058"/>
                  </a:lnTo>
                  <a:lnTo>
                    <a:pt x="4318244" y="222027"/>
                  </a:lnTo>
                  <a:lnTo>
                    <a:pt x="4302447" y="180580"/>
                  </a:lnTo>
                  <a:lnTo>
                    <a:pt x="4281169" y="142201"/>
                  </a:lnTo>
                  <a:lnTo>
                    <a:pt x="4254891" y="107372"/>
                  </a:lnTo>
                  <a:lnTo>
                    <a:pt x="4224096" y="76576"/>
                  </a:lnTo>
                  <a:lnTo>
                    <a:pt x="4189269" y="50296"/>
                  </a:lnTo>
                  <a:lnTo>
                    <a:pt x="4150891" y="29016"/>
                  </a:lnTo>
                  <a:lnTo>
                    <a:pt x="4109445" y="13218"/>
                  </a:lnTo>
                  <a:lnTo>
                    <a:pt x="4065415" y="3385"/>
                  </a:lnTo>
                  <a:lnTo>
                    <a:pt x="4019283" y="0"/>
                  </a:lnTo>
                  <a:close/>
                </a:path>
              </a:pathLst>
            </a:custGeom>
            <a:solidFill>
              <a:srgbClr val="00A7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721182" y="1844676"/>
            <a:ext cx="9854868" cy="1450397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85"/>
              </a:spcBef>
            </a:pPr>
            <a:r>
              <a:rPr lang="es-ES" sz="3500" dirty="0">
                <a:solidFill>
                  <a:srgbClr val="212121"/>
                </a:solidFill>
                <a:latin typeface="Objective"/>
              </a:rPr>
              <a:t>Queremos que te conviertas en el más fuerte, por eso traemos una nueva solución para ti</a:t>
            </a:r>
            <a:endParaRPr lang="es-ES" sz="3500" dirty="0">
              <a:latin typeface="Objective" pitchFamily="2" charset="77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12652" y="3506899"/>
            <a:ext cx="8876030" cy="1565813"/>
          </a:xfrm>
          <a:prstGeom prst="rect">
            <a:avLst/>
          </a:prstGeom>
        </p:spPr>
        <p:txBody>
          <a:bodyPr vert="horz" wrap="square" lIns="0" tIns="26670" rIns="0" bIns="0" rtlCol="0" anchor="t">
            <a:spAutoFit/>
          </a:bodyPr>
          <a:lstStyle/>
          <a:p>
            <a:pPr marL="12700" marR="5080" algn="just">
              <a:lnSpc>
                <a:spcPts val="3110"/>
              </a:lnSpc>
              <a:spcBef>
                <a:spcPts val="210"/>
              </a:spcBef>
            </a:pP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¡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Olvídate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del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papel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y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lápiz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!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Ahora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podrás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registrar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los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pedidos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de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tus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clientes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desde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dirty="0" err="1">
                <a:solidFill>
                  <a:srgbClr val="212121"/>
                </a:solidFill>
                <a:latin typeface="Objective"/>
                <a:cs typeface="Verdana"/>
              </a:rPr>
              <a:t>tu</a:t>
            </a:r>
            <a:r>
              <a:rPr sz="260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dirty="0">
                <a:solidFill>
                  <a:srgbClr val="212121"/>
                </a:solidFill>
                <a:latin typeface="Objective Medium"/>
                <a:cs typeface="Arial Black"/>
              </a:rPr>
              <a:t>POS Android </a:t>
            </a:r>
            <a:r>
              <a:rPr sz="2600" dirty="0" err="1">
                <a:solidFill>
                  <a:srgbClr val="212121"/>
                </a:solidFill>
                <a:latin typeface="Objective Medium"/>
                <a:cs typeface="Arial Black"/>
              </a:rPr>
              <a:t>Niubiz</a:t>
            </a:r>
            <a:r>
              <a:rPr sz="2600" dirty="0">
                <a:solidFill>
                  <a:srgbClr val="212121"/>
                </a:solidFill>
                <a:latin typeface="Objective Medium"/>
                <a:cs typeface="Arial Black"/>
              </a:rPr>
              <a:t> con </a:t>
            </a:r>
            <a:r>
              <a:rPr lang="es-ES" sz="2600" dirty="0">
                <a:solidFill>
                  <a:srgbClr val="212121"/>
                </a:solidFill>
                <a:latin typeface="Objective Medium"/>
                <a:cs typeface="Arial Black"/>
              </a:rPr>
              <a:t>el APP Mesero</a:t>
            </a:r>
            <a:r>
              <a:rPr sz="2600" dirty="0">
                <a:solidFill>
                  <a:srgbClr val="212121"/>
                </a:solidFill>
                <a:latin typeface="Objective Medium"/>
                <a:cs typeface="Arial Black"/>
              </a:rPr>
              <a:t>.</a:t>
            </a:r>
            <a:endParaRPr sz="2600" dirty="0">
              <a:latin typeface="Objective Medium"/>
              <a:cs typeface="Arial Black"/>
            </a:endParaRPr>
          </a:p>
          <a:p>
            <a:pPr>
              <a:lnSpc>
                <a:spcPct val="100000"/>
              </a:lnSpc>
            </a:pPr>
            <a:endParaRPr sz="2250">
              <a:latin typeface="Arial Black"/>
              <a:cs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2371F20-15B7-26A5-2B2E-81C298282EC9}"/>
              </a:ext>
            </a:extLst>
          </p:cNvPr>
          <p:cNvSpPr txBox="1"/>
          <p:nvPr/>
        </p:nvSpPr>
        <p:spPr>
          <a:xfrm>
            <a:off x="1863171" y="5022923"/>
            <a:ext cx="3710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600" dirty="0">
                <a:solidFill>
                  <a:schemeClr val="bg1"/>
                </a:solidFill>
                <a:latin typeface="Objective" pitchFamily="2" charset="77"/>
                <a:cs typeface="Verdana"/>
              </a:rPr>
              <a:t>¿Qué podrás hacer?</a:t>
            </a:r>
          </a:p>
          <a:p>
            <a:endParaRPr lang="es-P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7A7F384-A550-ED4A-9BAA-EE3011C14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20104100" cy="1128472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03605" y="2968779"/>
            <a:ext cx="5776936" cy="764810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88592" y="1367048"/>
            <a:ext cx="977265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>
                <a:solidFill>
                  <a:srgbClr val="212121"/>
                </a:solidFill>
                <a:latin typeface="Objective" pitchFamily="2" charset="77"/>
              </a:rPr>
              <a:t>¡Obtén </a:t>
            </a:r>
            <a:r>
              <a:rPr sz="4000" err="1">
                <a:solidFill>
                  <a:srgbClr val="212121"/>
                </a:solidFill>
                <a:latin typeface="Objective" pitchFamily="2" charset="77"/>
              </a:rPr>
              <a:t>todos</a:t>
            </a:r>
            <a:r>
              <a:rPr sz="4000">
                <a:solidFill>
                  <a:srgbClr val="212121"/>
                </a:solidFill>
                <a:latin typeface="Objective" pitchFamily="2" charset="77"/>
              </a:rPr>
              <a:t> </a:t>
            </a:r>
            <a:r>
              <a:rPr sz="4000" err="1">
                <a:solidFill>
                  <a:srgbClr val="212121"/>
                </a:solidFill>
                <a:latin typeface="Objective" pitchFamily="2" charset="77"/>
              </a:rPr>
              <a:t>estos</a:t>
            </a:r>
            <a:r>
              <a:rPr lang="es-ES" sz="4000">
                <a:solidFill>
                  <a:srgbClr val="212121"/>
                </a:solidFill>
                <a:latin typeface="Objective" pitchFamily="2" charset="77"/>
              </a:rPr>
              <a:t> </a:t>
            </a:r>
            <a:r>
              <a:rPr lang="es-ES" sz="4000">
                <a:solidFill>
                  <a:srgbClr val="03A6F8"/>
                </a:solidFill>
                <a:latin typeface="Objective" pitchFamily="2" charset="77"/>
              </a:rPr>
              <a:t>beneficios para tu restaurante!</a:t>
            </a:r>
            <a:endParaRPr sz="4000">
              <a:solidFill>
                <a:srgbClr val="03A6F8"/>
              </a:solidFill>
              <a:latin typeface="Objective" pitchFamily="2" charset="77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08216" y="2882018"/>
            <a:ext cx="9772650" cy="1532255"/>
          </a:xfrm>
          <a:custGeom>
            <a:avLst/>
            <a:gdLst/>
            <a:ahLst/>
            <a:cxnLst/>
            <a:rect l="l" t="t" r="r" b="b"/>
            <a:pathLst>
              <a:path w="9772650" h="1532254">
                <a:moveTo>
                  <a:pt x="9521494" y="0"/>
                </a:moveTo>
                <a:lnTo>
                  <a:pt x="250609" y="0"/>
                </a:lnTo>
                <a:lnTo>
                  <a:pt x="205559" y="4037"/>
                </a:lnTo>
                <a:lnTo>
                  <a:pt x="163159" y="15679"/>
                </a:lnTo>
                <a:lnTo>
                  <a:pt x="124117" y="34216"/>
                </a:lnTo>
                <a:lnTo>
                  <a:pt x="89140" y="58941"/>
                </a:lnTo>
                <a:lnTo>
                  <a:pt x="58936" y="89146"/>
                </a:lnTo>
                <a:lnTo>
                  <a:pt x="34213" y="124123"/>
                </a:lnTo>
                <a:lnTo>
                  <a:pt x="15677" y="163164"/>
                </a:lnTo>
                <a:lnTo>
                  <a:pt x="4037" y="205562"/>
                </a:lnTo>
                <a:lnTo>
                  <a:pt x="0" y="250609"/>
                </a:lnTo>
                <a:lnTo>
                  <a:pt x="0" y="1281112"/>
                </a:lnTo>
                <a:lnTo>
                  <a:pt x="4037" y="1326159"/>
                </a:lnTo>
                <a:lnTo>
                  <a:pt x="15677" y="1368556"/>
                </a:lnTo>
                <a:lnTo>
                  <a:pt x="34213" y="1407598"/>
                </a:lnTo>
                <a:lnTo>
                  <a:pt x="58936" y="1442575"/>
                </a:lnTo>
                <a:lnTo>
                  <a:pt x="89140" y="1472780"/>
                </a:lnTo>
                <a:lnTo>
                  <a:pt x="124117" y="1497505"/>
                </a:lnTo>
                <a:lnTo>
                  <a:pt x="163159" y="1516042"/>
                </a:lnTo>
                <a:lnTo>
                  <a:pt x="205559" y="1527683"/>
                </a:lnTo>
                <a:lnTo>
                  <a:pt x="250609" y="1531721"/>
                </a:lnTo>
                <a:lnTo>
                  <a:pt x="9521494" y="1531721"/>
                </a:lnTo>
                <a:lnTo>
                  <a:pt x="9566541" y="1527683"/>
                </a:lnTo>
                <a:lnTo>
                  <a:pt x="9608939" y="1516042"/>
                </a:lnTo>
                <a:lnTo>
                  <a:pt x="9647980" y="1497505"/>
                </a:lnTo>
                <a:lnTo>
                  <a:pt x="9682957" y="1472780"/>
                </a:lnTo>
                <a:lnTo>
                  <a:pt x="9713162" y="1442575"/>
                </a:lnTo>
                <a:lnTo>
                  <a:pt x="9737887" y="1407598"/>
                </a:lnTo>
                <a:lnTo>
                  <a:pt x="9756424" y="1368556"/>
                </a:lnTo>
                <a:lnTo>
                  <a:pt x="9768066" y="1326159"/>
                </a:lnTo>
                <a:lnTo>
                  <a:pt x="9772103" y="1281112"/>
                </a:lnTo>
                <a:lnTo>
                  <a:pt x="9772103" y="250609"/>
                </a:lnTo>
                <a:lnTo>
                  <a:pt x="9768066" y="205562"/>
                </a:lnTo>
                <a:lnTo>
                  <a:pt x="9756424" y="163164"/>
                </a:lnTo>
                <a:lnTo>
                  <a:pt x="9737887" y="124123"/>
                </a:lnTo>
                <a:lnTo>
                  <a:pt x="9713162" y="89146"/>
                </a:lnTo>
                <a:lnTo>
                  <a:pt x="9682957" y="58941"/>
                </a:lnTo>
                <a:lnTo>
                  <a:pt x="9647980" y="34216"/>
                </a:lnTo>
                <a:lnTo>
                  <a:pt x="9608939" y="15679"/>
                </a:lnTo>
                <a:lnTo>
                  <a:pt x="9566541" y="4037"/>
                </a:lnTo>
                <a:lnTo>
                  <a:pt x="9521494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23727" y="3275447"/>
            <a:ext cx="9347523" cy="727443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860425" marR="5080" indent="-848360" algn="ctr">
              <a:lnSpc>
                <a:spcPts val="2510"/>
              </a:lnSpc>
              <a:spcBef>
                <a:spcPts val="590"/>
              </a:spcBef>
            </a:pPr>
            <a:r>
              <a:rPr sz="2500">
                <a:solidFill>
                  <a:srgbClr val="FFFFFF"/>
                </a:solidFill>
                <a:latin typeface="Objective" pitchFamily="2" charset="77"/>
                <a:cs typeface="Verdana"/>
              </a:rPr>
              <a:t>Gestiona todo desde tu POS ANDROID Niubiz, </a:t>
            </a:r>
            <a:r>
              <a:rPr sz="2500">
                <a:solidFill>
                  <a:srgbClr val="212121"/>
                </a:solidFill>
                <a:latin typeface="Objective" pitchFamily="2" charset="77"/>
                <a:cs typeface="Verdana"/>
              </a:rPr>
              <a:t>integrado  a tu sistema de punto de venta Restaurant.pe</a:t>
            </a:r>
            <a:endParaRPr sz="2500">
              <a:latin typeface="Objective" pitchFamily="2" charset="77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08216" y="7085717"/>
            <a:ext cx="9772650" cy="1532255"/>
          </a:xfrm>
          <a:custGeom>
            <a:avLst/>
            <a:gdLst/>
            <a:ahLst/>
            <a:cxnLst/>
            <a:rect l="l" t="t" r="r" b="b"/>
            <a:pathLst>
              <a:path w="9772650" h="1532254">
                <a:moveTo>
                  <a:pt x="9521494" y="0"/>
                </a:moveTo>
                <a:lnTo>
                  <a:pt x="250609" y="0"/>
                </a:lnTo>
                <a:lnTo>
                  <a:pt x="205559" y="4037"/>
                </a:lnTo>
                <a:lnTo>
                  <a:pt x="163159" y="15679"/>
                </a:lnTo>
                <a:lnTo>
                  <a:pt x="124117" y="34216"/>
                </a:lnTo>
                <a:lnTo>
                  <a:pt x="89140" y="58941"/>
                </a:lnTo>
                <a:lnTo>
                  <a:pt x="58936" y="89146"/>
                </a:lnTo>
                <a:lnTo>
                  <a:pt x="34213" y="124123"/>
                </a:lnTo>
                <a:lnTo>
                  <a:pt x="15677" y="163164"/>
                </a:lnTo>
                <a:lnTo>
                  <a:pt x="4037" y="205562"/>
                </a:lnTo>
                <a:lnTo>
                  <a:pt x="0" y="250609"/>
                </a:lnTo>
                <a:lnTo>
                  <a:pt x="0" y="1281112"/>
                </a:lnTo>
                <a:lnTo>
                  <a:pt x="4037" y="1326159"/>
                </a:lnTo>
                <a:lnTo>
                  <a:pt x="15677" y="1368556"/>
                </a:lnTo>
                <a:lnTo>
                  <a:pt x="34213" y="1407598"/>
                </a:lnTo>
                <a:lnTo>
                  <a:pt x="58936" y="1442575"/>
                </a:lnTo>
                <a:lnTo>
                  <a:pt x="89140" y="1472780"/>
                </a:lnTo>
                <a:lnTo>
                  <a:pt x="124117" y="1497505"/>
                </a:lnTo>
                <a:lnTo>
                  <a:pt x="163159" y="1516042"/>
                </a:lnTo>
                <a:lnTo>
                  <a:pt x="205559" y="1527683"/>
                </a:lnTo>
                <a:lnTo>
                  <a:pt x="250609" y="1531721"/>
                </a:lnTo>
                <a:lnTo>
                  <a:pt x="9521494" y="1531721"/>
                </a:lnTo>
                <a:lnTo>
                  <a:pt x="9566541" y="1527683"/>
                </a:lnTo>
                <a:lnTo>
                  <a:pt x="9608939" y="1516042"/>
                </a:lnTo>
                <a:lnTo>
                  <a:pt x="9647980" y="1497505"/>
                </a:lnTo>
                <a:lnTo>
                  <a:pt x="9682957" y="1472780"/>
                </a:lnTo>
                <a:lnTo>
                  <a:pt x="9713162" y="1442575"/>
                </a:lnTo>
                <a:lnTo>
                  <a:pt x="9737887" y="1407598"/>
                </a:lnTo>
                <a:lnTo>
                  <a:pt x="9756424" y="1368556"/>
                </a:lnTo>
                <a:lnTo>
                  <a:pt x="9768066" y="1326159"/>
                </a:lnTo>
                <a:lnTo>
                  <a:pt x="9772103" y="1281112"/>
                </a:lnTo>
                <a:lnTo>
                  <a:pt x="9772103" y="250609"/>
                </a:lnTo>
                <a:lnTo>
                  <a:pt x="9768066" y="205562"/>
                </a:lnTo>
                <a:lnTo>
                  <a:pt x="9756424" y="163164"/>
                </a:lnTo>
                <a:lnTo>
                  <a:pt x="9737887" y="124123"/>
                </a:lnTo>
                <a:lnTo>
                  <a:pt x="9713162" y="89146"/>
                </a:lnTo>
                <a:lnTo>
                  <a:pt x="9682957" y="58941"/>
                </a:lnTo>
                <a:lnTo>
                  <a:pt x="9647980" y="34216"/>
                </a:lnTo>
                <a:lnTo>
                  <a:pt x="9608939" y="15679"/>
                </a:lnTo>
                <a:lnTo>
                  <a:pt x="9566541" y="4037"/>
                </a:lnTo>
                <a:lnTo>
                  <a:pt x="952149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24292" y="7520305"/>
            <a:ext cx="9051548" cy="725170"/>
          </a:xfrm>
          <a:prstGeom prst="rect">
            <a:avLst/>
          </a:prstGeom>
        </p:spPr>
        <p:txBody>
          <a:bodyPr vert="horz" wrap="square" lIns="0" tIns="74930" rIns="0" bIns="0" rtlCol="0" anchor="t">
            <a:spAutoFit/>
          </a:bodyPr>
          <a:lstStyle/>
          <a:p>
            <a:pPr marL="882015" marR="5080" indent="-869950" algn="ctr">
              <a:lnSpc>
                <a:spcPts val="2510"/>
              </a:lnSpc>
              <a:spcBef>
                <a:spcPts val="590"/>
              </a:spcBef>
            </a:pPr>
            <a:r>
              <a:rPr sz="2500" dirty="0">
                <a:solidFill>
                  <a:srgbClr val="212121"/>
                </a:solidFill>
                <a:latin typeface="Objective"/>
                <a:cs typeface="Verdana"/>
              </a:rPr>
              <a:t>¡Más mesas, </a:t>
            </a:r>
            <a:r>
              <a:rPr sz="2500" dirty="0" err="1">
                <a:solidFill>
                  <a:srgbClr val="212121"/>
                </a:solidFill>
                <a:latin typeface="Objective"/>
                <a:cs typeface="Verdana"/>
              </a:rPr>
              <a:t>más</a:t>
            </a:r>
            <a:r>
              <a:rPr sz="250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500" dirty="0" err="1">
                <a:solidFill>
                  <a:srgbClr val="212121"/>
                </a:solidFill>
                <a:latin typeface="Objective"/>
                <a:cs typeface="Verdana"/>
              </a:rPr>
              <a:t>ventas</a:t>
            </a:r>
            <a:r>
              <a:rPr sz="2500" dirty="0">
                <a:solidFill>
                  <a:srgbClr val="212121"/>
                </a:solidFill>
                <a:latin typeface="Objective"/>
                <a:cs typeface="Verdana"/>
              </a:rPr>
              <a:t>! </a:t>
            </a:r>
            <a:r>
              <a:rPr lang="es-ES" sz="2500" dirty="0">
                <a:solidFill>
                  <a:srgbClr val="FFFFFF"/>
                </a:solidFill>
                <a:latin typeface="Objective"/>
                <a:cs typeface="Verdana"/>
              </a:rPr>
              <a:t>Logra </a:t>
            </a:r>
            <a:r>
              <a:rPr sz="2500" dirty="0" err="1">
                <a:solidFill>
                  <a:srgbClr val="FFFFFF"/>
                </a:solidFill>
                <a:latin typeface="Objective"/>
                <a:cs typeface="Verdana"/>
              </a:rPr>
              <a:t>una</a:t>
            </a:r>
            <a:r>
              <a:rPr sz="2500" dirty="0">
                <a:solidFill>
                  <a:srgbClr val="FFFFFF"/>
                </a:solidFill>
                <a:latin typeface="Objective"/>
                <a:cs typeface="Verdana"/>
              </a:rPr>
              <a:t> mayor </a:t>
            </a:r>
            <a:r>
              <a:rPr sz="2500" dirty="0" err="1">
                <a:solidFill>
                  <a:srgbClr val="FFFFFF"/>
                </a:solidFill>
                <a:latin typeface="Objective"/>
                <a:cs typeface="Verdana"/>
              </a:rPr>
              <a:t>rotación</a:t>
            </a:r>
            <a:r>
              <a:rPr sz="2500" dirty="0">
                <a:solidFill>
                  <a:srgbClr val="FFFFFF"/>
                </a:solidFill>
                <a:latin typeface="Objective"/>
                <a:cs typeface="Verdana"/>
              </a:rPr>
              <a:t> de</a:t>
            </a:r>
            <a:r>
              <a:rPr lang="es-ES" sz="2500" dirty="0">
                <a:solidFill>
                  <a:srgbClr val="FFFFFF"/>
                </a:solidFill>
                <a:latin typeface="Objective"/>
                <a:cs typeface="Verdana"/>
              </a:rPr>
              <a:t> </a:t>
            </a:r>
            <a:r>
              <a:rPr sz="2500" dirty="0">
                <a:solidFill>
                  <a:srgbClr val="FFFFFF"/>
                </a:solidFill>
                <a:latin typeface="Objective"/>
                <a:cs typeface="Verdana"/>
              </a:rPr>
              <a:t> mesas al </a:t>
            </a:r>
            <a:r>
              <a:rPr sz="2500" dirty="0" err="1">
                <a:solidFill>
                  <a:srgbClr val="FFFFFF"/>
                </a:solidFill>
                <a:latin typeface="Objective"/>
                <a:cs typeface="Verdana"/>
              </a:rPr>
              <a:t>disminuir</a:t>
            </a:r>
            <a:r>
              <a:rPr sz="2500" dirty="0">
                <a:solidFill>
                  <a:srgbClr val="FFFFFF"/>
                </a:solidFill>
                <a:latin typeface="Objective"/>
                <a:cs typeface="Verdana"/>
              </a:rPr>
              <a:t> </a:t>
            </a:r>
            <a:r>
              <a:rPr sz="2500" dirty="0" err="1">
                <a:solidFill>
                  <a:srgbClr val="FFFFFF"/>
                </a:solidFill>
                <a:latin typeface="Objective"/>
                <a:cs typeface="Verdana"/>
              </a:rPr>
              <a:t>los</a:t>
            </a:r>
            <a:r>
              <a:rPr sz="2500" dirty="0">
                <a:solidFill>
                  <a:srgbClr val="FFFFFF"/>
                </a:solidFill>
                <a:latin typeface="Objective"/>
                <a:cs typeface="Verdana"/>
              </a:rPr>
              <a:t> </a:t>
            </a:r>
            <a:r>
              <a:rPr sz="2500" dirty="0" err="1">
                <a:solidFill>
                  <a:srgbClr val="FFFFFF"/>
                </a:solidFill>
                <a:latin typeface="Objective"/>
                <a:cs typeface="Verdana"/>
              </a:rPr>
              <a:t>tiempos</a:t>
            </a:r>
            <a:r>
              <a:rPr sz="2500" dirty="0">
                <a:solidFill>
                  <a:srgbClr val="FFFFFF"/>
                </a:solidFill>
                <a:latin typeface="Objective"/>
                <a:cs typeface="Verdana"/>
              </a:rPr>
              <a:t> de </a:t>
            </a:r>
            <a:r>
              <a:rPr sz="2500" dirty="0" err="1">
                <a:solidFill>
                  <a:srgbClr val="FFFFFF"/>
                </a:solidFill>
                <a:latin typeface="Objective"/>
                <a:cs typeface="Verdana"/>
              </a:rPr>
              <a:t>atención</a:t>
            </a:r>
            <a:endParaRPr sz="2500" dirty="0" err="1">
              <a:latin typeface="Objective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08216" y="8774817"/>
            <a:ext cx="9772650" cy="1532255"/>
          </a:xfrm>
          <a:custGeom>
            <a:avLst/>
            <a:gdLst/>
            <a:ahLst/>
            <a:cxnLst/>
            <a:rect l="l" t="t" r="r" b="b"/>
            <a:pathLst>
              <a:path w="9772650" h="1532254">
                <a:moveTo>
                  <a:pt x="9521494" y="0"/>
                </a:moveTo>
                <a:lnTo>
                  <a:pt x="250609" y="0"/>
                </a:lnTo>
                <a:lnTo>
                  <a:pt x="205559" y="4037"/>
                </a:lnTo>
                <a:lnTo>
                  <a:pt x="163159" y="15679"/>
                </a:lnTo>
                <a:lnTo>
                  <a:pt x="124117" y="34216"/>
                </a:lnTo>
                <a:lnTo>
                  <a:pt x="89140" y="58941"/>
                </a:lnTo>
                <a:lnTo>
                  <a:pt x="58936" y="89146"/>
                </a:lnTo>
                <a:lnTo>
                  <a:pt x="34213" y="124123"/>
                </a:lnTo>
                <a:lnTo>
                  <a:pt x="15677" y="163164"/>
                </a:lnTo>
                <a:lnTo>
                  <a:pt x="4037" y="205562"/>
                </a:lnTo>
                <a:lnTo>
                  <a:pt x="0" y="250609"/>
                </a:lnTo>
                <a:lnTo>
                  <a:pt x="0" y="1281112"/>
                </a:lnTo>
                <a:lnTo>
                  <a:pt x="4037" y="1326159"/>
                </a:lnTo>
                <a:lnTo>
                  <a:pt x="15677" y="1368556"/>
                </a:lnTo>
                <a:lnTo>
                  <a:pt x="34213" y="1407598"/>
                </a:lnTo>
                <a:lnTo>
                  <a:pt x="58936" y="1442575"/>
                </a:lnTo>
                <a:lnTo>
                  <a:pt x="89140" y="1472780"/>
                </a:lnTo>
                <a:lnTo>
                  <a:pt x="124117" y="1497505"/>
                </a:lnTo>
                <a:lnTo>
                  <a:pt x="163159" y="1516042"/>
                </a:lnTo>
                <a:lnTo>
                  <a:pt x="205559" y="1527683"/>
                </a:lnTo>
                <a:lnTo>
                  <a:pt x="250609" y="1531721"/>
                </a:lnTo>
                <a:lnTo>
                  <a:pt x="9521494" y="1531721"/>
                </a:lnTo>
                <a:lnTo>
                  <a:pt x="9566541" y="1527683"/>
                </a:lnTo>
                <a:lnTo>
                  <a:pt x="9608939" y="1516042"/>
                </a:lnTo>
                <a:lnTo>
                  <a:pt x="9647980" y="1497505"/>
                </a:lnTo>
                <a:lnTo>
                  <a:pt x="9682957" y="1472780"/>
                </a:lnTo>
                <a:lnTo>
                  <a:pt x="9713162" y="1442575"/>
                </a:lnTo>
                <a:lnTo>
                  <a:pt x="9737887" y="1407598"/>
                </a:lnTo>
                <a:lnTo>
                  <a:pt x="9756424" y="1368556"/>
                </a:lnTo>
                <a:lnTo>
                  <a:pt x="9768066" y="1326159"/>
                </a:lnTo>
                <a:lnTo>
                  <a:pt x="9772103" y="1281112"/>
                </a:lnTo>
                <a:lnTo>
                  <a:pt x="9772103" y="250609"/>
                </a:lnTo>
                <a:lnTo>
                  <a:pt x="9768066" y="205562"/>
                </a:lnTo>
                <a:lnTo>
                  <a:pt x="9756424" y="163164"/>
                </a:lnTo>
                <a:lnTo>
                  <a:pt x="9737887" y="124123"/>
                </a:lnTo>
                <a:lnTo>
                  <a:pt x="9713162" y="89146"/>
                </a:lnTo>
                <a:lnTo>
                  <a:pt x="9682957" y="58941"/>
                </a:lnTo>
                <a:lnTo>
                  <a:pt x="9647980" y="34216"/>
                </a:lnTo>
                <a:lnTo>
                  <a:pt x="9608939" y="15679"/>
                </a:lnTo>
                <a:lnTo>
                  <a:pt x="9566541" y="4037"/>
                </a:lnTo>
                <a:lnTo>
                  <a:pt x="9521494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23866" y="9233252"/>
            <a:ext cx="9577357" cy="75219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855344" marR="5080" indent="-843280" algn="ctr">
              <a:lnSpc>
                <a:spcPct val="101899"/>
              </a:lnSpc>
              <a:spcBef>
                <a:spcPts val="45"/>
              </a:spcBef>
            </a:pPr>
            <a:r>
              <a:rPr sz="2400">
                <a:solidFill>
                  <a:srgbClr val="212121"/>
                </a:solidFill>
                <a:latin typeface="Objective" pitchFamily="2" charset="77"/>
                <a:cs typeface="Verdana"/>
              </a:rPr>
              <a:t>¡Disminuye errores! </a:t>
            </a:r>
            <a:r>
              <a:rPr sz="2400">
                <a:solidFill>
                  <a:srgbClr val="FFFFFF"/>
                </a:solidFill>
                <a:latin typeface="Objective" pitchFamily="2" charset="77"/>
                <a:cs typeface="Verdana"/>
              </a:rPr>
              <a:t>Evita pérdidas de dinero e insatisfacción  de tus clientes por errores en la toma de pedidos</a:t>
            </a:r>
            <a:endParaRPr sz="2400">
              <a:latin typeface="Objective" pitchFamily="2" charset="77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08216" y="4533012"/>
            <a:ext cx="9772650" cy="1136650"/>
          </a:xfrm>
          <a:custGeom>
            <a:avLst/>
            <a:gdLst/>
            <a:ahLst/>
            <a:cxnLst/>
            <a:rect l="l" t="t" r="r" b="b"/>
            <a:pathLst>
              <a:path w="9772650" h="1136650">
                <a:moveTo>
                  <a:pt x="9521494" y="0"/>
                </a:moveTo>
                <a:lnTo>
                  <a:pt x="250609" y="0"/>
                </a:lnTo>
                <a:lnTo>
                  <a:pt x="205559" y="4037"/>
                </a:lnTo>
                <a:lnTo>
                  <a:pt x="163159" y="15679"/>
                </a:lnTo>
                <a:lnTo>
                  <a:pt x="124117" y="34216"/>
                </a:lnTo>
                <a:lnTo>
                  <a:pt x="89140" y="58941"/>
                </a:lnTo>
                <a:lnTo>
                  <a:pt x="58936" y="89146"/>
                </a:lnTo>
                <a:lnTo>
                  <a:pt x="34213" y="124123"/>
                </a:lnTo>
                <a:lnTo>
                  <a:pt x="15677" y="163164"/>
                </a:lnTo>
                <a:lnTo>
                  <a:pt x="4037" y="205562"/>
                </a:lnTo>
                <a:lnTo>
                  <a:pt x="0" y="250609"/>
                </a:lnTo>
                <a:lnTo>
                  <a:pt x="0" y="885850"/>
                </a:lnTo>
                <a:lnTo>
                  <a:pt x="4037" y="930896"/>
                </a:lnTo>
                <a:lnTo>
                  <a:pt x="15677" y="973294"/>
                </a:lnTo>
                <a:lnTo>
                  <a:pt x="34213" y="1012336"/>
                </a:lnTo>
                <a:lnTo>
                  <a:pt x="58936" y="1047313"/>
                </a:lnTo>
                <a:lnTo>
                  <a:pt x="89140" y="1077518"/>
                </a:lnTo>
                <a:lnTo>
                  <a:pt x="124117" y="1102243"/>
                </a:lnTo>
                <a:lnTo>
                  <a:pt x="163159" y="1120780"/>
                </a:lnTo>
                <a:lnTo>
                  <a:pt x="205559" y="1132421"/>
                </a:lnTo>
                <a:lnTo>
                  <a:pt x="250609" y="1136459"/>
                </a:lnTo>
                <a:lnTo>
                  <a:pt x="9521494" y="1136459"/>
                </a:lnTo>
                <a:lnTo>
                  <a:pt x="9566541" y="1132421"/>
                </a:lnTo>
                <a:lnTo>
                  <a:pt x="9608939" y="1120780"/>
                </a:lnTo>
                <a:lnTo>
                  <a:pt x="9647980" y="1102243"/>
                </a:lnTo>
                <a:lnTo>
                  <a:pt x="9682957" y="1077518"/>
                </a:lnTo>
                <a:lnTo>
                  <a:pt x="9713162" y="1047313"/>
                </a:lnTo>
                <a:lnTo>
                  <a:pt x="9737887" y="1012336"/>
                </a:lnTo>
                <a:lnTo>
                  <a:pt x="9756424" y="973294"/>
                </a:lnTo>
                <a:lnTo>
                  <a:pt x="9768066" y="930896"/>
                </a:lnTo>
                <a:lnTo>
                  <a:pt x="9772103" y="885850"/>
                </a:lnTo>
                <a:lnTo>
                  <a:pt x="9772103" y="250609"/>
                </a:lnTo>
                <a:lnTo>
                  <a:pt x="9768066" y="205562"/>
                </a:lnTo>
                <a:lnTo>
                  <a:pt x="9756424" y="163164"/>
                </a:lnTo>
                <a:lnTo>
                  <a:pt x="9737887" y="124123"/>
                </a:lnTo>
                <a:lnTo>
                  <a:pt x="9713162" y="89146"/>
                </a:lnTo>
                <a:lnTo>
                  <a:pt x="9682957" y="58941"/>
                </a:lnTo>
                <a:lnTo>
                  <a:pt x="9647980" y="34216"/>
                </a:lnTo>
                <a:lnTo>
                  <a:pt x="9608939" y="15679"/>
                </a:lnTo>
                <a:lnTo>
                  <a:pt x="9566541" y="4037"/>
                </a:lnTo>
                <a:lnTo>
                  <a:pt x="952149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24293" y="4785693"/>
            <a:ext cx="897650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500" spc="35">
                <a:solidFill>
                  <a:srgbClr val="FFFFFF"/>
                </a:solidFill>
                <a:latin typeface="Objective" pitchFamily="2" charset="77"/>
                <a:cs typeface="Verdana"/>
              </a:rPr>
              <a:t>No</a:t>
            </a:r>
            <a:r>
              <a:rPr sz="2500" spc="-110">
                <a:solidFill>
                  <a:srgbClr val="FFFFFF"/>
                </a:solidFill>
                <a:latin typeface="Objective" pitchFamily="2" charset="77"/>
                <a:cs typeface="Verdana"/>
              </a:rPr>
              <a:t> </a:t>
            </a:r>
            <a:r>
              <a:rPr sz="2500" spc="55">
                <a:solidFill>
                  <a:srgbClr val="FFFFFF"/>
                </a:solidFill>
                <a:latin typeface="Objective" pitchFamily="2" charset="77"/>
                <a:cs typeface="Verdana"/>
              </a:rPr>
              <a:t>necesitas</a:t>
            </a:r>
            <a:r>
              <a:rPr sz="2500" spc="-105">
                <a:solidFill>
                  <a:srgbClr val="FFFFFF"/>
                </a:solidFill>
                <a:latin typeface="Objective" pitchFamily="2" charset="77"/>
                <a:cs typeface="Verdana"/>
              </a:rPr>
              <a:t> </a:t>
            </a:r>
            <a:r>
              <a:rPr sz="2500" spc="25">
                <a:solidFill>
                  <a:srgbClr val="FFFFFF"/>
                </a:solidFill>
                <a:latin typeface="Objective" pitchFamily="2" charset="77"/>
                <a:cs typeface="Verdana"/>
              </a:rPr>
              <a:t>comprar</a:t>
            </a:r>
            <a:r>
              <a:rPr sz="2500" spc="-105">
                <a:solidFill>
                  <a:srgbClr val="FFFFFF"/>
                </a:solidFill>
                <a:latin typeface="Objective" pitchFamily="2" charset="77"/>
                <a:cs typeface="Verdana"/>
              </a:rPr>
              <a:t> </a:t>
            </a:r>
            <a:r>
              <a:rPr sz="2500" spc="20">
                <a:solidFill>
                  <a:srgbClr val="FFFFFF"/>
                </a:solidFill>
                <a:latin typeface="Objective" pitchFamily="2" charset="77"/>
                <a:cs typeface="Verdana"/>
              </a:rPr>
              <a:t>celulares</a:t>
            </a:r>
            <a:r>
              <a:rPr sz="2500" spc="-105">
                <a:solidFill>
                  <a:srgbClr val="FFFFFF"/>
                </a:solidFill>
                <a:latin typeface="Objective" pitchFamily="2" charset="77"/>
                <a:cs typeface="Verdana"/>
              </a:rPr>
              <a:t> </a:t>
            </a:r>
            <a:r>
              <a:rPr sz="2500" spc="75">
                <a:solidFill>
                  <a:srgbClr val="FFFFFF"/>
                </a:solidFill>
                <a:latin typeface="Objective" pitchFamily="2" charset="77"/>
                <a:cs typeface="Verdana"/>
              </a:rPr>
              <a:t>o</a:t>
            </a:r>
            <a:r>
              <a:rPr sz="2500" spc="-110">
                <a:solidFill>
                  <a:srgbClr val="FFFFFF"/>
                </a:solidFill>
                <a:latin typeface="Objective" pitchFamily="2" charset="77"/>
                <a:cs typeface="Verdana"/>
              </a:rPr>
              <a:t> </a:t>
            </a:r>
            <a:r>
              <a:rPr sz="2500" spc="35">
                <a:solidFill>
                  <a:srgbClr val="FFFFFF"/>
                </a:solidFill>
                <a:latin typeface="Objective" pitchFamily="2" charset="77"/>
                <a:cs typeface="Verdana"/>
              </a:rPr>
              <a:t>tablets</a:t>
            </a:r>
            <a:r>
              <a:rPr sz="2500" spc="-105">
                <a:solidFill>
                  <a:srgbClr val="FFFFFF"/>
                </a:solidFill>
                <a:latin typeface="Objective" pitchFamily="2" charset="77"/>
                <a:cs typeface="Verdana"/>
              </a:rPr>
              <a:t> </a:t>
            </a:r>
            <a:r>
              <a:rPr sz="2500" spc="15" err="1">
                <a:solidFill>
                  <a:srgbClr val="FFFFFF"/>
                </a:solidFill>
                <a:latin typeface="Objective" pitchFamily="2" charset="77"/>
                <a:cs typeface="Verdana"/>
              </a:rPr>
              <a:t>adicionales</a:t>
            </a:r>
            <a:r>
              <a:rPr lang="es-MX" sz="2500" spc="15">
                <a:solidFill>
                  <a:srgbClr val="FFFFFF"/>
                </a:solidFill>
                <a:latin typeface="Objective" pitchFamily="2" charset="77"/>
                <a:cs typeface="Verdana"/>
              </a:rPr>
              <a:t>, todo se realiza a través de tu POS</a:t>
            </a:r>
            <a:endParaRPr sz="2500">
              <a:latin typeface="Objective" pitchFamily="2" charset="77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08216" y="5803012"/>
            <a:ext cx="9772650" cy="1136650"/>
          </a:xfrm>
          <a:custGeom>
            <a:avLst/>
            <a:gdLst/>
            <a:ahLst/>
            <a:cxnLst/>
            <a:rect l="l" t="t" r="r" b="b"/>
            <a:pathLst>
              <a:path w="9772650" h="1136650">
                <a:moveTo>
                  <a:pt x="9521494" y="0"/>
                </a:moveTo>
                <a:lnTo>
                  <a:pt x="250609" y="0"/>
                </a:lnTo>
                <a:lnTo>
                  <a:pt x="205559" y="4037"/>
                </a:lnTo>
                <a:lnTo>
                  <a:pt x="163159" y="15679"/>
                </a:lnTo>
                <a:lnTo>
                  <a:pt x="124117" y="34216"/>
                </a:lnTo>
                <a:lnTo>
                  <a:pt x="89140" y="58941"/>
                </a:lnTo>
                <a:lnTo>
                  <a:pt x="58936" y="89146"/>
                </a:lnTo>
                <a:lnTo>
                  <a:pt x="34213" y="124123"/>
                </a:lnTo>
                <a:lnTo>
                  <a:pt x="15677" y="163164"/>
                </a:lnTo>
                <a:lnTo>
                  <a:pt x="4037" y="205562"/>
                </a:lnTo>
                <a:lnTo>
                  <a:pt x="0" y="250609"/>
                </a:lnTo>
                <a:lnTo>
                  <a:pt x="0" y="885850"/>
                </a:lnTo>
                <a:lnTo>
                  <a:pt x="4037" y="930896"/>
                </a:lnTo>
                <a:lnTo>
                  <a:pt x="15677" y="973294"/>
                </a:lnTo>
                <a:lnTo>
                  <a:pt x="34213" y="1012336"/>
                </a:lnTo>
                <a:lnTo>
                  <a:pt x="58936" y="1047313"/>
                </a:lnTo>
                <a:lnTo>
                  <a:pt x="89140" y="1077518"/>
                </a:lnTo>
                <a:lnTo>
                  <a:pt x="124117" y="1102243"/>
                </a:lnTo>
                <a:lnTo>
                  <a:pt x="163159" y="1120780"/>
                </a:lnTo>
                <a:lnTo>
                  <a:pt x="205559" y="1132421"/>
                </a:lnTo>
                <a:lnTo>
                  <a:pt x="250609" y="1136459"/>
                </a:lnTo>
                <a:lnTo>
                  <a:pt x="9521494" y="1136459"/>
                </a:lnTo>
                <a:lnTo>
                  <a:pt x="9566541" y="1132421"/>
                </a:lnTo>
                <a:lnTo>
                  <a:pt x="9608939" y="1120780"/>
                </a:lnTo>
                <a:lnTo>
                  <a:pt x="9647980" y="1102243"/>
                </a:lnTo>
                <a:lnTo>
                  <a:pt x="9682957" y="1077518"/>
                </a:lnTo>
                <a:lnTo>
                  <a:pt x="9713162" y="1047313"/>
                </a:lnTo>
                <a:lnTo>
                  <a:pt x="9737887" y="1012336"/>
                </a:lnTo>
                <a:lnTo>
                  <a:pt x="9756424" y="973294"/>
                </a:lnTo>
                <a:lnTo>
                  <a:pt x="9768066" y="930896"/>
                </a:lnTo>
                <a:lnTo>
                  <a:pt x="9772103" y="885850"/>
                </a:lnTo>
                <a:lnTo>
                  <a:pt x="9772103" y="250609"/>
                </a:lnTo>
                <a:lnTo>
                  <a:pt x="9768066" y="205562"/>
                </a:lnTo>
                <a:lnTo>
                  <a:pt x="9756424" y="163164"/>
                </a:lnTo>
                <a:lnTo>
                  <a:pt x="9737887" y="124123"/>
                </a:lnTo>
                <a:lnTo>
                  <a:pt x="9713162" y="89146"/>
                </a:lnTo>
                <a:lnTo>
                  <a:pt x="9682957" y="58941"/>
                </a:lnTo>
                <a:lnTo>
                  <a:pt x="9647980" y="34216"/>
                </a:lnTo>
                <a:lnTo>
                  <a:pt x="9608939" y="15679"/>
                </a:lnTo>
                <a:lnTo>
                  <a:pt x="9566541" y="4037"/>
                </a:lnTo>
                <a:lnTo>
                  <a:pt x="9521494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124293" y="6145647"/>
            <a:ext cx="8976504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500" spc="-10">
                <a:solidFill>
                  <a:srgbClr val="FFFFFF"/>
                </a:solidFill>
                <a:latin typeface="Objective" pitchFamily="2" charset="77"/>
                <a:cs typeface="Verdana"/>
              </a:rPr>
              <a:t>Envía</a:t>
            </a:r>
            <a:r>
              <a:rPr sz="2500" spc="-114">
                <a:solidFill>
                  <a:srgbClr val="FFFFFF"/>
                </a:solidFill>
                <a:latin typeface="Objective" pitchFamily="2" charset="77"/>
                <a:cs typeface="Verdana"/>
              </a:rPr>
              <a:t> </a:t>
            </a:r>
            <a:r>
              <a:rPr sz="2500" spc="-15">
                <a:solidFill>
                  <a:srgbClr val="FFFFFF"/>
                </a:solidFill>
                <a:latin typeface="Objective" pitchFamily="2" charset="77"/>
                <a:cs typeface="Verdana"/>
              </a:rPr>
              <a:t>tus</a:t>
            </a:r>
            <a:r>
              <a:rPr sz="2500" spc="-114">
                <a:solidFill>
                  <a:srgbClr val="FFFFFF"/>
                </a:solidFill>
                <a:latin typeface="Objective" pitchFamily="2" charset="77"/>
                <a:cs typeface="Verdana"/>
              </a:rPr>
              <a:t> </a:t>
            </a:r>
            <a:r>
              <a:rPr sz="2500" spc="65">
                <a:solidFill>
                  <a:srgbClr val="FFFFFF"/>
                </a:solidFill>
                <a:latin typeface="Objective" pitchFamily="2" charset="77"/>
                <a:cs typeface="Verdana"/>
              </a:rPr>
              <a:t>pedidos</a:t>
            </a:r>
            <a:r>
              <a:rPr sz="2500" spc="-114">
                <a:solidFill>
                  <a:srgbClr val="FFFFFF"/>
                </a:solidFill>
                <a:latin typeface="Objective" pitchFamily="2" charset="77"/>
                <a:cs typeface="Verdana"/>
              </a:rPr>
              <a:t> </a:t>
            </a:r>
            <a:r>
              <a:rPr sz="2500" spc="35">
                <a:solidFill>
                  <a:srgbClr val="212121"/>
                </a:solidFill>
                <a:latin typeface="Objective" pitchFamily="2" charset="77"/>
                <a:cs typeface="Verdana"/>
              </a:rPr>
              <a:t>directo</a:t>
            </a:r>
            <a:r>
              <a:rPr sz="2500" spc="-110">
                <a:solidFill>
                  <a:srgbClr val="212121"/>
                </a:solidFill>
                <a:latin typeface="Objective" pitchFamily="2" charset="77"/>
                <a:cs typeface="Verdana"/>
              </a:rPr>
              <a:t> </a:t>
            </a:r>
            <a:r>
              <a:rPr sz="2500" spc="165">
                <a:solidFill>
                  <a:srgbClr val="212121"/>
                </a:solidFill>
                <a:latin typeface="Objective" pitchFamily="2" charset="77"/>
                <a:cs typeface="Verdana"/>
              </a:rPr>
              <a:t>a</a:t>
            </a:r>
            <a:r>
              <a:rPr sz="2500" spc="-114">
                <a:solidFill>
                  <a:srgbClr val="212121"/>
                </a:solidFill>
                <a:latin typeface="Objective" pitchFamily="2" charset="77"/>
                <a:cs typeface="Verdana"/>
              </a:rPr>
              <a:t> </a:t>
            </a:r>
            <a:r>
              <a:rPr sz="2500" spc="90">
                <a:solidFill>
                  <a:srgbClr val="212121"/>
                </a:solidFill>
                <a:latin typeface="Objective" pitchFamily="2" charset="77"/>
                <a:cs typeface="Verdana"/>
              </a:rPr>
              <a:t>cocina</a:t>
            </a:r>
            <a:endParaRPr sz="2500">
              <a:latin typeface="Objective" pitchFamily="2" charset="77"/>
              <a:cs typeface="Verdana"/>
            </a:endParaRPr>
          </a:p>
        </p:txBody>
      </p:sp>
      <p:pic>
        <p:nvPicPr>
          <p:cNvPr id="21" name="object 8">
            <a:extLst>
              <a:ext uri="{FF2B5EF4-FFF2-40B4-BE49-F238E27FC236}">
                <a16:creationId xmlns:a16="http://schemas.microsoft.com/office/drawing/2014/main" id="{E33B25FA-4F0C-C4CA-BEA0-75EA05A1D69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8568" y="117087"/>
            <a:ext cx="13979182" cy="111763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D805006-274C-56F0-E315-97BF86CD6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6"/>
            <a:ext cx="20104100" cy="1128472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17085"/>
            <a:ext cx="2451442" cy="1117638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88592" y="1906906"/>
            <a:ext cx="9735058" cy="1242007"/>
          </a:xfrm>
          <a:prstGeom prst="rect">
            <a:avLst/>
          </a:prstGeom>
        </p:spPr>
        <p:txBody>
          <a:bodyPr vert="horz" wrap="square" lIns="0" tIns="36195" rIns="0" bIns="0" rtlCol="0" anchor="t">
            <a:spAutoFit/>
          </a:bodyPr>
          <a:lstStyle/>
          <a:p>
            <a:pPr marL="12700" marR="5080">
              <a:lnSpc>
                <a:spcPts val="4710"/>
              </a:lnSpc>
              <a:spcBef>
                <a:spcPts val="285"/>
              </a:spcBef>
            </a:pPr>
            <a:r>
              <a:rPr sz="4000" spc="-200" dirty="0">
                <a:solidFill>
                  <a:srgbClr val="212121"/>
                </a:solidFill>
                <a:latin typeface="Objective"/>
              </a:rPr>
              <a:t>¡Dile</a:t>
            </a:r>
            <a:r>
              <a:rPr sz="4000" spc="-150" dirty="0">
                <a:solidFill>
                  <a:srgbClr val="212121"/>
                </a:solidFill>
                <a:latin typeface="Objective"/>
              </a:rPr>
              <a:t> </a:t>
            </a:r>
            <a:r>
              <a:rPr sz="4000" spc="-105" dirty="0" err="1">
                <a:solidFill>
                  <a:srgbClr val="212121"/>
                </a:solidFill>
                <a:latin typeface="Objective"/>
              </a:rPr>
              <a:t>adiós</a:t>
            </a:r>
            <a:r>
              <a:rPr sz="4000" spc="-150" dirty="0">
                <a:solidFill>
                  <a:srgbClr val="212121"/>
                </a:solidFill>
                <a:latin typeface="Objective"/>
              </a:rPr>
              <a:t> </a:t>
            </a:r>
            <a:r>
              <a:rPr sz="4000" spc="25" dirty="0">
                <a:solidFill>
                  <a:srgbClr val="212121"/>
                </a:solidFill>
                <a:latin typeface="Objective"/>
              </a:rPr>
              <a:t>a</a:t>
            </a:r>
            <a:r>
              <a:rPr sz="4000" spc="-150" dirty="0">
                <a:solidFill>
                  <a:srgbClr val="212121"/>
                </a:solidFill>
                <a:latin typeface="Objective"/>
              </a:rPr>
              <a:t> </a:t>
            </a:r>
            <a:r>
              <a:rPr sz="4000" spc="-180" dirty="0" err="1">
                <a:solidFill>
                  <a:srgbClr val="212121"/>
                </a:solidFill>
                <a:latin typeface="Objective"/>
              </a:rPr>
              <a:t>los</a:t>
            </a:r>
            <a:r>
              <a:rPr sz="4000" spc="-150" dirty="0">
                <a:solidFill>
                  <a:srgbClr val="212121"/>
                </a:solidFill>
                <a:latin typeface="Objective"/>
              </a:rPr>
              <a:t> </a:t>
            </a:r>
            <a:r>
              <a:rPr sz="4000" spc="-160" dirty="0" err="1">
                <a:solidFill>
                  <a:srgbClr val="212121"/>
                </a:solidFill>
                <a:latin typeface="Objective"/>
              </a:rPr>
              <a:t>cuellos</a:t>
            </a:r>
            <a:r>
              <a:rPr sz="4000" spc="-150" dirty="0">
                <a:solidFill>
                  <a:srgbClr val="212121"/>
                </a:solidFill>
                <a:latin typeface="Objective"/>
              </a:rPr>
              <a:t> </a:t>
            </a:r>
            <a:r>
              <a:rPr sz="4000" spc="-85" dirty="0">
                <a:solidFill>
                  <a:srgbClr val="212121"/>
                </a:solidFill>
                <a:latin typeface="Objective"/>
              </a:rPr>
              <a:t>de </a:t>
            </a:r>
            <a:r>
              <a:rPr sz="4000" spc="-160" dirty="0" err="1">
                <a:solidFill>
                  <a:srgbClr val="212121"/>
                </a:solidFill>
                <a:latin typeface="Objective"/>
              </a:rPr>
              <a:t>botella</a:t>
            </a:r>
            <a:r>
              <a:rPr sz="4000" spc="-160" dirty="0">
                <a:solidFill>
                  <a:srgbClr val="212121"/>
                </a:solidFill>
                <a:latin typeface="Objective"/>
              </a:rPr>
              <a:t> </a:t>
            </a:r>
            <a:r>
              <a:rPr sz="4000" spc="-130" dirty="0">
                <a:solidFill>
                  <a:srgbClr val="212121"/>
                </a:solidFill>
                <a:latin typeface="Objective"/>
              </a:rPr>
              <a:t>con</a:t>
            </a:r>
            <a:r>
              <a:rPr lang="es-ES" sz="4000" spc="-155" dirty="0">
                <a:solidFill>
                  <a:srgbClr val="212121"/>
                </a:solidFill>
                <a:latin typeface="Objective"/>
              </a:rPr>
              <a:t> </a:t>
            </a:r>
            <a:r>
              <a:rPr lang="es-ES" sz="4000" spc="-114" dirty="0">
                <a:solidFill>
                  <a:srgbClr val="00A8F9"/>
                </a:solidFill>
                <a:latin typeface="Objective"/>
              </a:rPr>
              <a:t>APP</a:t>
            </a:r>
            <a:r>
              <a:rPr sz="4000" spc="-155" dirty="0">
                <a:solidFill>
                  <a:srgbClr val="00A8F9"/>
                </a:solidFill>
                <a:latin typeface="Objective"/>
              </a:rPr>
              <a:t> </a:t>
            </a:r>
            <a:r>
              <a:rPr sz="4000" spc="-125" dirty="0" err="1">
                <a:solidFill>
                  <a:srgbClr val="00A8F9"/>
                </a:solidFill>
                <a:latin typeface="Objective"/>
              </a:rPr>
              <a:t>Mesero</a:t>
            </a:r>
            <a:r>
              <a:rPr sz="4000" spc="-125" dirty="0">
                <a:solidFill>
                  <a:srgbClr val="00A8F9"/>
                </a:solidFill>
                <a:latin typeface="Objective"/>
              </a:rPr>
              <a:t>!</a:t>
            </a:r>
            <a:endParaRPr sz="4000" dirty="0">
              <a:latin typeface="Objectiv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8593" y="3362890"/>
            <a:ext cx="7901305" cy="206255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12400"/>
              </a:lnSpc>
              <a:spcBef>
                <a:spcPts val="100"/>
              </a:spcBef>
            </a:pPr>
            <a:r>
              <a:rPr sz="2600" spc="10" dirty="0">
                <a:solidFill>
                  <a:srgbClr val="212121"/>
                </a:solidFill>
                <a:latin typeface="Objective"/>
                <a:cs typeface="Verdana"/>
              </a:rPr>
              <a:t>Evita</a:t>
            </a:r>
            <a:r>
              <a:rPr sz="2600" spc="-12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spc="40" dirty="0">
                <a:solidFill>
                  <a:srgbClr val="212121"/>
                </a:solidFill>
                <a:latin typeface="Objective"/>
                <a:cs typeface="Verdana"/>
              </a:rPr>
              <a:t>aglomeraciones</a:t>
            </a:r>
            <a:r>
              <a:rPr sz="2600" spc="-12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spc="75" dirty="0">
                <a:solidFill>
                  <a:srgbClr val="212121"/>
                </a:solidFill>
                <a:latin typeface="Objective"/>
                <a:cs typeface="Verdana"/>
              </a:rPr>
              <a:t>con </a:t>
            </a:r>
            <a:r>
              <a:rPr lang="es-MX" sz="2600" spc="-5" dirty="0">
                <a:solidFill>
                  <a:srgbClr val="212121"/>
                </a:solidFill>
                <a:latin typeface="Objective"/>
                <a:cs typeface="Verdana"/>
              </a:rPr>
              <a:t>la </a:t>
            </a:r>
            <a:r>
              <a:rPr lang="es-MX" sz="2600" dirty="0">
                <a:solidFill>
                  <a:srgbClr val="212121"/>
                </a:solidFill>
                <a:latin typeface="Objective"/>
              </a:rPr>
              <a:t>app</a:t>
            </a:r>
            <a:r>
              <a:rPr lang="es-ES" sz="2600" dirty="0">
                <a:solidFill>
                  <a:srgbClr val="212121"/>
                </a:solidFill>
                <a:latin typeface="Objective"/>
              </a:rPr>
              <a:t> </a:t>
            </a:r>
            <a:r>
              <a:rPr lang="es-ES" sz="2600" spc="-40" dirty="0">
                <a:solidFill>
                  <a:srgbClr val="212121"/>
                </a:solidFill>
                <a:latin typeface="Objective"/>
              </a:rPr>
              <a:t>de </a:t>
            </a:r>
            <a:r>
              <a:rPr lang="es-ES" sz="2600" spc="-125" dirty="0">
                <a:solidFill>
                  <a:srgbClr val="212121"/>
                </a:solidFill>
                <a:latin typeface="Objective"/>
              </a:rPr>
              <a:t>mesero</a:t>
            </a:r>
            <a:r>
              <a:rPr lang="es-MX" sz="2600" spc="-125" dirty="0">
                <a:solidFill>
                  <a:srgbClr val="212121"/>
                </a:solidFill>
                <a:latin typeface="Objective"/>
              </a:rPr>
              <a:t>s</a:t>
            </a:r>
            <a:r>
              <a:rPr lang="es-ES" sz="2600" spc="-125" dirty="0">
                <a:solidFill>
                  <a:srgbClr val="212121"/>
                </a:solidFill>
                <a:latin typeface="Objective"/>
                <a:cs typeface="Arial Black"/>
              </a:rPr>
              <a:t>,</a:t>
            </a:r>
            <a:r>
              <a:rPr sz="2600" spc="-125" dirty="0">
                <a:solidFill>
                  <a:srgbClr val="212121"/>
                </a:solidFill>
                <a:latin typeface="Objective"/>
                <a:cs typeface="Arial Black"/>
              </a:rPr>
              <a:t> </a:t>
            </a:r>
            <a:r>
              <a:rPr lang="es-ES" sz="2600" spc="-125" dirty="0">
                <a:solidFill>
                  <a:srgbClr val="212121"/>
                </a:solidFill>
                <a:latin typeface="Objective"/>
                <a:cs typeface="Arial Black"/>
              </a:rPr>
              <a:t>ya que </a:t>
            </a:r>
            <a:r>
              <a:rPr sz="2600" spc="55" dirty="0">
                <a:solidFill>
                  <a:srgbClr val="212121"/>
                </a:solidFill>
                <a:latin typeface="Objective"/>
                <a:cs typeface="Verdana"/>
              </a:rPr>
              <a:t>podrás </a:t>
            </a:r>
            <a:r>
              <a:rPr sz="2600" spc="-5" dirty="0">
                <a:solidFill>
                  <a:srgbClr val="212121"/>
                </a:solidFill>
                <a:latin typeface="Objective"/>
                <a:cs typeface="Verdana"/>
              </a:rPr>
              <a:t>enviar </a:t>
            </a:r>
            <a:r>
              <a:rPr sz="2600" spc="-15" dirty="0">
                <a:solidFill>
                  <a:srgbClr val="212121"/>
                </a:solidFill>
                <a:latin typeface="Objective"/>
                <a:cs typeface="Verdana"/>
              </a:rPr>
              <a:t>tus</a:t>
            </a:r>
            <a:r>
              <a:rPr lang="es-ES" sz="2600" spc="-15" dirty="0">
                <a:solidFill>
                  <a:srgbClr val="212121"/>
                </a:solidFill>
                <a:latin typeface="Objective"/>
                <a:cs typeface="Verdana"/>
              </a:rPr>
              <a:t> </a:t>
            </a:r>
            <a:r>
              <a:rPr sz="2600" spc="-1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spc="70" dirty="0">
                <a:solidFill>
                  <a:srgbClr val="212121"/>
                </a:solidFill>
                <a:latin typeface="Objective"/>
                <a:cs typeface="Verdana"/>
              </a:rPr>
              <a:t>pedidos</a:t>
            </a:r>
            <a:r>
              <a:rPr sz="2600" spc="-12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spc="90" dirty="0">
                <a:solidFill>
                  <a:srgbClr val="212121"/>
                </a:solidFill>
                <a:latin typeface="Objective"/>
                <a:cs typeface="Verdana"/>
              </a:rPr>
              <a:t>desde</a:t>
            </a:r>
            <a:r>
              <a:rPr sz="2600" spc="-114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sz="2600" spc="30" dirty="0">
                <a:solidFill>
                  <a:srgbClr val="212121"/>
                </a:solidFill>
                <a:latin typeface="Objective"/>
                <a:cs typeface="Verdana"/>
              </a:rPr>
              <a:t>la</a:t>
            </a:r>
            <a:r>
              <a:rPr sz="2600" spc="-120" dirty="0">
                <a:solidFill>
                  <a:srgbClr val="212121"/>
                </a:solidFill>
                <a:latin typeface="Objective"/>
                <a:cs typeface="Verdana"/>
              </a:rPr>
              <a:t> </a:t>
            </a:r>
            <a:r>
              <a:rPr lang="es-MX" sz="2600" spc="-120" dirty="0">
                <a:solidFill>
                  <a:srgbClr val="212121"/>
                </a:solidFill>
                <a:latin typeface="Objective"/>
                <a:cs typeface="Verdana"/>
              </a:rPr>
              <a:t>mesa </a:t>
            </a:r>
            <a:r>
              <a:rPr lang="es-ES" sz="2600" spc="-120" dirty="0">
                <a:solidFill>
                  <a:srgbClr val="212121"/>
                </a:solidFill>
                <a:latin typeface="Objective"/>
                <a:cs typeface="Verdana"/>
              </a:rPr>
              <a:t>a la cocina</a:t>
            </a:r>
            <a:r>
              <a:rPr sz="2600" spc="-30" dirty="0">
                <a:solidFill>
                  <a:srgbClr val="212121"/>
                </a:solidFill>
                <a:latin typeface="Objective"/>
                <a:cs typeface="Verdana"/>
              </a:rPr>
              <a:t>.</a:t>
            </a:r>
            <a:endParaRPr lang="es-ES" sz="2600" dirty="0">
              <a:latin typeface="Objective"/>
              <a:cs typeface="Verdana"/>
            </a:endParaRPr>
          </a:p>
          <a:p>
            <a:pPr marL="12700">
              <a:spcBef>
                <a:spcPts val="1889"/>
              </a:spcBef>
            </a:pPr>
            <a:r>
              <a:rPr sz="3000" b="1" dirty="0">
                <a:solidFill>
                  <a:srgbClr val="00A8F9"/>
                </a:solidFill>
                <a:latin typeface="Objective"/>
                <a:cs typeface="Verdana"/>
              </a:rPr>
              <a:t>¡Es </a:t>
            </a:r>
            <a:r>
              <a:rPr sz="3000" b="1" dirty="0" err="1">
                <a:solidFill>
                  <a:srgbClr val="00A8F9"/>
                </a:solidFill>
                <a:latin typeface="Objective"/>
                <a:cs typeface="Verdana"/>
              </a:rPr>
              <a:t>así</a:t>
            </a:r>
            <a:r>
              <a:rPr sz="3000" b="1" dirty="0">
                <a:solidFill>
                  <a:srgbClr val="00A8F9"/>
                </a:solidFill>
                <a:latin typeface="Objective"/>
                <a:cs typeface="Verdana"/>
              </a:rPr>
              <a:t> de </a:t>
            </a:r>
            <a:r>
              <a:rPr sz="3000" b="1" dirty="0" err="1">
                <a:solidFill>
                  <a:srgbClr val="00A8F9"/>
                </a:solidFill>
                <a:latin typeface="Objective"/>
                <a:cs typeface="Verdana"/>
              </a:rPr>
              <a:t>rápido</a:t>
            </a:r>
            <a:r>
              <a:rPr sz="3000" b="1" dirty="0">
                <a:solidFill>
                  <a:srgbClr val="00A8F9"/>
                </a:solidFill>
                <a:latin typeface="Objective"/>
                <a:cs typeface="Verdana"/>
              </a:rPr>
              <a:t>, </a:t>
            </a:r>
            <a:r>
              <a:rPr sz="3000" b="1" dirty="0" err="1">
                <a:solidFill>
                  <a:srgbClr val="00A8F9"/>
                </a:solidFill>
                <a:latin typeface="Objective"/>
                <a:cs typeface="Verdana"/>
              </a:rPr>
              <a:t>intuitivo</a:t>
            </a:r>
            <a:r>
              <a:rPr sz="3000" b="1" dirty="0">
                <a:solidFill>
                  <a:srgbClr val="00A8F9"/>
                </a:solidFill>
                <a:latin typeface="Objective"/>
                <a:cs typeface="Verdana"/>
              </a:rPr>
              <a:t> y </a:t>
            </a:r>
            <a:r>
              <a:rPr sz="3000" b="1" dirty="0" err="1">
                <a:solidFill>
                  <a:srgbClr val="00A8F9"/>
                </a:solidFill>
                <a:latin typeface="Objective"/>
                <a:cs typeface="Verdana"/>
              </a:rPr>
              <a:t>fácil</a:t>
            </a:r>
            <a:r>
              <a:rPr sz="3000" b="1" dirty="0">
                <a:solidFill>
                  <a:srgbClr val="00A8F9"/>
                </a:solidFill>
                <a:latin typeface="Objective"/>
                <a:cs typeface="Verdana"/>
              </a:rPr>
              <a:t>!</a:t>
            </a:r>
            <a:endParaRPr sz="3000" b="1" dirty="0">
              <a:latin typeface="Objective"/>
              <a:cs typeface="Verdana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761954"/>
              </p:ext>
            </p:extLst>
          </p:nvPr>
        </p:nvGraphicFramePr>
        <p:xfrm>
          <a:off x="1590965" y="6129847"/>
          <a:ext cx="10767059" cy="4697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4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9209">
                <a:tc>
                  <a:txBody>
                    <a:bodyPr/>
                    <a:lstStyle/>
                    <a:p>
                      <a:pPr marL="250190">
                        <a:lnSpc>
                          <a:spcPct val="100000"/>
                        </a:lnSpc>
                        <a:spcBef>
                          <a:spcPts val="1565"/>
                        </a:spcBef>
                      </a:pPr>
                      <a:r>
                        <a:rPr sz="2200" b="1" spc="-3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Característica</a:t>
                      </a:r>
                      <a:endParaRPr sz="2200">
                        <a:latin typeface="Verdana"/>
                        <a:cs typeface="Verdan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100">
                        <a:latin typeface="Times New Roman"/>
                        <a:cs typeface="Times New Roman"/>
                      </a:endParaRPr>
                    </a:p>
                    <a:p>
                      <a:pPr marL="360045">
                        <a:lnSpc>
                          <a:spcPct val="100000"/>
                        </a:lnSpc>
                      </a:pPr>
                      <a:r>
                        <a:rPr sz="1800" b="0" i="0" spc="3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Pedidos/</a:t>
                      </a:r>
                      <a:r>
                        <a:rPr sz="1800" b="0" i="0" spc="-11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800" b="0" i="0" spc="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ventas</a:t>
                      </a:r>
                      <a:endParaRPr sz="1800" b="0" i="0">
                        <a:latin typeface="Objective Light" pitchFamily="2" charset="77"/>
                        <a:cs typeface="Verdana"/>
                      </a:endParaRPr>
                    </a:p>
                  </a:txBody>
                  <a:tcPr marL="0" marR="0" marT="198755" marB="0">
                    <a:lnR w="12700">
                      <a:solidFill>
                        <a:srgbClr val="00A7F8"/>
                      </a:solidFill>
                      <a:prstDash val="solid"/>
                    </a:lnR>
                    <a:lnB w="12700">
                      <a:solidFill>
                        <a:srgbClr val="00A7F8"/>
                      </a:solidFill>
                      <a:prstDash val="solid"/>
                    </a:lnB>
                    <a:solidFill>
                      <a:srgbClr val="F0F0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607695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2200" b="1" spc="-65" err="1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Descripción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00A7F8"/>
                      </a:solidFill>
                      <a:prstDash val="solid"/>
                    </a:lnL>
                    <a:lnB w="12700">
                      <a:solidFill>
                        <a:srgbClr val="00A7F8"/>
                      </a:solidFill>
                      <a:prstDash val="solid"/>
                    </a:lnB>
                    <a:solidFill>
                      <a:srgbClr val="F0F0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322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800" b="0" i="0" spc="3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Producción</a:t>
                      </a:r>
                      <a:endParaRPr sz="1800" b="0" i="0">
                        <a:latin typeface="Objective Light" pitchFamily="2" charset="77"/>
                        <a:cs typeface="Verdana"/>
                      </a:endParaRPr>
                    </a:p>
                  </a:txBody>
                  <a:tcPr marL="0" marR="0" marT="163195" marB="0">
                    <a:lnR w="12700">
                      <a:solidFill>
                        <a:srgbClr val="00A7F8"/>
                      </a:solidFill>
                      <a:prstDash val="solid"/>
                    </a:lnR>
                    <a:lnT w="12700">
                      <a:solidFill>
                        <a:srgbClr val="00A7F8"/>
                      </a:solidFill>
                      <a:prstDash val="solid"/>
                    </a:lnT>
                    <a:lnB w="12700">
                      <a:solidFill>
                        <a:srgbClr val="00A7F8"/>
                      </a:solidFill>
                      <a:prstDash val="solid"/>
                    </a:lnB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1311275" marR="346710" indent="-970915" algn="ctr">
                        <a:lnSpc>
                          <a:spcPct val="113599"/>
                        </a:lnSpc>
                        <a:spcBef>
                          <a:spcPts val="660"/>
                        </a:spcBef>
                      </a:pPr>
                      <a:r>
                        <a:rPr lang="es-ES" sz="1400" b="0" i="0" spc="1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-</a:t>
                      </a:r>
                      <a:r>
                        <a:rPr sz="1400" b="0" i="0" spc="15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Visualización</a:t>
                      </a:r>
                      <a:r>
                        <a:rPr sz="1400" b="0" i="0" spc="-7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5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de</a:t>
                      </a:r>
                      <a:r>
                        <a:rPr sz="1400" b="0" i="0" spc="-7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stock</a:t>
                      </a:r>
                      <a:r>
                        <a:rPr sz="1400" b="0" i="0" spc="-7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5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de</a:t>
                      </a:r>
                      <a:endParaRPr lang="es-ES" sz="1400" b="0" i="0" spc="-75">
                        <a:solidFill>
                          <a:srgbClr val="212121"/>
                        </a:solidFill>
                        <a:latin typeface="Objective Light" pitchFamily="2" charset="77"/>
                        <a:cs typeface="Verdana"/>
                      </a:endParaRPr>
                    </a:p>
                    <a:p>
                      <a:pPr marL="1311275" marR="346710" indent="-970915" algn="ctr">
                        <a:lnSpc>
                          <a:spcPct val="113599"/>
                        </a:lnSpc>
                        <a:spcBef>
                          <a:spcPts val="660"/>
                        </a:spcBef>
                      </a:pPr>
                      <a:r>
                        <a:rPr sz="1400" b="0" i="0" spc="2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productos</a:t>
                      </a:r>
                      <a:r>
                        <a:rPr sz="1400" b="0" i="0" spc="2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-47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en</a:t>
                      </a:r>
                      <a:r>
                        <a:rPr sz="1400" b="0" i="0" spc="-7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tiempo</a:t>
                      </a:r>
                      <a:r>
                        <a:rPr sz="1400" b="0" i="0" spc="-7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-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real</a:t>
                      </a:r>
                      <a:endParaRPr sz="1400" b="0" i="0">
                        <a:latin typeface="Objective Light" pitchFamily="2" charset="77"/>
                        <a:cs typeface="Verdana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00A7F8"/>
                      </a:solidFill>
                      <a:prstDash val="solid"/>
                    </a:lnL>
                    <a:lnT w="12700">
                      <a:solidFill>
                        <a:srgbClr val="00A7F8"/>
                      </a:solidFill>
                      <a:prstDash val="solid"/>
                    </a:lnT>
                    <a:lnB w="12700">
                      <a:solidFill>
                        <a:srgbClr val="00A7F8"/>
                      </a:solidFill>
                      <a:prstDash val="solid"/>
                    </a:lnB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4000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lang="es-ES" sz="1400" b="0" i="0" spc="25">
                        <a:solidFill>
                          <a:srgbClr val="212121"/>
                        </a:solidFill>
                        <a:latin typeface="Objective Light" pitchFamily="2" charset="77"/>
                        <a:cs typeface="Verdana"/>
                      </a:endParaRPr>
                    </a:p>
                    <a:p>
                      <a:pPr marL="4000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es-ES" sz="1400" b="0" i="0" spc="2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-</a:t>
                      </a:r>
                      <a:r>
                        <a:rPr sz="1400" b="0" i="0" spc="25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Notificación</a:t>
                      </a:r>
                      <a:r>
                        <a:rPr sz="1400" b="0" i="0" spc="-6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1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al</a:t>
                      </a:r>
                      <a:r>
                        <a:rPr sz="1400" b="0" i="0" spc="-6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mesero</a:t>
                      </a:r>
                      <a:r>
                        <a:rPr sz="1400" b="0" i="0" spc="-6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5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de</a:t>
                      </a:r>
                      <a:r>
                        <a:rPr sz="1400" b="0" i="0" spc="-6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3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pedidos</a:t>
                      </a:r>
                      <a:r>
                        <a:rPr sz="1400" b="0" i="0" spc="-6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-1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listos</a:t>
                      </a:r>
                      <a:endParaRPr sz="1400" b="0" i="0">
                        <a:latin typeface="Objective Light" pitchFamily="2" charset="77"/>
                        <a:cs typeface="Verdana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A7F8"/>
                      </a:solidFill>
                      <a:prstDash val="solid"/>
                    </a:lnT>
                    <a:lnB w="12700">
                      <a:solidFill>
                        <a:srgbClr val="00A7F8"/>
                      </a:solidFill>
                      <a:prstDash val="solid"/>
                    </a:lnB>
                    <a:solidFill>
                      <a:srgbClr val="F0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5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R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0" i="0" spc="7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Mesas</a:t>
                      </a:r>
                      <a:endParaRPr sz="1800" b="0" i="0">
                        <a:latin typeface="Objective Light" pitchFamily="2" charset="77"/>
                        <a:cs typeface="Verdana"/>
                      </a:endParaRPr>
                    </a:p>
                  </a:txBody>
                  <a:tcPr marL="0" marR="0" marT="3175" marB="0">
                    <a:lnR w="12700">
                      <a:solidFill>
                        <a:srgbClr val="00A7F8"/>
                      </a:solidFill>
                      <a:prstDash val="solid"/>
                    </a:lnR>
                    <a:lnT w="12700">
                      <a:solidFill>
                        <a:srgbClr val="00A7F8"/>
                      </a:solidFill>
                      <a:prstDash val="solid"/>
                    </a:lnT>
                    <a:lnB w="12700">
                      <a:solidFill>
                        <a:srgbClr val="00A7F8"/>
                      </a:solidFill>
                      <a:prstDash val="solid"/>
                    </a:lnB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464184" marR="470534" algn="ctr">
                        <a:lnSpc>
                          <a:spcPct val="113599"/>
                        </a:lnSpc>
                        <a:spcBef>
                          <a:spcPts val="185"/>
                        </a:spcBef>
                      </a:pPr>
                      <a:endParaRPr lang="es-ES" sz="1400" b="0" i="0" spc="0">
                        <a:solidFill>
                          <a:srgbClr val="212121"/>
                        </a:solidFill>
                        <a:latin typeface="Objective Light" pitchFamily="2" charset="77"/>
                        <a:cs typeface="Verdana"/>
                      </a:endParaRPr>
                    </a:p>
                    <a:p>
                      <a:pPr marL="464184" marR="470534" algn="ctr">
                        <a:lnSpc>
                          <a:spcPct val="113599"/>
                        </a:lnSpc>
                        <a:spcBef>
                          <a:spcPts val="185"/>
                        </a:spcBef>
                      </a:pPr>
                      <a:r>
                        <a:rPr lang="es-ES" sz="1400" b="0" i="0" spc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-</a:t>
                      </a:r>
                      <a:r>
                        <a:rPr sz="1400" b="0" i="0" spc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Restricción</a:t>
                      </a:r>
                      <a:r>
                        <a:rPr sz="1400" b="0" i="0" spc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de mesa por </a:t>
                      </a:r>
                      <a:r>
                        <a:rPr sz="1400" b="0" i="0" spc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mesero</a:t>
                      </a:r>
                      <a:r>
                        <a:rPr sz="1400" b="0" i="0" spc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endParaRPr lang="es-ES" sz="1400" b="0" i="0" spc="0">
                        <a:solidFill>
                          <a:srgbClr val="212121"/>
                        </a:solidFill>
                        <a:latin typeface="Objective Light" pitchFamily="2" charset="77"/>
                        <a:cs typeface="Verdan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A7F8"/>
                      </a:solidFill>
                      <a:prstDash val="solid"/>
                    </a:lnL>
                    <a:lnT w="12700">
                      <a:solidFill>
                        <a:srgbClr val="00A7F8"/>
                      </a:solidFill>
                      <a:prstDash val="solid"/>
                    </a:lnT>
                    <a:lnB w="12700">
                      <a:solidFill>
                        <a:srgbClr val="00A7F8"/>
                      </a:solidFill>
                      <a:prstDash val="solid"/>
                    </a:lnB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55880" algn="ctr">
                        <a:lnSpc>
                          <a:spcPct val="100000"/>
                        </a:lnSpc>
                      </a:pPr>
                      <a:r>
                        <a:rPr lang="es-ES" sz="1400" b="0" i="0" spc="-1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-</a:t>
                      </a:r>
                      <a:r>
                        <a:rPr sz="1400" b="0" i="0" spc="-1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División</a:t>
                      </a:r>
                      <a:r>
                        <a:rPr sz="1400" b="0" i="0" spc="-9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5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de</a:t>
                      </a:r>
                      <a:r>
                        <a:rPr sz="1400" b="0" i="0" spc="-9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2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mesas</a:t>
                      </a:r>
                      <a:endParaRPr sz="1400" b="0" i="0">
                        <a:latin typeface="Objective Light" pitchFamily="2" charset="77"/>
                        <a:cs typeface="Verdana"/>
                      </a:endParaRPr>
                    </a:p>
                    <a:p>
                      <a:pPr marR="558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s-ES" sz="1400" b="0" i="0" spc="1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-</a:t>
                      </a:r>
                      <a:r>
                        <a:rPr sz="1400" b="0" i="0" spc="1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Barra</a:t>
                      </a:r>
                      <a:r>
                        <a:rPr sz="1400" b="0" i="0" spc="-7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5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de</a:t>
                      </a:r>
                      <a:r>
                        <a:rPr sz="1400" b="0" i="0" spc="-7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3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búsquedas</a:t>
                      </a:r>
                      <a:r>
                        <a:rPr sz="1400" b="0" i="0" spc="-7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1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por</a:t>
                      </a:r>
                      <a:r>
                        <a:rPr sz="1400" b="0" i="0" spc="-7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25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mesa</a:t>
                      </a:r>
                      <a:endParaRPr sz="1400" b="0" i="0">
                        <a:latin typeface="Objective Light" pitchFamily="2" charset="77"/>
                        <a:cs typeface="Verdana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A7F8"/>
                      </a:solidFill>
                      <a:prstDash val="solid"/>
                    </a:lnT>
                    <a:lnB w="12700">
                      <a:solidFill>
                        <a:srgbClr val="00A7F8"/>
                      </a:solidFill>
                      <a:prstDash val="solid"/>
                    </a:lnB>
                    <a:solidFill>
                      <a:srgbClr val="F0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235"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800" b="0" i="0" spc="1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Usuarios</a:t>
                      </a:r>
                      <a:endParaRPr sz="1800" b="0" i="0">
                        <a:latin typeface="Objective Light" pitchFamily="2" charset="77"/>
                        <a:cs typeface="Verdana"/>
                      </a:endParaRPr>
                    </a:p>
                  </a:txBody>
                  <a:tcPr marL="0" marR="0" marT="187325" marB="0">
                    <a:lnR w="12700">
                      <a:solidFill>
                        <a:srgbClr val="00A7F8"/>
                      </a:solidFill>
                      <a:prstDash val="solid"/>
                    </a:lnR>
                    <a:lnT w="12700">
                      <a:solidFill>
                        <a:srgbClr val="00A7F8"/>
                      </a:solidFill>
                      <a:prstDash val="solid"/>
                    </a:lnT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426084" marR="270510" indent="-162560" algn="ctr">
                        <a:lnSpc>
                          <a:spcPct val="113599"/>
                        </a:lnSpc>
                        <a:spcBef>
                          <a:spcPts val="270"/>
                        </a:spcBef>
                      </a:pPr>
                      <a:r>
                        <a:rPr lang="es-ES"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-</a:t>
                      </a:r>
                      <a:r>
                        <a:rPr sz="1400" b="0" i="0" spc="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Visualizar</a:t>
                      </a:r>
                      <a:r>
                        <a:rPr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lang="es-MX"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qué</a:t>
                      </a:r>
                      <a:r>
                        <a:rPr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mesero</a:t>
                      </a:r>
                      <a:r>
                        <a:rPr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hizo</a:t>
                      </a:r>
                      <a:r>
                        <a:rPr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un </a:t>
                      </a:r>
                      <a:r>
                        <a:rPr sz="1400" b="0" i="0" spc="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pedido</a:t>
                      </a:r>
                      <a:r>
                        <a:rPr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endParaRPr lang="es-ES" sz="1400" b="0" i="0" spc="0" dirty="0">
                        <a:solidFill>
                          <a:srgbClr val="212121"/>
                        </a:solidFill>
                        <a:latin typeface="Objective Light" pitchFamily="2" charset="77"/>
                        <a:cs typeface="Verdana"/>
                      </a:endParaRPr>
                    </a:p>
                    <a:p>
                      <a:pPr marL="426084" marR="270510" indent="-162560" algn="ctr">
                        <a:lnSpc>
                          <a:spcPct val="113599"/>
                        </a:lnSpc>
                        <a:spcBef>
                          <a:spcPts val="270"/>
                        </a:spcBef>
                      </a:pPr>
                      <a:r>
                        <a:rPr lang="es-ES"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-</a:t>
                      </a:r>
                      <a:r>
                        <a:rPr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Multi-</a:t>
                      </a:r>
                      <a:r>
                        <a:rPr sz="1400" b="0" i="0" spc="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dispositivos</a:t>
                      </a:r>
                      <a:r>
                        <a:rPr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Arial Black"/>
                        </a:rPr>
                        <a:t>(</a:t>
                      </a:r>
                      <a:r>
                        <a:rPr sz="1400" b="0" i="0" spc="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Arial Black"/>
                        </a:rPr>
                        <a:t>próximamente</a:t>
                      </a:r>
                      <a:r>
                        <a:rPr sz="1400" b="0" i="0" spc="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Arial Black"/>
                        </a:rPr>
                        <a:t>)</a:t>
                      </a:r>
                      <a:endParaRPr sz="1400" b="0" i="0" spc="0" dirty="0">
                        <a:latin typeface="Objective Light" pitchFamily="2" charset="77"/>
                        <a:cs typeface="Arial Black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A7F8"/>
                      </a:solidFill>
                      <a:prstDash val="solid"/>
                    </a:lnL>
                    <a:lnT w="12700">
                      <a:solidFill>
                        <a:srgbClr val="00A7F8"/>
                      </a:solidFill>
                      <a:prstDash val="solid"/>
                    </a:lnT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709295" marR="334010" indent="-431800" algn="ctr">
                        <a:lnSpc>
                          <a:spcPct val="113599"/>
                        </a:lnSpc>
                        <a:spcBef>
                          <a:spcPts val="445"/>
                        </a:spcBef>
                      </a:pPr>
                      <a:r>
                        <a:rPr lang="es-ES" sz="1400" b="0" i="0" spc="2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-</a:t>
                      </a:r>
                      <a:r>
                        <a:rPr sz="1400" b="0" i="0" spc="2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Responsabilizar</a:t>
                      </a:r>
                      <a:r>
                        <a:rPr sz="1400" b="0" i="0" spc="-7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15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al</a:t>
                      </a:r>
                      <a:r>
                        <a:rPr sz="1400" b="0" i="0" spc="-65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mesero</a:t>
                      </a:r>
                      <a:r>
                        <a:rPr sz="1400" b="0" i="0" spc="-65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55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de</a:t>
                      </a:r>
                      <a:r>
                        <a:rPr sz="1400" b="0" i="0" spc="-65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8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ca</a:t>
                      </a:r>
                      <a:r>
                        <a:rPr lang="es-ES" sz="1400" b="0" i="0" spc="8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d</a:t>
                      </a:r>
                      <a:r>
                        <a:rPr sz="1400" b="0" i="0" spc="8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a</a:t>
                      </a:r>
                      <a:endParaRPr lang="es-ES" sz="1400" b="0" i="0" spc="-65" dirty="0">
                        <a:solidFill>
                          <a:srgbClr val="212121"/>
                        </a:solidFill>
                        <a:latin typeface="Objective Light" pitchFamily="2" charset="77"/>
                        <a:cs typeface="Verdana"/>
                      </a:endParaRPr>
                    </a:p>
                    <a:p>
                      <a:pPr marL="709295" marR="334010" indent="-431800" algn="ctr">
                        <a:lnSpc>
                          <a:spcPct val="113599"/>
                        </a:lnSpc>
                        <a:spcBef>
                          <a:spcPts val="445"/>
                        </a:spcBef>
                      </a:pPr>
                      <a:r>
                        <a:rPr sz="1400" b="0" i="0" spc="4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pedido</a:t>
                      </a:r>
                      <a:r>
                        <a:rPr sz="1400" b="0" i="0" spc="4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lang="es-ES" sz="1400" b="0" i="0" spc="-475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2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que</a:t>
                      </a:r>
                      <a:r>
                        <a:rPr lang="es-ES" sz="1400" b="0" i="0" spc="-7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emite</a:t>
                      </a:r>
                      <a:r>
                        <a:rPr sz="1400" b="0" i="0" spc="-7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Verdana"/>
                        </a:rPr>
                        <a:t> </a:t>
                      </a:r>
                      <a:r>
                        <a:rPr sz="1400" b="0" i="0" spc="-7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Arial Black"/>
                        </a:rPr>
                        <a:t>(control</a:t>
                      </a:r>
                      <a:r>
                        <a:rPr sz="1400" b="0" i="0" spc="-4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Arial Black"/>
                        </a:rPr>
                        <a:t> </a:t>
                      </a:r>
                      <a:r>
                        <a:rPr sz="1400" b="0" i="0" spc="-25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Arial Black"/>
                        </a:rPr>
                        <a:t>de</a:t>
                      </a:r>
                      <a:r>
                        <a:rPr sz="1400" b="0" i="0" spc="-45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Arial Black"/>
                        </a:rPr>
                        <a:t> </a:t>
                      </a:r>
                      <a:r>
                        <a:rPr sz="1400" b="0" i="0" spc="-50" dirty="0" err="1">
                          <a:solidFill>
                            <a:srgbClr val="212121"/>
                          </a:solidFill>
                          <a:latin typeface="Objective Light" pitchFamily="2" charset="77"/>
                          <a:cs typeface="Arial Black"/>
                        </a:rPr>
                        <a:t>operación</a:t>
                      </a:r>
                      <a:r>
                        <a:rPr sz="1400" b="0" i="0" spc="-50" dirty="0">
                          <a:solidFill>
                            <a:srgbClr val="212121"/>
                          </a:solidFill>
                          <a:latin typeface="Objective Light" pitchFamily="2" charset="77"/>
                          <a:cs typeface="Arial Black"/>
                        </a:rPr>
                        <a:t>)</a:t>
                      </a:r>
                      <a:endParaRPr sz="1400" b="0" i="0" dirty="0">
                        <a:latin typeface="Objective Light" pitchFamily="2" charset="77"/>
                        <a:cs typeface="Arial Black"/>
                      </a:endParaRPr>
                    </a:p>
                  </a:txBody>
                  <a:tcPr marL="0" marR="0" marT="56515" marB="0">
                    <a:lnT w="12700">
                      <a:solidFill>
                        <a:srgbClr val="00A7F8"/>
                      </a:solidFill>
                      <a:prstDash val="solid"/>
                    </a:lnT>
                    <a:solidFill>
                      <a:srgbClr val="F0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600404" y="6129859"/>
            <a:ext cx="10768965" cy="4697334"/>
          </a:xfrm>
          <a:custGeom>
            <a:avLst/>
            <a:gdLst/>
            <a:ahLst/>
            <a:cxnLst/>
            <a:rect l="l" t="t" r="r" b="b"/>
            <a:pathLst>
              <a:path w="10768965" h="4308475">
                <a:moveTo>
                  <a:pt x="10768343" y="315506"/>
                </a:moveTo>
                <a:lnTo>
                  <a:pt x="10764926" y="268884"/>
                </a:lnTo>
                <a:lnTo>
                  <a:pt x="10755643" y="227342"/>
                </a:lnTo>
                <a:lnTo>
                  <a:pt x="10755643" y="703821"/>
                </a:lnTo>
                <a:lnTo>
                  <a:pt x="10755643" y="3991038"/>
                </a:lnTo>
                <a:lnTo>
                  <a:pt x="10751655" y="4040340"/>
                </a:lnTo>
                <a:lnTo>
                  <a:pt x="10740098" y="4087152"/>
                </a:lnTo>
                <a:lnTo>
                  <a:pt x="10721619" y="4130814"/>
                </a:lnTo>
                <a:lnTo>
                  <a:pt x="10696829" y="4170705"/>
                </a:lnTo>
                <a:lnTo>
                  <a:pt x="10666387" y="4206189"/>
                </a:lnTo>
                <a:lnTo>
                  <a:pt x="10630891" y="4236644"/>
                </a:lnTo>
                <a:lnTo>
                  <a:pt x="10591013" y="4261421"/>
                </a:lnTo>
                <a:lnTo>
                  <a:pt x="10547350" y="4279912"/>
                </a:lnTo>
                <a:lnTo>
                  <a:pt x="10500538" y="4291457"/>
                </a:lnTo>
                <a:lnTo>
                  <a:pt x="10451224" y="4295457"/>
                </a:lnTo>
                <a:lnTo>
                  <a:pt x="338912" y="4295457"/>
                </a:lnTo>
                <a:lnTo>
                  <a:pt x="291325" y="4291952"/>
                </a:lnTo>
                <a:lnTo>
                  <a:pt x="245884" y="4281779"/>
                </a:lnTo>
                <a:lnTo>
                  <a:pt x="203085" y="4265434"/>
                </a:lnTo>
                <a:lnTo>
                  <a:pt x="163436" y="4243425"/>
                </a:lnTo>
                <a:lnTo>
                  <a:pt x="127457" y="4216247"/>
                </a:lnTo>
                <a:lnTo>
                  <a:pt x="95618" y="4184421"/>
                </a:lnTo>
                <a:lnTo>
                  <a:pt x="68453" y="4148429"/>
                </a:lnTo>
                <a:lnTo>
                  <a:pt x="46443" y="4108793"/>
                </a:lnTo>
                <a:lnTo>
                  <a:pt x="30099" y="4065994"/>
                </a:lnTo>
                <a:lnTo>
                  <a:pt x="19926" y="4020553"/>
                </a:lnTo>
                <a:lnTo>
                  <a:pt x="16421" y="3972966"/>
                </a:lnTo>
                <a:lnTo>
                  <a:pt x="16421" y="703821"/>
                </a:lnTo>
                <a:lnTo>
                  <a:pt x="10755643" y="703821"/>
                </a:lnTo>
                <a:lnTo>
                  <a:pt x="10755643" y="227342"/>
                </a:lnTo>
                <a:lnTo>
                  <a:pt x="10739018" y="182499"/>
                </a:lnTo>
                <a:lnTo>
                  <a:pt x="10717517" y="143713"/>
                </a:lnTo>
                <a:lnTo>
                  <a:pt x="10690962" y="108508"/>
                </a:lnTo>
                <a:lnTo>
                  <a:pt x="10659834" y="77381"/>
                </a:lnTo>
                <a:lnTo>
                  <a:pt x="10624642" y="50825"/>
                </a:lnTo>
                <a:lnTo>
                  <a:pt x="10585856" y="29324"/>
                </a:lnTo>
                <a:lnTo>
                  <a:pt x="10543959" y="13347"/>
                </a:lnTo>
                <a:lnTo>
                  <a:pt x="10499458" y="3416"/>
                </a:lnTo>
                <a:lnTo>
                  <a:pt x="10452837" y="0"/>
                </a:lnTo>
                <a:lnTo>
                  <a:pt x="280250" y="0"/>
                </a:lnTo>
                <a:lnTo>
                  <a:pt x="234797" y="3657"/>
                </a:lnTo>
                <a:lnTo>
                  <a:pt x="191668" y="14287"/>
                </a:lnTo>
                <a:lnTo>
                  <a:pt x="151460" y="31280"/>
                </a:lnTo>
                <a:lnTo>
                  <a:pt x="114744" y="54063"/>
                </a:lnTo>
                <a:lnTo>
                  <a:pt x="82092" y="82080"/>
                </a:lnTo>
                <a:lnTo>
                  <a:pt x="54076" y="114731"/>
                </a:lnTo>
                <a:lnTo>
                  <a:pt x="31280" y="151460"/>
                </a:lnTo>
                <a:lnTo>
                  <a:pt x="14287" y="191668"/>
                </a:lnTo>
                <a:lnTo>
                  <a:pt x="3670" y="234784"/>
                </a:lnTo>
                <a:lnTo>
                  <a:pt x="0" y="280250"/>
                </a:lnTo>
                <a:lnTo>
                  <a:pt x="0" y="691121"/>
                </a:lnTo>
                <a:lnTo>
                  <a:pt x="3721" y="691121"/>
                </a:lnTo>
                <a:lnTo>
                  <a:pt x="3721" y="3972966"/>
                </a:lnTo>
                <a:lnTo>
                  <a:pt x="7353" y="4022496"/>
                </a:lnTo>
                <a:lnTo>
                  <a:pt x="17919" y="4069765"/>
                </a:lnTo>
                <a:lnTo>
                  <a:pt x="34874" y="4114266"/>
                </a:lnTo>
                <a:lnTo>
                  <a:pt x="57721" y="4155478"/>
                </a:lnTo>
                <a:lnTo>
                  <a:pt x="85940" y="4192867"/>
                </a:lnTo>
                <a:lnTo>
                  <a:pt x="118999" y="4225937"/>
                </a:lnTo>
                <a:lnTo>
                  <a:pt x="156400" y="4254144"/>
                </a:lnTo>
                <a:lnTo>
                  <a:pt x="197599" y="4276991"/>
                </a:lnTo>
                <a:lnTo>
                  <a:pt x="242100" y="4293959"/>
                </a:lnTo>
                <a:lnTo>
                  <a:pt x="289382" y="4304512"/>
                </a:lnTo>
                <a:lnTo>
                  <a:pt x="338912" y="4308157"/>
                </a:lnTo>
                <a:lnTo>
                  <a:pt x="10451224" y="4308157"/>
                </a:lnTo>
                <a:lnTo>
                  <a:pt x="10498087" y="4304716"/>
                </a:lnTo>
                <a:lnTo>
                  <a:pt x="10539552" y="4295457"/>
                </a:lnTo>
                <a:lnTo>
                  <a:pt x="10584917" y="4278681"/>
                </a:lnTo>
                <a:lnTo>
                  <a:pt x="10623893" y="4257065"/>
                </a:lnTo>
                <a:lnTo>
                  <a:pt x="10659275" y="4230370"/>
                </a:lnTo>
                <a:lnTo>
                  <a:pt x="10690555" y="4199090"/>
                </a:lnTo>
                <a:lnTo>
                  <a:pt x="10717251" y="4163707"/>
                </a:lnTo>
                <a:lnTo>
                  <a:pt x="10738866" y="4124718"/>
                </a:lnTo>
                <a:lnTo>
                  <a:pt x="10754919" y="4082618"/>
                </a:lnTo>
                <a:lnTo>
                  <a:pt x="10764914" y="4037888"/>
                </a:lnTo>
                <a:lnTo>
                  <a:pt x="10768343" y="3991038"/>
                </a:lnTo>
                <a:lnTo>
                  <a:pt x="10768343" y="703821"/>
                </a:lnTo>
                <a:lnTo>
                  <a:pt x="10768343" y="691121"/>
                </a:lnTo>
                <a:lnTo>
                  <a:pt x="10768343" y="315506"/>
                </a:lnTo>
                <a:close/>
              </a:path>
            </a:pathLst>
          </a:custGeom>
          <a:solidFill>
            <a:srgbClr val="00A7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8548574-CC55-0104-1F03-AC965E4A04D6}"/>
              </a:ext>
            </a:extLst>
          </p:cNvPr>
          <p:cNvSpPr txBox="1"/>
          <p:nvPr/>
        </p:nvSpPr>
        <p:spPr>
          <a:xfrm>
            <a:off x="4257695" y="6967937"/>
            <a:ext cx="37706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S" sz="1400" dirty="0">
                <a:latin typeface="Objective Light" pitchFamily="2" charset="77"/>
              </a:rPr>
              <a:t>-Funciona con o sin internet, conectado directo a caja.</a:t>
            </a:r>
          </a:p>
          <a:p>
            <a:pPr algn="ctr"/>
            <a:r>
              <a:rPr lang="es-US" sz="1400" dirty="0">
                <a:latin typeface="Objective Light" pitchFamily="2" charset="77"/>
              </a:rPr>
              <a:t>-Acceso rápido a pedidos favoritos según histórico de ventas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36B4DE2-F11F-E02F-4031-BC33CC182D6F}"/>
              </a:ext>
            </a:extLst>
          </p:cNvPr>
          <p:cNvSpPr txBox="1"/>
          <p:nvPr/>
        </p:nvSpPr>
        <p:spPr>
          <a:xfrm>
            <a:off x="8057599" y="6889838"/>
            <a:ext cx="4066594" cy="1032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US" sz="1400" dirty="0">
                <a:latin typeface="Objective Light" pitchFamily="2" charset="77"/>
              </a:rPr>
              <a:t>-Imprimir pre-cuenta</a:t>
            </a:r>
          </a:p>
          <a:p>
            <a:pPr algn="ctr">
              <a:lnSpc>
                <a:spcPct val="150000"/>
              </a:lnSpc>
            </a:pPr>
            <a:r>
              <a:rPr lang="es-US" sz="1400" dirty="0">
                <a:latin typeface="Objective Light" pitchFamily="2" charset="77"/>
              </a:rPr>
              <a:t>-Acceso rápido de artículos más pedidos</a:t>
            </a:r>
          </a:p>
          <a:p>
            <a:pPr algn="ctr">
              <a:lnSpc>
                <a:spcPct val="150000"/>
              </a:lnSpc>
            </a:pPr>
            <a:r>
              <a:rPr lang="es-US" sz="1400" dirty="0">
                <a:latin typeface="Objective Light" pitchFamily="2" charset="77"/>
              </a:rPr>
              <a:t>-División de cuentas (próximamente)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4F4CD44-E60C-FCFC-8DB0-9FEE6ACBA6AA}"/>
              </a:ext>
            </a:extLst>
          </p:cNvPr>
          <p:cNvSpPr txBox="1"/>
          <p:nvPr/>
        </p:nvSpPr>
        <p:spPr>
          <a:xfrm>
            <a:off x="1822450" y="6340475"/>
            <a:ext cx="2457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S" sz="2000" b="1">
                <a:solidFill>
                  <a:schemeClr val="bg1"/>
                </a:solidFill>
                <a:latin typeface="Objective" pitchFamily="2" charset="77"/>
              </a:rPr>
              <a:t>Característica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8BB86F8-C6BC-26A7-BA31-6F39669CC731}"/>
              </a:ext>
            </a:extLst>
          </p:cNvPr>
          <p:cNvSpPr txBox="1"/>
          <p:nvPr/>
        </p:nvSpPr>
        <p:spPr>
          <a:xfrm>
            <a:off x="6994577" y="6314409"/>
            <a:ext cx="2067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S" sz="2000" b="1">
                <a:solidFill>
                  <a:schemeClr val="bg1"/>
                </a:solidFill>
                <a:latin typeface="Objective" pitchFamily="2" charset="77"/>
              </a:rPr>
              <a:t>Descripción</a:t>
            </a:r>
          </a:p>
        </p:txBody>
      </p:sp>
      <p:pic>
        <p:nvPicPr>
          <p:cNvPr id="13" name="Google Shape;1265;p42">
            <a:extLst>
              <a:ext uri="{FF2B5EF4-FFF2-40B4-BE49-F238E27FC236}">
                <a16:creationId xmlns:a16="http://schemas.microsoft.com/office/drawing/2014/main" id="{3290E5BE-E93B-4F0A-2734-BDFA3ECAB1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78" b="268"/>
          <a:stretch/>
        </p:blipFill>
        <p:spPr>
          <a:xfrm>
            <a:off x="14267851" y="2911475"/>
            <a:ext cx="4131369" cy="8381998"/>
          </a:xfrm>
          <a:prstGeom prst="roundRect">
            <a:avLst>
              <a:gd name="adj" fmla="val 9405"/>
            </a:avLst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D243AAC-16E2-18D4-5202-EB0CCA779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57" y="728097"/>
            <a:ext cx="11224757" cy="112247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F5DF32D-39C4-46E8-B903-8DF250D8E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7374" cy="1130935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B39D3F0-A687-4125-C8EB-FDEE03EECDD7}"/>
              </a:ext>
            </a:extLst>
          </p:cNvPr>
          <p:cNvSpPr/>
          <p:nvPr/>
        </p:nvSpPr>
        <p:spPr>
          <a:xfrm>
            <a:off x="2051050" y="2378075"/>
            <a:ext cx="3657600" cy="762000"/>
          </a:xfrm>
          <a:prstGeom prst="roundRect">
            <a:avLst>
              <a:gd name="adj" fmla="val 50000"/>
            </a:avLst>
          </a:prstGeom>
          <a:solidFill>
            <a:srgbClr val="00A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EF434C3-5967-2C52-352E-F570C696A764}"/>
              </a:ext>
            </a:extLst>
          </p:cNvPr>
          <p:cNvSpPr/>
          <p:nvPr/>
        </p:nvSpPr>
        <p:spPr>
          <a:xfrm>
            <a:off x="7848397" y="4420568"/>
            <a:ext cx="2946284" cy="645795"/>
          </a:xfrm>
          <a:prstGeom prst="roundRect">
            <a:avLst>
              <a:gd name="adj" fmla="val 50000"/>
            </a:avLst>
          </a:prstGeom>
          <a:solidFill>
            <a:srgbClr val="00A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B522D56-A523-AE27-E839-748D5FA440AB}"/>
              </a:ext>
            </a:extLst>
          </p:cNvPr>
          <p:cNvSpPr/>
          <p:nvPr/>
        </p:nvSpPr>
        <p:spPr>
          <a:xfrm>
            <a:off x="2015841" y="8338872"/>
            <a:ext cx="6550454" cy="762000"/>
          </a:xfrm>
          <a:prstGeom prst="roundRect">
            <a:avLst>
              <a:gd name="adj" fmla="val 50000"/>
            </a:avLst>
          </a:prstGeom>
          <a:solidFill>
            <a:srgbClr val="00A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6" name="Imagen 1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6EA07F4-689D-A560-E331-5D838A124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572" y="1161949"/>
            <a:ext cx="4908936" cy="862394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537500-F6CB-B91D-8DAC-B1F3C4453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80" y="4664075"/>
            <a:ext cx="479322" cy="402288"/>
          </a:xfrm>
          <a:prstGeom prst="rect">
            <a:avLst/>
          </a:prstGeom>
        </p:spPr>
      </p:pic>
      <p:sp>
        <p:nvSpPr>
          <p:cNvPr id="24" name="object 4">
            <a:extLst>
              <a:ext uri="{FF2B5EF4-FFF2-40B4-BE49-F238E27FC236}">
                <a16:creationId xmlns:a16="http://schemas.microsoft.com/office/drawing/2014/main" id="{110CB357-1DDB-BF39-62EB-375FBFA6CD8C}"/>
              </a:ext>
            </a:extLst>
          </p:cNvPr>
          <p:cNvSpPr txBox="1"/>
          <p:nvPr/>
        </p:nvSpPr>
        <p:spPr>
          <a:xfrm>
            <a:off x="2343739" y="3580067"/>
            <a:ext cx="9214846" cy="5383525"/>
          </a:xfrm>
          <a:prstGeom prst="rect">
            <a:avLst/>
          </a:prstGeom>
        </p:spPr>
        <p:txBody>
          <a:bodyPr vert="horz" wrap="square" lIns="0" tIns="2813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215"/>
              </a:spcBef>
            </a:pPr>
            <a:r>
              <a:rPr sz="2800" b="1" spc="-190" dirty="0">
                <a:solidFill>
                  <a:srgbClr val="00A8F8"/>
                </a:solidFill>
                <a:latin typeface="Objective" pitchFamily="50" charset="0"/>
                <a:cs typeface="Verdana"/>
              </a:rPr>
              <a:t>¡Es</a:t>
            </a:r>
            <a:r>
              <a:rPr sz="2800" b="1" spc="-125" dirty="0">
                <a:solidFill>
                  <a:srgbClr val="00A8F8"/>
                </a:solidFill>
                <a:latin typeface="Objective" pitchFamily="50" charset="0"/>
                <a:cs typeface="Verdana"/>
              </a:rPr>
              <a:t> </a:t>
            </a:r>
            <a:r>
              <a:rPr sz="2800" b="1" spc="-280" dirty="0">
                <a:solidFill>
                  <a:srgbClr val="00A8F8"/>
                </a:solidFill>
                <a:latin typeface="Objective" pitchFamily="50" charset="0"/>
                <a:cs typeface="Verdana"/>
              </a:rPr>
              <a:t>muy</a:t>
            </a:r>
            <a:r>
              <a:rPr sz="2800" b="1" spc="-125" dirty="0">
                <a:solidFill>
                  <a:srgbClr val="00A8F8"/>
                </a:solidFill>
                <a:latin typeface="Objective" pitchFamily="50" charset="0"/>
                <a:cs typeface="Verdana"/>
              </a:rPr>
              <a:t> </a:t>
            </a:r>
            <a:r>
              <a:rPr sz="2800" b="1" spc="-114" dirty="0">
                <a:solidFill>
                  <a:srgbClr val="00A8F8"/>
                </a:solidFill>
                <a:latin typeface="Objective" pitchFamily="50" charset="0"/>
                <a:cs typeface="Verdana"/>
              </a:rPr>
              <a:t>f</a:t>
            </a:r>
            <a:r>
              <a:rPr sz="2800" b="1" spc="-105" dirty="0">
                <a:solidFill>
                  <a:srgbClr val="00A8F8"/>
                </a:solidFill>
                <a:latin typeface="Objective" pitchFamily="50" charset="0"/>
                <a:cs typeface="Verdana"/>
              </a:rPr>
              <a:t>ácil!</a:t>
            </a:r>
            <a:endParaRPr sz="2800" dirty="0">
              <a:latin typeface="Objective" pitchFamily="50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150"/>
              </a:spcBef>
              <a:tabLst>
                <a:tab pos="6459220" algn="l"/>
              </a:tabLst>
            </a:pPr>
            <a:r>
              <a:rPr sz="2800" spc="-55" dirty="0">
                <a:latin typeface="Objective" pitchFamily="2" charset="77"/>
                <a:cs typeface="Verdana"/>
              </a:rPr>
              <a:t>Tener</a:t>
            </a:r>
            <a:r>
              <a:rPr sz="2800" spc="-140" dirty="0">
                <a:latin typeface="Objective" pitchFamily="2" charset="77"/>
                <a:cs typeface="Verdana"/>
              </a:rPr>
              <a:t> </a:t>
            </a:r>
            <a:r>
              <a:rPr sz="2800" spc="-15" dirty="0">
                <a:latin typeface="Objective" pitchFamily="2" charset="77"/>
                <a:cs typeface="Verdana"/>
              </a:rPr>
              <a:t>el</a:t>
            </a:r>
            <a:r>
              <a:rPr sz="2800" spc="-140" dirty="0">
                <a:latin typeface="Objective" pitchFamily="2" charset="77"/>
                <a:cs typeface="Verdana"/>
              </a:rPr>
              <a:t> </a:t>
            </a:r>
            <a:r>
              <a:rPr sz="2800" spc="15" dirty="0">
                <a:latin typeface="Objective" pitchFamily="2" charset="77"/>
                <a:cs typeface="Verdana"/>
              </a:rPr>
              <a:t>sistema</a:t>
            </a:r>
            <a:r>
              <a:rPr sz="2800" spc="-135" dirty="0">
                <a:latin typeface="Objective" pitchFamily="2" charset="77"/>
                <a:cs typeface="Verdana"/>
              </a:rPr>
              <a:t> </a:t>
            </a:r>
            <a:r>
              <a:rPr sz="2800" spc="145" dirty="0">
                <a:latin typeface="Objective" pitchFamily="2" charset="77"/>
                <a:cs typeface="Verdana"/>
              </a:rPr>
              <a:t>de</a:t>
            </a:r>
            <a:r>
              <a:rPr sz="2800" spc="-140" dirty="0">
                <a:latin typeface="Objective" pitchFamily="2" charset="77"/>
                <a:cs typeface="Verdana"/>
              </a:rPr>
              <a:t> </a:t>
            </a:r>
            <a:r>
              <a:rPr sz="2800" spc="100" dirty="0" err="1">
                <a:latin typeface="Objective" pitchFamily="2" charset="77"/>
                <a:cs typeface="Verdana"/>
              </a:rPr>
              <a:t>caja</a:t>
            </a:r>
            <a:r>
              <a:rPr sz="2800" spc="-135" dirty="0">
                <a:latin typeface="Objective" pitchFamily="2" charset="77"/>
                <a:cs typeface="Verdana"/>
              </a:rPr>
              <a:t> </a:t>
            </a:r>
            <a:r>
              <a:rPr sz="2800" spc="100" dirty="0">
                <a:latin typeface="Objective" pitchFamily="2" charset="77"/>
                <a:cs typeface="Verdana"/>
              </a:rPr>
              <a:t>con</a:t>
            </a:r>
            <a:r>
              <a:rPr lang="es-ES" sz="2800" spc="100" dirty="0">
                <a:latin typeface="Objective" pitchFamily="2" charset="77"/>
                <a:cs typeface="Verdana"/>
              </a:rPr>
              <a:t>    </a:t>
            </a:r>
            <a:r>
              <a:rPr lang="es-PE" sz="2800" spc="100" dirty="0">
                <a:latin typeface="Objective" pitchFamily="2" charset="77"/>
                <a:cs typeface="Verdana"/>
              </a:rPr>
              <a:t> </a:t>
            </a:r>
            <a:r>
              <a:rPr sz="2800" b="1" spc="-135" dirty="0">
                <a:solidFill>
                  <a:srgbClr val="FFFFFF"/>
                </a:solidFill>
                <a:latin typeface="Objective" pitchFamily="2" charset="77"/>
                <a:cs typeface="Verdana"/>
              </a:rPr>
              <a:t>Restaurant.pe</a:t>
            </a:r>
            <a:endParaRPr sz="2800" dirty="0">
              <a:latin typeface="Objective" pitchFamily="2" charset="77"/>
              <a:cs typeface="Verdana"/>
            </a:endParaRPr>
          </a:p>
          <a:p>
            <a:pPr marL="12700" marR="5080">
              <a:lnSpc>
                <a:spcPct val="118100"/>
              </a:lnSpc>
            </a:pPr>
            <a:r>
              <a:rPr sz="2800" spc="-55" dirty="0">
                <a:latin typeface="Objective" pitchFamily="2" charset="77"/>
                <a:cs typeface="Verdana"/>
              </a:rPr>
              <a:t>Tener </a:t>
            </a:r>
            <a:r>
              <a:rPr sz="2800" spc="35" dirty="0">
                <a:latin typeface="Objective" pitchFamily="2" charset="77"/>
                <a:cs typeface="Verdana"/>
              </a:rPr>
              <a:t>la </a:t>
            </a:r>
            <a:r>
              <a:rPr sz="2800" spc="-45" dirty="0">
                <a:latin typeface="Objective" pitchFamily="2" charset="77"/>
                <a:cs typeface="Verdana"/>
              </a:rPr>
              <a:t>versión </a:t>
            </a:r>
            <a:r>
              <a:rPr sz="2800" spc="-5" dirty="0">
                <a:latin typeface="Objective" pitchFamily="2" charset="77"/>
                <a:cs typeface="Verdana"/>
              </a:rPr>
              <a:t>Android </a:t>
            </a:r>
            <a:r>
              <a:rPr sz="2800" spc="95" dirty="0">
                <a:latin typeface="Objective" pitchFamily="2" charset="77"/>
                <a:cs typeface="Verdana"/>
              </a:rPr>
              <a:t>o </a:t>
            </a:r>
            <a:r>
              <a:rPr sz="2800" spc="65" dirty="0">
                <a:latin typeface="Objective" pitchFamily="2" charset="77"/>
                <a:cs typeface="Verdana"/>
              </a:rPr>
              <a:t>Windows </a:t>
            </a:r>
            <a:r>
              <a:rPr sz="2800" spc="145" dirty="0">
                <a:latin typeface="Objective" pitchFamily="2" charset="77"/>
                <a:cs typeface="Verdana"/>
              </a:rPr>
              <a:t>de </a:t>
            </a:r>
            <a:r>
              <a:rPr sz="2800" spc="-15" dirty="0">
                <a:latin typeface="Objective" pitchFamily="2" charset="77"/>
                <a:cs typeface="Verdana"/>
              </a:rPr>
              <a:t>Quipupos. </a:t>
            </a:r>
            <a:r>
              <a:rPr sz="2800" spc="-10" dirty="0">
                <a:latin typeface="Objective" pitchFamily="2" charset="77"/>
                <a:cs typeface="Verdana"/>
              </a:rPr>
              <a:t> </a:t>
            </a:r>
            <a:r>
              <a:rPr sz="2800" spc="-55" dirty="0">
                <a:latin typeface="Objective" pitchFamily="2" charset="77"/>
                <a:cs typeface="Verdana"/>
              </a:rPr>
              <a:t>Tener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-80" dirty="0">
                <a:latin typeface="Objective" pitchFamily="2" charset="77"/>
                <a:cs typeface="Verdana"/>
              </a:rPr>
              <a:t>un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185" dirty="0">
                <a:latin typeface="Objective" pitchFamily="2" charset="77"/>
                <a:cs typeface="Verdana"/>
              </a:rPr>
              <a:t>POS</a:t>
            </a:r>
            <a:r>
              <a:rPr sz="2800" spc="-145" dirty="0">
                <a:latin typeface="Objective" pitchFamily="2" charset="77"/>
                <a:cs typeface="Verdana"/>
              </a:rPr>
              <a:t> </a:t>
            </a:r>
            <a:r>
              <a:rPr sz="2800" spc="-5" dirty="0">
                <a:latin typeface="Objective" pitchFamily="2" charset="77"/>
                <a:cs typeface="Verdana"/>
              </a:rPr>
              <a:t>Android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145" dirty="0">
                <a:latin typeface="Objective" pitchFamily="2" charset="77"/>
                <a:cs typeface="Verdana"/>
              </a:rPr>
              <a:t>de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-20" dirty="0">
                <a:latin typeface="Objective" pitchFamily="2" charset="77"/>
                <a:cs typeface="Verdana"/>
              </a:rPr>
              <a:t>Niubiz</a:t>
            </a:r>
            <a:r>
              <a:rPr sz="2800" spc="-145" dirty="0">
                <a:latin typeface="Objective" pitchFamily="2" charset="77"/>
                <a:cs typeface="Verdana"/>
              </a:rPr>
              <a:t> </a:t>
            </a:r>
            <a:r>
              <a:rPr sz="2800" spc="204" dirty="0">
                <a:latin typeface="Objective" pitchFamily="2" charset="77"/>
                <a:cs typeface="Verdana"/>
              </a:rPr>
              <a:t>-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-25" dirty="0">
                <a:latin typeface="Objective" pitchFamily="2" charset="77"/>
                <a:cs typeface="Verdana"/>
              </a:rPr>
              <a:t>En</a:t>
            </a:r>
            <a:r>
              <a:rPr sz="2800" spc="-145" dirty="0">
                <a:latin typeface="Objective" pitchFamily="2" charset="77"/>
                <a:cs typeface="Verdana"/>
              </a:rPr>
              <a:t> </a:t>
            </a:r>
            <a:r>
              <a:rPr sz="2800" spc="160" dirty="0">
                <a:latin typeface="Objective" pitchFamily="2" charset="77"/>
                <a:cs typeface="Verdana"/>
              </a:rPr>
              <a:t>caso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5" dirty="0">
                <a:latin typeface="Objective" pitchFamily="2" charset="77"/>
                <a:cs typeface="Verdana"/>
              </a:rPr>
              <a:t>no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-40" dirty="0">
                <a:latin typeface="Objective" pitchFamily="2" charset="77"/>
                <a:cs typeface="Verdana"/>
              </a:rPr>
              <a:t>lo</a:t>
            </a:r>
            <a:r>
              <a:rPr sz="2800" spc="-145" dirty="0">
                <a:latin typeface="Objective" pitchFamily="2" charset="77"/>
                <a:cs typeface="Verdana"/>
              </a:rPr>
              <a:t> </a:t>
            </a:r>
            <a:r>
              <a:rPr sz="2800" spc="65" dirty="0">
                <a:latin typeface="Objective" pitchFamily="2" charset="77"/>
                <a:cs typeface="Verdana"/>
              </a:rPr>
              <a:t>tengas </a:t>
            </a:r>
            <a:r>
              <a:rPr sz="2800" spc="-1145" dirty="0">
                <a:latin typeface="Objective" pitchFamily="2" charset="77"/>
                <a:cs typeface="Verdana"/>
              </a:rPr>
              <a:t> </a:t>
            </a:r>
            <a:r>
              <a:rPr sz="2800" spc="65" dirty="0">
                <a:latin typeface="Objective" pitchFamily="2" charset="77"/>
                <a:cs typeface="Verdana"/>
              </a:rPr>
              <a:t>podrás</a:t>
            </a:r>
            <a:r>
              <a:rPr sz="2800" spc="-155" dirty="0">
                <a:latin typeface="Objective" pitchFamily="2" charset="77"/>
                <a:cs typeface="Verdana"/>
              </a:rPr>
              <a:t> </a:t>
            </a:r>
            <a:r>
              <a:rPr sz="2800" spc="-50" dirty="0">
                <a:latin typeface="Objective" pitchFamily="2" charset="77"/>
                <a:cs typeface="Verdana"/>
              </a:rPr>
              <a:t>solicitarlo.</a:t>
            </a:r>
            <a:endParaRPr sz="2800" dirty="0">
              <a:latin typeface="Objective" pitchFamily="2" charset="77"/>
              <a:cs typeface="Verdana"/>
            </a:endParaRPr>
          </a:p>
          <a:p>
            <a:pPr marL="12700" marR="1103630">
              <a:lnSpc>
                <a:spcPct val="118100"/>
              </a:lnSpc>
            </a:pPr>
            <a:r>
              <a:rPr sz="2800" spc="100" dirty="0">
                <a:latin typeface="Objective" pitchFamily="2" charset="77"/>
                <a:cs typeface="Verdana"/>
              </a:rPr>
              <a:t>Se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65" dirty="0">
                <a:latin typeface="Objective" pitchFamily="2" charset="77"/>
                <a:cs typeface="Verdana"/>
              </a:rPr>
              <a:t>contará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100" dirty="0">
                <a:latin typeface="Objective" pitchFamily="2" charset="77"/>
                <a:cs typeface="Verdana"/>
              </a:rPr>
              <a:t>con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-15" dirty="0">
                <a:latin typeface="Objective" pitchFamily="2" charset="77"/>
                <a:cs typeface="Verdana"/>
              </a:rPr>
              <a:t>el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100" dirty="0">
                <a:latin typeface="Objective" pitchFamily="2" charset="77"/>
                <a:cs typeface="Verdana"/>
              </a:rPr>
              <a:t>App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30" dirty="0">
                <a:latin typeface="Objective" pitchFamily="2" charset="77"/>
                <a:cs typeface="Verdana"/>
              </a:rPr>
              <a:t>en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60" dirty="0">
                <a:latin typeface="Objective" pitchFamily="2" charset="77"/>
                <a:cs typeface="Verdana"/>
              </a:rPr>
              <a:t>todos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-15" dirty="0">
                <a:latin typeface="Objective" pitchFamily="2" charset="77"/>
                <a:cs typeface="Verdana"/>
              </a:rPr>
              <a:t>los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-15" dirty="0">
                <a:latin typeface="Objective" pitchFamily="2" charset="77"/>
                <a:cs typeface="Verdana"/>
              </a:rPr>
              <a:t>terminales</a:t>
            </a:r>
            <a:r>
              <a:rPr sz="2800" spc="-150" dirty="0">
                <a:latin typeface="Objective" pitchFamily="2" charset="77"/>
                <a:cs typeface="Verdana"/>
              </a:rPr>
              <a:t> </a:t>
            </a:r>
            <a:r>
              <a:rPr sz="2800" spc="40" dirty="0">
                <a:latin typeface="Objective" pitchFamily="2" charset="77"/>
                <a:cs typeface="Verdana"/>
              </a:rPr>
              <a:t>del </a:t>
            </a:r>
            <a:r>
              <a:rPr sz="2800" spc="-1145" dirty="0">
                <a:latin typeface="Objective" pitchFamily="2" charset="77"/>
                <a:cs typeface="Verdana"/>
              </a:rPr>
              <a:t> </a:t>
            </a:r>
            <a:r>
              <a:rPr sz="2800" spc="114" dirty="0">
                <a:latin typeface="Objective" pitchFamily="2" charset="77"/>
                <a:cs typeface="Verdana"/>
              </a:rPr>
              <a:t>código</a:t>
            </a:r>
            <a:r>
              <a:rPr sz="2800" spc="-155" dirty="0">
                <a:latin typeface="Objective" pitchFamily="2" charset="77"/>
                <a:cs typeface="Verdana"/>
              </a:rPr>
              <a:t> </a:t>
            </a:r>
            <a:r>
              <a:rPr sz="2800" spc="-25" dirty="0">
                <a:latin typeface="Objective" pitchFamily="2" charset="77"/>
                <a:cs typeface="Verdana"/>
              </a:rPr>
              <a:t>afiliado.</a:t>
            </a:r>
            <a:endParaRPr sz="2800" dirty="0">
              <a:latin typeface="Objective" pitchFamily="2" charset="77"/>
              <a:cs typeface="Verdana"/>
            </a:endParaRPr>
          </a:p>
          <a:p>
            <a:pPr marL="25400">
              <a:lnSpc>
                <a:spcPct val="100000"/>
              </a:lnSpc>
              <a:spcBef>
                <a:spcPts val="1795"/>
              </a:spcBef>
            </a:pPr>
            <a:r>
              <a:rPr sz="2800" b="1" spc="-85" dirty="0">
                <a:solidFill>
                  <a:srgbClr val="00A8F8"/>
                </a:solidFill>
                <a:latin typeface="Objective" pitchFamily="50" charset="0"/>
                <a:cs typeface="Verdana"/>
              </a:rPr>
              <a:t>Precio</a:t>
            </a:r>
            <a:endParaRPr sz="2800" dirty="0">
              <a:latin typeface="Objective" pitchFamily="50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00"/>
              </a:spcBef>
            </a:pPr>
            <a:r>
              <a:rPr sz="2800" b="1" spc="-125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S</a:t>
            </a:r>
            <a:r>
              <a:rPr sz="2800" b="1" spc="-43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/10</a:t>
            </a:r>
            <a:r>
              <a:rPr sz="2800" b="1" spc="-11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 </a:t>
            </a:r>
            <a:r>
              <a:rPr sz="2800" b="1" spc="-10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o</a:t>
            </a:r>
            <a:r>
              <a:rPr sz="2800" b="1" spc="-11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 </a:t>
            </a:r>
            <a:r>
              <a:rPr sz="2800" b="1" spc="-6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$3</a:t>
            </a:r>
            <a:r>
              <a:rPr sz="2800" b="1" spc="-11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 </a:t>
            </a:r>
            <a:r>
              <a:rPr sz="2800" b="1" spc="-15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mensuales</a:t>
            </a:r>
            <a:r>
              <a:rPr sz="2800" b="1" spc="-11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 </a:t>
            </a:r>
            <a:r>
              <a:rPr sz="2800" b="1" spc="-13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por</a:t>
            </a:r>
            <a:r>
              <a:rPr sz="2800" b="1" spc="-11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 </a:t>
            </a:r>
            <a:r>
              <a:rPr sz="2800" b="1" spc="-180" dirty="0">
                <a:solidFill>
                  <a:srgbClr val="FFFFFF"/>
                </a:solidFill>
                <a:latin typeface="Objective" pitchFamily="50" charset="0"/>
                <a:cs typeface="Verdana"/>
              </a:rPr>
              <a:t>terminal.</a:t>
            </a:r>
            <a:endParaRPr sz="2800" dirty="0">
              <a:latin typeface="Objective" pitchFamily="50" charset="0"/>
              <a:cs typeface="Verdana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7409D712-68A6-8137-04A1-AA71B9038427}"/>
              </a:ext>
            </a:extLst>
          </p:cNvPr>
          <p:cNvSpPr txBox="1">
            <a:spLocks/>
          </p:cNvSpPr>
          <p:nvPr/>
        </p:nvSpPr>
        <p:spPr>
          <a:xfrm>
            <a:off x="2374216" y="1745412"/>
            <a:ext cx="10954436" cy="12550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9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marR="5080">
              <a:lnSpc>
                <a:spcPct val="117300"/>
              </a:lnSpc>
              <a:spcBef>
                <a:spcPts val="95"/>
              </a:spcBef>
              <a:tabLst>
                <a:tab pos="941705" algn="l"/>
                <a:tab pos="4446270" algn="l"/>
              </a:tabLst>
            </a:pPr>
            <a:r>
              <a:rPr lang="es-ES" sz="3600" kern="0" spc="-130" dirty="0"/>
              <a:t>¿Qué</a:t>
            </a:r>
            <a:r>
              <a:rPr lang="es-ES" sz="3600" kern="0" spc="-150" dirty="0"/>
              <a:t> </a:t>
            </a:r>
            <a:r>
              <a:rPr lang="es-ES" sz="3600" kern="0" spc="-160" dirty="0"/>
              <a:t>requisitos</a:t>
            </a:r>
            <a:r>
              <a:rPr lang="es-ES" sz="3600" kern="0" spc="-150" dirty="0"/>
              <a:t> </a:t>
            </a:r>
            <a:r>
              <a:rPr lang="es-ES" sz="3600" kern="0" spc="-95" dirty="0"/>
              <a:t>necesitas</a:t>
            </a:r>
            <a:r>
              <a:rPr lang="es-ES" sz="3600" kern="0" spc="-150" dirty="0"/>
              <a:t> </a:t>
            </a:r>
            <a:r>
              <a:rPr lang="es-ES" sz="3600" kern="0" spc="-75" dirty="0"/>
              <a:t>para</a:t>
            </a:r>
            <a:r>
              <a:rPr lang="es-ES" sz="3600" kern="0" spc="-145" dirty="0"/>
              <a:t> </a:t>
            </a:r>
            <a:r>
              <a:rPr lang="es-ES" sz="3600" kern="0" spc="-110" dirty="0"/>
              <a:t>afiliarte </a:t>
            </a:r>
            <a:r>
              <a:rPr lang="es-ES" sz="3600" kern="0" spc="-1320" dirty="0"/>
              <a:t> </a:t>
            </a:r>
            <a:r>
              <a:rPr lang="es-ES" sz="3600" kern="0" spc="-105" dirty="0"/>
              <a:t>al</a:t>
            </a:r>
          </a:p>
          <a:p>
            <a:pPr marL="12700" marR="5080">
              <a:lnSpc>
                <a:spcPct val="117300"/>
              </a:lnSpc>
              <a:spcBef>
                <a:spcPts val="95"/>
              </a:spcBef>
              <a:tabLst>
                <a:tab pos="941705" algn="l"/>
                <a:tab pos="4446270" algn="l"/>
              </a:tabLst>
            </a:pPr>
            <a:r>
              <a:rPr lang="es-ES" sz="3600" kern="0" spc="-55" dirty="0">
                <a:solidFill>
                  <a:srgbClr val="FFFFFF"/>
                </a:solidFill>
              </a:rPr>
              <a:t>APP</a:t>
            </a:r>
            <a:r>
              <a:rPr lang="es-ES" sz="3600" kern="0" spc="-140" dirty="0">
                <a:solidFill>
                  <a:srgbClr val="FFFFFF"/>
                </a:solidFill>
              </a:rPr>
              <a:t> </a:t>
            </a:r>
            <a:r>
              <a:rPr lang="es-ES" sz="3600" kern="0" spc="-70" dirty="0">
                <a:solidFill>
                  <a:srgbClr val="FFFFFF"/>
                </a:solidFill>
              </a:rPr>
              <a:t>Mesero   </a:t>
            </a:r>
            <a:r>
              <a:rPr lang="es-ES" sz="3600" kern="0" spc="85" dirty="0"/>
              <a:t>?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7761808-7D1C-F5B1-E81B-42E644B8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80" y="5203643"/>
            <a:ext cx="479322" cy="40228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D12893C-F718-C5D9-FF45-839A039F7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80" y="5721667"/>
            <a:ext cx="479322" cy="40228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BBD7A15-051D-5A18-3AA8-6ED765154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80" y="6721475"/>
            <a:ext cx="479322" cy="4022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495B7F-9F6E-FC97-FB1F-E022F9126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20339050" cy="113137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AC7109-3277-D62C-F8BF-1CD224B40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0" y="31115"/>
            <a:ext cx="20140930" cy="1130540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58305" y="4710186"/>
            <a:ext cx="11199887" cy="1888979"/>
          </a:xfrm>
          <a:prstGeom prst="rect">
            <a:avLst/>
          </a:prstGeom>
        </p:spPr>
        <p:txBody>
          <a:bodyPr vert="horz" wrap="square" lIns="0" tIns="87630" rIns="0" bIns="0" rtlCol="0" anchor="ctr">
            <a:spAutoFit/>
          </a:bodyPr>
          <a:lstStyle/>
          <a:p>
            <a:pPr algn="ctr">
              <a:spcBef>
                <a:spcPts val="121"/>
              </a:spcBef>
            </a:pPr>
            <a:r>
              <a:rPr lang="es-PE" dirty="0">
                <a:solidFill>
                  <a:schemeClr val="tx1"/>
                </a:solidFill>
                <a:latin typeface="Objective"/>
              </a:rPr>
              <a:t>¿Estás listo para descubrir esta</a:t>
            </a:r>
            <a:br>
              <a:rPr lang="es-PE" dirty="0">
                <a:latin typeface="Objective" pitchFamily="2" charset="77"/>
              </a:rPr>
            </a:br>
            <a:r>
              <a:rPr lang="es-PE" dirty="0">
                <a:latin typeface="Objective"/>
              </a:rPr>
              <a:t>nueva forma de atención con</a:t>
            </a:r>
            <a:br>
              <a:rPr lang="es-PE" dirty="0">
                <a:latin typeface="Objective" pitchFamily="2" charset="77"/>
              </a:rPr>
            </a:br>
            <a:r>
              <a:rPr lang="es-PE" dirty="0">
                <a:latin typeface="Objective"/>
              </a:rPr>
              <a:t>nosotros?</a:t>
            </a:r>
            <a:endParaRPr dirty="0">
              <a:latin typeface="Objectiv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9" y="15875"/>
            <a:ext cx="20095845" cy="11277600"/>
          </a:xfrm>
          <a:custGeom>
            <a:avLst/>
            <a:gdLst/>
            <a:ahLst/>
            <a:cxnLst/>
            <a:rect l="l" t="t" r="r" b="b"/>
            <a:pathLst>
              <a:path w="20095845" h="11277600">
                <a:moveTo>
                  <a:pt x="20095730" y="0"/>
                </a:moveTo>
                <a:lnTo>
                  <a:pt x="0" y="0"/>
                </a:lnTo>
                <a:lnTo>
                  <a:pt x="0" y="11277600"/>
                </a:lnTo>
                <a:lnTo>
                  <a:pt x="20095730" y="11277600"/>
                </a:lnTo>
                <a:lnTo>
                  <a:pt x="20095730" y="0"/>
                </a:lnTo>
                <a:close/>
              </a:path>
            </a:pathLst>
          </a:custGeom>
          <a:solidFill>
            <a:srgbClr val="00A7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87174" y="5008238"/>
            <a:ext cx="4899660" cy="1293495"/>
          </a:xfrm>
          <a:custGeom>
            <a:avLst/>
            <a:gdLst/>
            <a:ahLst/>
            <a:cxnLst/>
            <a:rect l="l" t="t" r="r" b="b"/>
            <a:pathLst>
              <a:path w="4899659" h="1293495">
                <a:moveTo>
                  <a:pt x="453986" y="254838"/>
                </a:moveTo>
                <a:lnTo>
                  <a:pt x="407633" y="257186"/>
                </a:lnTo>
                <a:lnTo>
                  <a:pt x="362604" y="264078"/>
                </a:lnTo>
                <a:lnTo>
                  <a:pt x="319129" y="275282"/>
                </a:lnTo>
                <a:lnTo>
                  <a:pt x="277438" y="290571"/>
                </a:lnTo>
                <a:lnTo>
                  <a:pt x="237761" y="309712"/>
                </a:lnTo>
                <a:lnTo>
                  <a:pt x="200328" y="332477"/>
                </a:lnTo>
                <a:lnTo>
                  <a:pt x="165370" y="358636"/>
                </a:lnTo>
                <a:lnTo>
                  <a:pt x="133115" y="387958"/>
                </a:lnTo>
                <a:lnTo>
                  <a:pt x="103793" y="420213"/>
                </a:lnTo>
                <a:lnTo>
                  <a:pt x="77636" y="455172"/>
                </a:lnTo>
                <a:lnTo>
                  <a:pt x="54871" y="492605"/>
                </a:lnTo>
                <a:lnTo>
                  <a:pt x="35731" y="532281"/>
                </a:lnTo>
                <a:lnTo>
                  <a:pt x="20443" y="573971"/>
                </a:lnTo>
                <a:lnTo>
                  <a:pt x="9239" y="617445"/>
                </a:lnTo>
                <a:lnTo>
                  <a:pt x="2348" y="662473"/>
                </a:lnTo>
                <a:lnTo>
                  <a:pt x="0" y="708825"/>
                </a:lnTo>
                <a:lnTo>
                  <a:pt x="0" y="1281188"/>
                </a:lnTo>
                <a:lnTo>
                  <a:pt x="204292" y="1281188"/>
                </a:lnTo>
                <a:lnTo>
                  <a:pt x="204292" y="708825"/>
                </a:lnTo>
                <a:lnTo>
                  <a:pt x="208322" y="664003"/>
                </a:lnTo>
                <a:lnTo>
                  <a:pt x="219939" y="621793"/>
                </a:lnTo>
                <a:lnTo>
                  <a:pt x="238432" y="582903"/>
                </a:lnTo>
                <a:lnTo>
                  <a:pt x="263090" y="548046"/>
                </a:lnTo>
                <a:lnTo>
                  <a:pt x="293203" y="517932"/>
                </a:lnTo>
                <a:lnTo>
                  <a:pt x="328059" y="493273"/>
                </a:lnTo>
                <a:lnTo>
                  <a:pt x="366949" y="474778"/>
                </a:lnTo>
                <a:lnTo>
                  <a:pt x="409162" y="463161"/>
                </a:lnTo>
                <a:lnTo>
                  <a:pt x="453986" y="459130"/>
                </a:lnTo>
                <a:lnTo>
                  <a:pt x="832738" y="459130"/>
                </a:lnTo>
                <a:lnTo>
                  <a:pt x="830331" y="455172"/>
                </a:lnTo>
                <a:lnTo>
                  <a:pt x="804171" y="420213"/>
                </a:lnTo>
                <a:lnTo>
                  <a:pt x="774849" y="387958"/>
                </a:lnTo>
                <a:lnTo>
                  <a:pt x="742593" y="358636"/>
                </a:lnTo>
                <a:lnTo>
                  <a:pt x="707633" y="332477"/>
                </a:lnTo>
                <a:lnTo>
                  <a:pt x="670200" y="309712"/>
                </a:lnTo>
                <a:lnTo>
                  <a:pt x="630524" y="290571"/>
                </a:lnTo>
                <a:lnTo>
                  <a:pt x="588835" y="275282"/>
                </a:lnTo>
                <a:lnTo>
                  <a:pt x="545362" y="264078"/>
                </a:lnTo>
                <a:lnTo>
                  <a:pt x="500336" y="257186"/>
                </a:lnTo>
                <a:lnTo>
                  <a:pt x="453986" y="254838"/>
                </a:lnTo>
                <a:close/>
              </a:path>
              <a:path w="4899659" h="1293495">
                <a:moveTo>
                  <a:pt x="832738" y="459130"/>
                </a:moveTo>
                <a:lnTo>
                  <a:pt x="453986" y="459130"/>
                </a:lnTo>
                <a:lnTo>
                  <a:pt x="498808" y="463161"/>
                </a:lnTo>
                <a:lnTo>
                  <a:pt x="541018" y="474778"/>
                </a:lnTo>
                <a:lnTo>
                  <a:pt x="579908" y="493273"/>
                </a:lnTo>
                <a:lnTo>
                  <a:pt x="614765" y="517932"/>
                </a:lnTo>
                <a:lnTo>
                  <a:pt x="644879" y="548046"/>
                </a:lnTo>
                <a:lnTo>
                  <a:pt x="669538" y="582903"/>
                </a:lnTo>
                <a:lnTo>
                  <a:pt x="688033" y="621793"/>
                </a:lnTo>
                <a:lnTo>
                  <a:pt x="699650" y="664003"/>
                </a:lnTo>
                <a:lnTo>
                  <a:pt x="703681" y="708825"/>
                </a:lnTo>
                <a:lnTo>
                  <a:pt x="703681" y="1281188"/>
                </a:lnTo>
                <a:lnTo>
                  <a:pt x="907973" y="1281188"/>
                </a:lnTo>
                <a:lnTo>
                  <a:pt x="907973" y="708825"/>
                </a:lnTo>
                <a:lnTo>
                  <a:pt x="905625" y="662473"/>
                </a:lnTo>
                <a:lnTo>
                  <a:pt x="898733" y="617445"/>
                </a:lnTo>
                <a:lnTo>
                  <a:pt x="887528" y="573971"/>
                </a:lnTo>
                <a:lnTo>
                  <a:pt x="872239" y="532281"/>
                </a:lnTo>
                <a:lnTo>
                  <a:pt x="853096" y="492605"/>
                </a:lnTo>
                <a:lnTo>
                  <a:pt x="832738" y="459130"/>
                </a:lnTo>
                <a:close/>
              </a:path>
              <a:path w="4899659" h="1293495">
                <a:moveTo>
                  <a:pt x="1611896" y="266458"/>
                </a:moveTo>
                <a:lnTo>
                  <a:pt x="1407604" y="266458"/>
                </a:lnTo>
                <a:lnTo>
                  <a:pt x="1407604" y="838809"/>
                </a:lnTo>
                <a:lnTo>
                  <a:pt x="1409952" y="885161"/>
                </a:lnTo>
                <a:lnTo>
                  <a:pt x="1416844" y="930188"/>
                </a:lnTo>
                <a:lnTo>
                  <a:pt x="1428049" y="973662"/>
                </a:lnTo>
                <a:lnTo>
                  <a:pt x="1443337" y="1015352"/>
                </a:lnTo>
                <a:lnTo>
                  <a:pt x="1462478" y="1055029"/>
                </a:lnTo>
                <a:lnTo>
                  <a:pt x="1485243" y="1092462"/>
                </a:lnTo>
                <a:lnTo>
                  <a:pt x="1511402" y="1127421"/>
                </a:lnTo>
                <a:lnTo>
                  <a:pt x="1540724" y="1159676"/>
                </a:lnTo>
                <a:lnTo>
                  <a:pt x="1572979" y="1188998"/>
                </a:lnTo>
                <a:lnTo>
                  <a:pt x="1607938" y="1215157"/>
                </a:lnTo>
                <a:lnTo>
                  <a:pt x="1645371" y="1237922"/>
                </a:lnTo>
                <a:lnTo>
                  <a:pt x="1685048" y="1257063"/>
                </a:lnTo>
                <a:lnTo>
                  <a:pt x="1726738" y="1272351"/>
                </a:lnTo>
                <a:lnTo>
                  <a:pt x="1770212" y="1283556"/>
                </a:lnTo>
                <a:lnTo>
                  <a:pt x="1815239" y="1290448"/>
                </a:lnTo>
                <a:lnTo>
                  <a:pt x="1861591" y="1292796"/>
                </a:lnTo>
                <a:lnTo>
                  <a:pt x="1907940" y="1290448"/>
                </a:lnTo>
                <a:lnTo>
                  <a:pt x="1952967" y="1283556"/>
                </a:lnTo>
                <a:lnTo>
                  <a:pt x="1996441" y="1272351"/>
                </a:lnTo>
                <a:lnTo>
                  <a:pt x="2038131" y="1257063"/>
                </a:lnTo>
                <a:lnTo>
                  <a:pt x="2077808" y="1237922"/>
                </a:lnTo>
                <a:lnTo>
                  <a:pt x="2115242" y="1215157"/>
                </a:lnTo>
                <a:lnTo>
                  <a:pt x="2150202" y="1188998"/>
                </a:lnTo>
                <a:lnTo>
                  <a:pt x="2182460" y="1159676"/>
                </a:lnTo>
                <a:lnTo>
                  <a:pt x="2211783" y="1127421"/>
                </a:lnTo>
                <a:lnTo>
                  <a:pt x="2237944" y="1092462"/>
                </a:lnTo>
                <a:lnTo>
                  <a:pt x="2240351" y="1088504"/>
                </a:lnTo>
                <a:lnTo>
                  <a:pt x="1861591" y="1088504"/>
                </a:lnTo>
                <a:lnTo>
                  <a:pt x="1816763" y="1084474"/>
                </a:lnTo>
                <a:lnTo>
                  <a:pt x="1774549" y="1072858"/>
                </a:lnTo>
                <a:lnTo>
                  <a:pt x="1735658" y="1054367"/>
                </a:lnTo>
                <a:lnTo>
                  <a:pt x="1700802" y="1029710"/>
                </a:lnTo>
                <a:lnTo>
                  <a:pt x="1670690" y="999598"/>
                </a:lnTo>
                <a:lnTo>
                  <a:pt x="1646033" y="964742"/>
                </a:lnTo>
                <a:lnTo>
                  <a:pt x="1627542" y="925851"/>
                </a:lnTo>
                <a:lnTo>
                  <a:pt x="1615926" y="883637"/>
                </a:lnTo>
                <a:lnTo>
                  <a:pt x="1611896" y="838809"/>
                </a:lnTo>
                <a:lnTo>
                  <a:pt x="1611896" y="266458"/>
                </a:lnTo>
                <a:close/>
              </a:path>
              <a:path w="4899659" h="1293495">
                <a:moveTo>
                  <a:pt x="2315590" y="266458"/>
                </a:moveTo>
                <a:lnTo>
                  <a:pt x="2111273" y="266458"/>
                </a:lnTo>
                <a:lnTo>
                  <a:pt x="2111273" y="838809"/>
                </a:lnTo>
                <a:lnTo>
                  <a:pt x="2107243" y="883637"/>
                </a:lnTo>
                <a:lnTo>
                  <a:pt x="2095627" y="925851"/>
                </a:lnTo>
                <a:lnTo>
                  <a:pt x="2077136" y="964742"/>
                </a:lnTo>
                <a:lnTo>
                  <a:pt x="2052480" y="999598"/>
                </a:lnTo>
                <a:lnTo>
                  <a:pt x="2022369" y="1029710"/>
                </a:lnTo>
                <a:lnTo>
                  <a:pt x="1987515" y="1054367"/>
                </a:lnTo>
                <a:lnTo>
                  <a:pt x="1948626" y="1072858"/>
                </a:lnTo>
                <a:lnTo>
                  <a:pt x="1906415" y="1084474"/>
                </a:lnTo>
                <a:lnTo>
                  <a:pt x="1861591" y="1088504"/>
                </a:lnTo>
                <a:lnTo>
                  <a:pt x="2240351" y="1088504"/>
                </a:lnTo>
                <a:lnTo>
                  <a:pt x="2260711" y="1055029"/>
                </a:lnTo>
                <a:lnTo>
                  <a:pt x="2279854" y="1015352"/>
                </a:lnTo>
                <a:lnTo>
                  <a:pt x="2295144" y="973662"/>
                </a:lnTo>
                <a:lnTo>
                  <a:pt x="2306350" y="930188"/>
                </a:lnTo>
                <a:lnTo>
                  <a:pt x="2313242" y="885161"/>
                </a:lnTo>
                <a:lnTo>
                  <a:pt x="2315590" y="838809"/>
                </a:lnTo>
                <a:lnTo>
                  <a:pt x="2315590" y="266458"/>
                </a:lnTo>
                <a:close/>
              </a:path>
              <a:path w="4899659" h="1293495">
                <a:moveTo>
                  <a:pt x="2662593" y="0"/>
                </a:moveTo>
                <a:lnTo>
                  <a:pt x="2458300" y="0"/>
                </a:lnTo>
                <a:lnTo>
                  <a:pt x="2458300" y="782954"/>
                </a:lnTo>
                <a:lnTo>
                  <a:pt x="2460639" y="831994"/>
                </a:lnTo>
                <a:lnTo>
                  <a:pt x="2467512" y="879729"/>
                </a:lnTo>
                <a:lnTo>
                  <a:pt x="2478704" y="925945"/>
                </a:lnTo>
                <a:lnTo>
                  <a:pt x="2493999" y="970427"/>
                </a:lnTo>
                <a:lnTo>
                  <a:pt x="2513182" y="1012959"/>
                </a:lnTo>
                <a:lnTo>
                  <a:pt x="2536037" y="1053325"/>
                </a:lnTo>
                <a:lnTo>
                  <a:pt x="2562350" y="1091311"/>
                </a:lnTo>
                <a:lnTo>
                  <a:pt x="2591905" y="1126701"/>
                </a:lnTo>
                <a:lnTo>
                  <a:pt x="2624486" y="1159280"/>
                </a:lnTo>
                <a:lnTo>
                  <a:pt x="2659878" y="1188832"/>
                </a:lnTo>
                <a:lnTo>
                  <a:pt x="2697866" y="1215143"/>
                </a:lnTo>
                <a:lnTo>
                  <a:pt x="2738234" y="1237996"/>
                </a:lnTo>
                <a:lnTo>
                  <a:pt x="2780767" y="1257177"/>
                </a:lnTo>
                <a:lnTo>
                  <a:pt x="2825250" y="1272471"/>
                </a:lnTo>
                <a:lnTo>
                  <a:pt x="2871468" y="1283661"/>
                </a:lnTo>
                <a:lnTo>
                  <a:pt x="2919204" y="1290534"/>
                </a:lnTo>
                <a:lnTo>
                  <a:pt x="2968243" y="1292872"/>
                </a:lnTo>
                <a:lnTo>
                  <a:pt x="3017285" y="1290534"/>
                </a:lnTo>
                <a:lnTo>
                  <a:pt x="3065022" y="1283661"/>
                </a:lnTo>
                <a:lnTo>
                  <a:pt x="3111240" y="1272471"/>
                </a:lnTo>
                <a:lnTo>
                  <a:pt x="3155723" y="1257177"/>
                </a:lnTo>
                <a:lnTo>
                  <a:pt x="3198256" y="1237996"/>
                </a:lnTo>
                <a:lnTo>
                  <a:pt x="3238623" y="1215143"/>
                </a:lnTo>
                <a:lnTo>
                  <a:pt x="3276610" y="1188832"/>
                </a:lnTo>
                <a:lnTo>
                  <a:pt x="3312001" y="1159280"/>
                </a:lnTo>
                <a:lnTo>
                  <a:pt x="3344580" y="1126701"/>
                </a:lnTo>
                <a:lnTo>
                  <a:pt x="3374133" y="1091311"/>
                </a:lnTo>
                <a:lnTo>
                  <a:pt x="3376024" y="1088580"/>
                </a:lnTo>
                <a:lnTo>
                  <a:pt x="2968243" y="1088580"/>
                </a:lnTo>
                <a:lnTo>
                  <a:pt x="2918730" y="1084572"/>
                </a:lnTo>
                <a:lnTo>
                  <a:pt x="2871736" y="1072973"/>
                </a:lnTo>
                <a:lnTo>
                  <a:pt x="2827896" y="1054414"/>
                </a:lnTo>
                <a:lnTo>
                  <a:pt x="2787844" y="1029533"/>
                </a:lnTo>
                <a:lnTo>
                  <a:pt x="2752215" y="998961"/>
                </a:lnTo>
                <a:lnTo>
                  <a:pt x="2721642" y="963334"/>
                </a:lnTo>
                <a:lnTo>
                  <a:pt x="2696759" y="923285"/>
                </a:lnTo>
                <a:lnTo>
                  <a:pt x="2678200" y="879450"/>
                </a:lnTo>
                <a:lnTo>
                  <a:pt x="2666600" y="832461"/>
                </a:lnTo>
                <a:lnTo>
                  <a:pt x="2662593" y="782954"/>
                </a:lnTo>
                <a:lnTo>
                  <a:pt x="2666600" y="733441"/>
                </a:lnTo>
                <a:lnTo>
                  <a:pt x="2678200" y="686447"/>
                </a:lnTo>
                <a:lnTo>
                  <a:pt x="2696759" y="642607"/>
                </a:lnTo>
                <a:lnTo>
                  <a:pt x="2721642" y="602555"/>
                </a:lnTo>
                <a:lnTo>
                  <a:pt x="2752215" y="566926"/>
                </a:lnTo>
                <a:lnTo>
                  <a:pt x="2787844" y="536353"/>
                </a:lnTo>
                <a:lnTo>
                  <a:pt x="2827896" y="511470"/>
                </a:lnTo>
                <a:lnTo>
                  <a:pt x="2871736" y="492911"/>
                </a:lnTo>
                <a:lnTo>
                  <a:pt x="2918730" y="481311"/>
                </a:lnTo>
                <a:lnTo>
                  <a:pt x="2968243" y="477304"/>
                </a:lnTo>
                <a:lnTo>
                  <a:pt x="3376020" y="477304"/>
                </a:lnTo>
                <a:lnTo>
                  <a:pt x="3374133" y="474579"/>
                </a:lnTo>
                <a:lnTo>
                  <a:pt x="3344580" y="439186"/>
                </a:lnTo>
                <a:lnTo>
                  <a:pt x="3312001" y="406604"/>
                </a:lnTo>
                <a:lnTo>
                  <a:pt x="3276610" y="377049"/>
                </a:lnTo>
                <a:lnTo>
                  <a:pt x="3273659" y="375005"/>
                </a:lnTo>
                <a:lnTo>
                  <a:pt x="2662593" y="375005"/>
                </a:lnTo>
                <a:lnTo>
                  <a:pt x="2662593" y="0"/>
                </a:lnTo>
                <a:close/>
              </a:path>
              <a:path w="4899659" h="1293495">
                <a:moveTo>
                  <a:pt x="3376020" y="477304"/>
                </a:moveTo>
                <a:lnTo>
                  <a:pt x="2968243" y="477304"/>
                </a:lnTo>
                <a:lnTo>
                  <a:pt x="3017751" y="481311"/>
                </a:lnTo>
                <a:lnTo>
                  <a:pt x="3064740" y="492911"/>
                </a:lnTo>
                <a:lnTo>
                  <a:pt x="3108577" y="511470"/>
                </a:lnTo>
                <a:lnTo>
                  <a:pt x="3148627" y="536353"/>
                </a:lnTo>
                <a:lnTo>
                  <a:pt x="3184256" y="566926"/>
                </a:lnTo>
                <a:lnTo>
                  <a:pt x="3214830" y="602555"/>
                </a:lnTo>
                <a:lnTo>
                  <a:pt x="3239713" y="642607"/>
                </a:lnTo>
                <a:lnTo>
                  <a:pt x="3258273" y="686447"/>
                </a:lnTo>
                <a:lnTo>
                  <a:pt x="3269874" y="733441"/>
                </a:lnTo>
                <a:lnTo>
                  <a:pt x="3273882" y="782954"/>
                </a:lnTo>
                <a:lnTo>
                  <a:pt x="3269874" y="832461"/>
                </a:lnTo>
                <a:lnTo>
                  <a:pt x="3258273" y="879450"/>
                </a:lnTo>
                <a:lnTo>
                  <a:pt x="3239713" y="923285"/>
                </a:lnTo>
                <a:lnTo>
                  <a:pt x="3214830" y="963334"/>
                </a:lnTo>
                <a:lnTo>
                  <a:pt x="3184256" y="998961"/>
                </a:lnTo>
                <a:lnTo>
                  <a:pt x="3148627" y="1029533"/>
                </a:lnTo>
                <a:lnTo>
                  <a:pt x="3108577" y="1054414"/>
                </a:lnTo>
                <a:lnTo>
                  <a:pt x="3064740" y="1072973"/>
                </a:lnTo>
                <a:lnTo>
                  <a:pt x="3017751" y="1084572"/>
                </a:lnTo>
                <a:lnTo>
                  <a:pt x="2968243" y="1088580"/>
                </a:lnTo>
                <a:lnTo>
                  <a:pt x="3376024" y="1088580"/>
                </a:lnTo>
                <a:lnTo>
                  <a:pt x="3400444" y="1053325"/>
                </a:lnTo>
                <a:lnTo>
                  <a:pt x="3423298" y="1012959"/>
                </a:lnTo>
                <a:lnTo>
                  <a:pt x="3442479" y="970427"/>
                </a:lnTo>
                <a:lnTo>
                  <a:pt x="3457773" y="925945"/>
                </a:lnTo>
                <a:lnTo>
                  <a:pt x="3468963" y="879729"/>
                </a:lnTo>
                <a:lnTo>
                  <a:pt x="3475835" y="831994"/>
                </a:lnTo>
                <a:lnTo>
                  <a:pt x="3478174" y="782954"/>
                </a:lnTo>
                <a:lnTo>
                  <a:pt x="3475835" y="733913"/>
                </a:lnTo>
                <a:lnTo>
                  <a:pt x="3468963" y="686175"/>
                </a:lnTo>
                <a:lnTo>
                  <a:pt x="3457773" y="639956"/>
                </a:lnTo>
                <a:lnTo>
                  <a:pt x="3442479" y="595471"/>
                </a:lnTo>
                <a:lnTo>
                  <a:pt x="3423298" y="552937"/>
                </a:lnTo>
                <a:lnTo>
                  <a:pt x="3400444" y="512568"/>
                </a:lnTo>
                <a:lnTo>
                  <a:pt x="3376020" y="477304"/>
                </a:lnTo>
                <a:close/>
              </a:path>
              <a:path w="4899659" h="1293495">
                <a:moveTo>
                  <a:pt x="2968243" y="272999"/>
                </a:moveTo>
                <a:lnTo>
                  <a:pt x="2919712" y="275290"/>
                </a:lnTo>
                <a:lnTo>
                  <a:pt x="2872455" y="282023"/>
                </a:lnTo>
                <a:lnTo>
                  <a:pt x="2826682" y="292989"/>
                </a:lnTo>
                <a:lnTo>
                  <a:pt x="2782601" y="307979"/>
                </a:lnTo>
                <a:lnTo>
                  <a:pt x="2740420" y="326785"/>
                </a:lnTo>
                <a:lnTo>
                  <a:pt x="2700348" y="349196"/>
                </a:lnTo>
                <a:lnTo>
                  <a:pt x="2662593" y="375005"/>
                </a:lnTo>
                <a:lnTo>
                  <a:pt x="3273659" y="375005"/>
                </a:lnTo>
                <a:lnTo>
                  <a:pt x="3238623" y="350736"/>
                </a:lnTo>
                <a:lnTo>
                  <a:pt x="3198256" y="327880"/>
                </a:lnTo>
                <a:lnTo>
                  <a:pt x="3155723" y="308697"/>
                </a:lnTo>
                <a:lnTo>
                  <a:pt x="3111240" y="293402"/>
                </a:lnTo>
                <a:lnTo>
                  <a:pt x="3065022" y="282210"/>
                </a:lnTo>
                <a:lnTo>
                  <a:pt x="3017285" y="275338"/>
                </a:lnTo>
                <a:lnTo>
                  <a:pt x="2968243" y="272999"/>
                </a:lnTo>
                <a:close/>
              </a:path>
              <a:path w="4899659" h="1293495">
                <a:moveTo>
                  <a:pt x="4899469" y="275831"/>
                </a:moveTo>
                <a:lnTo>
                  <a:pt x="3988447" y="275831"/>
                </a:lnTo>
                <a:lnTo>
                  <a:pt x="3988447" y="480123"/>
                </a:lnTo>
                <a:lnTo>
                  <a:pt x="4626330" y="480123"/>
                </a:lnTo>
                <a:lnTo>
                  <a:pt x="3988447" y="1034859"/>
                </a:lnTo>
                <a:lnTo>
                  <a:pt x="3988447" y="1272374"/>
                </a:lnTo>
                <a:lnTo>
                  <a:pt x="4899469" y="1272374"/>
                </a:lnTo>
                <a:lnTo>
                  <a:pt x="4899469" y="1068095"/>
                </a:lnTo>
                <a:lnTo>
                  <a:pt x="4261599" y="1068095"/>
                </a:lnTo>
                <a:lnTo>
                  <a:pt x="4899469" y="513359"/>
                </a:lnTo>
                <a:lnTo>
                  <a:pt x="4899469" y="275831"/>
                </a:lnTo>
                <a:close/>
              </a:path>
              <a:path w="4899659" h="1293495">
                <a:moveTo>
                  <a:pt x="3822534" y="266458"/>
                </a:moveTo>
                <a:lnTo>
                  <a:pt x="3618242" y="266458"/>
                </a:lnTo>
                <a:lnTo>
                  <a:pt x="3618242" y="1281188"/>
                </a:lnTo>
                <a:lnTo>
                  <a:pt x="3822534" y="1281188"/>
                </a:lnTo>
                <a:lnTo>
                  <a:pt x="3822534" y="266458"/>
                </a:lnTo>
                <a:close/>
              </a:path>
              <a:path w="4899659" h="1293495">
                <a:moveTo>
                  <a:pt x="1263065" y="266458"/>
                </a:moveTo>
                <a:lnTo>
                  <a:pt x="1058773" y="266458"/>
                </a:lnTo>
                <a:lnTo>
                  <a:pt x="1058773" y="1281188"/>
                </a:lnTo>
                <a:lnTo>
                  <a:pt x="1263065" y="1281188"/>
                </a:lnTo>
                <a:lnTo>
                  <a:pt x="1263065" y="2664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91374" y="5490189"/>
            <a:ext cx="246621" cy="2466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91374" y="6022235"/>
            <a:ext cx="246621" cy="2466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411</Words>
  <Application>Microsoft Macintosh PowerPoint</Application>
  <PresentationFormat>Personalizado</PresentationFormat>
  <Paragraphs>61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 Black</vt:lpstr>
      <vt:lpstr>Calibri</vt:lpstr>
      <vt:lpstr>Objective</vt:lpstr>
      <vt:lpstr>Objective Light</vt:lpstr>
      <vt:lpstr>Objective Medium</vt:lpstr>
      <vt:lpstr>Times New Roman</vt:lpstr>
      <vt:lpstr>Verdana</vt:lpstr>
      <vt:lpstr>Office Theme</vt:lpstr>
      <vt:lpstr>Convierte</vt:lpstr>
      <vt:lpstr>Queremos que te conviertas en el más fuerte, por eso traemos una nueva solución para ti</vt:lpstr>
      <vt:lpstr>¡Obtén todos estos beneficios para tu restaurante!</vt:lpstr>
      <vt:lpstr>¡Dile adiós a los cuellos de botella con APP Mesero!</vt:lpstr>
      <vt:lpstr>Presentación de PowerPoint</vt:lpstr>
      <vt:lpstr>Presentación de PowerPoint</vt:lpstr>
      <vt:lpstr>¿Estás listo para descubrir esta nueva forma de atención con nosotros?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YDRAY-PPT-Comercial-v2-editable</dc:title>
  <dc:creator>Milenka Patrnogic</dc:creator>
  <cp:lastModifiedBy>Paola Alarcon</cp:lastModifiedBy>
  <cp:revision>6</cp:revision>
  <dcterms:created xsi:type="dcterms:W3CDTF">2022-08-22T23:02:49Z</dcterms:created>
  <dcterms:modified xsi:type="dcterms:W3CDTF">2022-09-13T17:30:46Z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2022-08-22T00:00:00Z</vt:filetime>
  </property>
  <property fmtid="{D5CDD505-2E9C-101B-9397-08002B2CF9AE}" pid="3" name="Creator">
    <vt:lpwstr>Adobe Illustrator 25.0 (Windows)</vt:lpwstr>
  </property>
  <property fmtid="{D5CDD505-2E9C-101B-9397-08002B2CF9AE}" pid="4" name="LastSaved">
    <vt:filetime>2022-08-22T00:00:00Z</vt:filetime>
  </property>
</Properties>
</file>